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C4C07-914D-4BEB-9725-0FD173C5263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B7BCF-657E-4A98-BDA0-B1BC310DE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9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53C4-EA38-4EB6-82E3-71D5416B7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96ACB-3B0B-431C-BBFF-4EE1A8CB7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79042-45F8-4B95-AA01-398236B1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05638-E010-4D77-A74B-6FF76DEDE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9D267-D939-4EF8-80E7-4BF19375F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6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5F78-15EB-40FE-B56E-E5BB08F01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375AF-E3C6-462A-B0D0-4B5BA073E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76ED2-F18B-4B29-8355-70468F3C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2E370-0E11-421C-942E-5F115249C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C8602-32CC-420E-86DF-8798708B5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7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9C8F9F-296D-401E-B111-B231578F6D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8EC203-CC49-445C-A250-8C041E6E3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8BDE8-0899-40C4-80F1-497EB581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6A2D4-4F7C-4570-B206-E03C4B46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9F55A-F191-4524-96A0-DBE96064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4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2CD64-A007-49F7-A00A-FEC6C714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9744-20A4-41A9-A357-2110DF798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EF432-160B-4CCF-8E98-D0FCF7F8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A1ED0-5F22-45A1-8801-F3D11DA2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D0CF5-FD7A-4706-B2B0-9D889A63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0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439AF-165C-4E33-BCFF-BC33F16C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9D04D-1379-43CB-B2F1-49ADA5BE5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5E758-C768-4AC8-944E-442F8B1C4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1E70A-FDFB-4D94-939E-D6D4D905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317F0-E646-482D-89E9-590D50EE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2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4469A-1476-48A8-95A2-A3371597F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3228B-AD99-4D8F-A3A9-3E4CE998C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43C1E-7327-4CE6-A6A0-88BC66746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36111-4DD5-4DFA-8407-562FF87D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E9AF9-8775-4125-8DB2-E7CE69D8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30E00-D91E-4E54-8F83-BA8B4A37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1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C281-3B76-4E78-9AE6-1DF61CDE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34C5D-4E03-4D31-B0ED-B0254B83E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68CA8-6ACC-4E3D-AB41-80071FFC8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DDF90-CA5A-4B12-BA1C-38BA87796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4BCB72-B4C7-47D1-8E94-856C5A9535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45419-FC37-4A9A-A458-59502E9D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B82F2-9B44-4177-B4CE-704DEC8E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6DAD6-FEEE-4D42-AD87-A6770C11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CDC3E-B5D0-4594-8CA0-38CE050DD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8791E-3F6B-4617-B782-AAC3F1C5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A03D96-5CF7-498B-9129-2419648D2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FB424-15E4-4B1A-95E6-A9D5AFF3A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9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4EFC6C-EBB0-49E9-BF98-4D939F2D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0C2339-D98A-4B79-9A29-AE4DA2D0B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437348-6985-411A-96AF-8D843D8A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6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A42DA-5E69-4C45-828E-E2B4AD7A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E55AB-1246-40C2-AAE2-6922D570F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29CAD-F83D-4144-A270-294E4BEFEF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99F44-EF2C-4500-BE4D-1266AC7C7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22801-5611-47FA-BD7E-92FF4868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E9DD1-4EED-479B-AD41-8983C02D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5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BCFA7-73D5-4DE7-8220-E49C2242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C1018-E77D-423B-9849-C449A04B7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CF3CDF-AB57-41BF-B745-6B868E8EA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982C1-7F17-4DF1-8D07-AE22E8B3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9D5DA-8AA7-45D4-94A4-BC0CDF2C8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6ADB9-6ABB-4D1B-B0AA-EB26B714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2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A54854-05E5-4423-A4E8-50CE5A03A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B8666-897A-4DDF-A935-5F26A38F1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C53BA-8E48-490F-B5EC-80AADCC16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234A-B2B9-4AFB-ABC3-73C4750E232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5DE01-C512-4EAC-AB88-3652FB8A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D015A-E8A8-495B-ACB5-6C47211081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C7F5-B55E-4F69-98D4-8095407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2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1">
            <a:extLst>
              <a:ext uri="{FF2B5EF4-FFF2-40B4-BE49-F238E27FC236}">
                <a16:creationId xmlns:a16="http://schemas.microsoft.com/office/drawing/2014/main" id="{715B2247-8DFD-4215-95CD-C22A2729B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105" y="506709"/>
            <a:ext cx="2137839" cy="1452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Business Process Lead:</a:t>
            </a:r>
          </a:p>
          <a:p>
            <a:pPr algn="r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Change Lead:</a:t>
            </a:r>
          </a:p>
          <a:p>
            <a:pPr algn="r" eaLnBrk="1" hangingPunct="1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Build Lead:</a:t>
            </a:r>
          </a:p>
          <a:p>
            <a:pPr algn="r" eaLnBrk="1" hangingPunct="1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Technical Lead: </a:t>
            </a:r>
          </a:p>
          <a:p>
            <a:pPr algn="r" eaLnBrk="1" hangingPunct="1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Project Manager:</a:t>
            </a:r>
          </a:p>
          <a:p>
            <a:pPr algn="r" eaLnBrk="1" hangingPunct="1">
              <a:lnSpc>
                <a:spcPct val="133000"/>
              </a:lnSpc>
            </a:pPr>
            <a:r>
              <a:rPr lang="en-US" altLang="en-US" sz="1100" dirty="0">
                <a:latin typeface="+mn-lt"/>
                <a:cs typeface="Calibri"/>
              </a:rPr>
              <a:t>Process Stakeholders:</a:t>
            </a:r>
            <a:endParaRPr lang="en-US" altLang="en-US" sz="1133" dirty="0">
              <a:latin typeface="+mn-lt"/>
            </a:endParaRP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C50E4747-3F97-4EF7-A609-6B9565145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553078"/>
            <a:ext cx="1381760" cy="187114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FFDE83C4-3BE4-40F6-BDB4-FC39EF628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776308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552B79F7-7AA1-4DB5-ABBD-392FC3D40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1014079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7" name="Text Box 63">
            <a:extLst>
              <a:ext uri="{FF2B5EF4-FFF2-40B4-BE49-F238E27FC236}">
                <a16:creationId xmlns:a16="http://schemas.microsoft.com/office/drawing/2014/main" id="{9DF39A81-74EB-4441-8C2E-54D65F084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4427" y="216158"/>
            <a:ext cx="1636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accent1"/>
                </a:solidFill>
              </a:rPr>
              <a:t>Resource Plan:</a:t>
            </a:r>
          </a:p>
        </p:txBody>
      </p:sp>
      <p:sp>
        <p:nvSpPr>
          <p:cNvPr id="8" name="Text Box 64">
            <a:extLst>
              <a:ext uri="{FF2B5EF4-FFF2-40B4-BE49-F238E27FC236}">
                <a16:creationId xmlns:a16="http://schemas.microsoft.com/office/drawing/2014/main" id="{B36EA5E5-C26A-41DD-82AF-FCABB3866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688" y="988412"/>
            <a:ext cx="3454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Process Description</a:t>
            </a:r>
          </a:p>
        </p:txBody>
      </p:sp>
      <p:sp>
        <p:nvSpPr>
          <p:cNvPr id="9" name="Text Box 65">
            <a:extLst>
              <a:ext uri="{FF2B5EF4-FFF2-40B4-BE49-F238E27FC236}">
                <a16:creationId xmlns:a16="http://schemas.microsoft.com/office/drawing/2014/main" id="{1F0D87ED-8C7B-451F-8D34-44BA2AB3A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5022" y="194530"/>
            <a:ext cx="276352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360" b="1" dirty="0">
                <a:solidFill>
                  <a:schemeClr val="accent1"/>
                </a:solidFill>
                <a:latin typeface="+mn-lt"/>
              </a:rPr>
              <a:t>Process Boundaries</a:t>
            </a:r>
          </a:p>
        </p:txBody>
      </p:sp>
      <p:sp>
        <p:nvSpPr>
          <p:cNvPr id="10" name="Text Box 69">
            <a:extLst>
              <a:ext uri="{FF2B5EF4-FFF2-40B4-BE49-F238E27FC236}">
                <a16:creationId xmlns:a16="http://schemas.microsoft.com/office/drawing/2014/main" id="{846F883B-7A31-4B01-9FF5-5CD9E89AF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5022" y="4508983"/>
            <a:ext cx="276352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360" b="1" dirty="0">
                <a:solidFill>
                  <a:schemeClr val="accent1"/>
                </a:solidFill>
                <a:latin typeface="+mn-lt"/>
              </a:rPr>
              <a:t>Project Timeline</a:t>
            </a:r>
          </a:p>
        </p:txBody>
      </p:sp>
      <p:sp>
        <p:nvSpPr>
          <p:cNvPr id="11" name="Rectangle 70">
            <a:extLst>
              <a:ext uri="{FF2B5EF4-FFF2-40B4-BE49-F238E27FC236}">
                <a16:creationId xmlns:a16="http://schemas.microsoft.com/office/drawing/2014/main" id="{994E2D94-AEB7-4833-9A69-3AC55B7D2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88" y="1253858"/>
            <a:ext cx="3443605" cy="1551723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</p:txBody>
      </p:sp>
      <p:sp>
        <p:nvSpPr>
          <p:cNvPr id="12" name="Rectangle 70">
            <a:extLst>
              <a:ext uri="{FF2B5EF4-FFF2-40B4-BE49-F238E27FC236}">
                <a16:creationId xmlns:a16="http://schemas.microsoft.com/office/drawing/2014/main" id="{48B4FFC9-0C9B-4CF3-8AD2-A2F94EB77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022" y="496152"/>
            <a:ext cx="3443605" cy="527268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</p:txBody>
      </p:sp>
      <p:sp>
        <p:nvSpPr>
          <p:cNvPr id="13" name="Rectangle 70">
            <a:extLst>
              <a:ext uri="{FF2B5EF4-FFF2-40B4-BE49-F238E27FC236}">
                <a16:creationId xmlns:a16="http://schemas.microsoft.com/office/drawing/2014/main" id="{86BE0C85-0DB0-4226-B51D-F63EC0D48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022" y="4853438"/>
            <a:ext cx="3443605" cy="1728170"/>
          </a:xfrm>
          <a:prstGeom prst="rect">
            <a:avLst/>
          </a:prstGeom>
          <a:ln w="6350"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>
              <a:buClr>
                <a:srgbClr val="006A96"/>
              </a:buClr>
              <a:buSzPct val="120000"/>
              <a:defRPr/>
            </a:pPr>
            <a:endParaRPr lang="en-US" sz="1133" dirty="0"/>
          </a:p>
        </p:txBody>
      </p:sp>
      <p:sp>
        <p:nvSpPr>
          <p:cNvPr id="14" name="Rectangle 70">
            <a:extLst>
              <a:ext uri="{FF2B5EF4-FFF2-40B4-BE49-F238E27FC236}">
                <a16:creationId xmlns:a16="http://schemas.microsoft.com/office/drawing/2014/main" id="{797486D0-C82F-4BE9-9A42-3AC859970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88" y="3158334"/>
            <a:ext cx="3443605" cy="1302186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</p:txBody>
      </p:sp>
      <p:sp>
        <p:nvSpPr>
          <p:cNvPr id="15" name="Rectangle 70">
            <a:extLst>
              <a:ext uri="{FF2B5EF4-FFF2-40B4-BE49-F238E27FC236}">
                <a16:creationId xmlns:a16="http://schemas.microsoft.com/office/drawing/2014/main" id="{D9509E54-400E-4334-9A02-731DE4025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022" y="3172781"/>
            <a:ext cx="3443605" cy="1287739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>
              <a:spcBef>
                <a:spcPct val="50000"/>
              </a:spcBef>
              <a:buClr>
                <a:srgbClr val="006A96"/>
              </a:buClr>
              <a:buSzPct val="120000"/>
              <a:defRPr/>
            </a:pPr>
            <a:endParaRPr lang="en-US" altLang="en-US" sz="1133" dirty="0"/>
          </a:p>
        </p:txBody>
      </p:sp>
      <p:sp>
        <p:nvSpPr>
          <p:cNvPr id="16" name="Rectangle 70">
            <a:extLst>
              <a:ext uri="{FF2B5EF4-FFF2-40B4-BE49-F238E27FC236}">
                <a16:creationId xmlns:a16="http://schemas.microsoft.com/office/drawing/2014/main" id="{1D25C1B0-A78F-4DB5-84F3-17B11737D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022" y="1409493"/>
            <a:ext cx="3443605" cy="1302955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  <a:p>
            <a:pPr>
              <a:spcBef>
                <a:spcPct val="50000"/>
              </a:spcBef>
              <a:buClr>
                <a:srgbClr val="006A96"/>
              </a:buClr>
              <a:buSzPct val="120000"/>
              <a:defRPr/>
            </a:pPr>
            <a:endParaRPr lang="en-US" altLang="en-US" sz="1133" dirty="0"/>
          </a:p>
        </p:txBody>
      </p:sp>
      <p:sp>
        <p:nvSpPr>
          <p:cNvPr id="17" name="Rectangle 70">
            <a:extLst>
              <a:ext uri="{FF2B5EF4-FFF2-40B4-BE49-F238E27FC236}">
                <a16:creationId xmlns:a16="http://schemas.microsoft.com/office/drawing/2014/main" id="{54898254-9764-494F-9376-760ECA69B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88" y="521860"/>
            <a:ext cx="3443605" cy="262459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</p:txBody>
      </p:sp>
      <p:sp>
        <p:nvSpPr>
          <p:cNvPr id="18" name="Text Box 65">
            <a:extLst>
              <a:ext uri="{FF2B5EF4-FFF2-40B4-BE49-F238E27FC236}">
                <a16:creationId xmlns:a16="http://schemas.microsoft.com/office/drawing/2014/main" id="{779C8853-3B62-472E-9895-65672F9E1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688" y="216158"/>
            <a:ext cx="27635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Process Name</a:t>
            </a:r>
          </a:p>
        </p:txBody>
      </p:sp>
      <p:sp>
        <p:nvSpPr>
          <p:cNvPr id="19" name="Rectangle 46">
            <a:extLst>
              <a:ext uri="{FF2B5EF4-FFF2-40B4-BE49-F238E27FC236}">
                <a16:creationId xmlns:a16="http://schemas.microsoft.com/office/drawing/2014/main" id="{979AACEE-4A50-4FA0-A09B-D0FC6877B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1253858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0" name="Rectangle 44">
            <a:extLst>
              <a:ext uri="{FF2B5EF4-FFF2-40B4-BE49-F238E27FC236}">
                <a16:creationId xmlns:a16="http://schemas.microsoft.com/office/drawing/2014/main" id="{42A9BFFE-0F69-48BD-869D-E19983982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1493635"/>
            <a:ext cx="1381760" cy="187114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1" name="Rectangle 45">
            <a:extLst>
              <a:ext uri="{FF2B5EF4-FFF2-40B4-BE49-F238E27FC236}">
                <a16:creationId xmlns:a16="http://schemas.microsoft.com/office/drawing/2014/main" id="{CC41C9E9-BBC8-40A3-967B-F3C18239B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1716865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2" name="Rectangle 46">
            <a:extLst>
              <a:ext uri="{FF2B5EF4-FFF2-40B4-BE49-F238E27FC236}">
                <a16:creationId xmlns:a16="http://schemas.microsoft.com/office/drawing/2014/main" id="{6DC55F56-52D5-40B2-A81E-1F3D0DC2A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1954636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3" name="Rectangle 46">
            <a:extLst>
              <a:ext uri="{FF2B5EF4-FFF2-40B4-BE49-F238E27FC236}">
                <a16:creationId xmlns:a16="http://schemas.microsoft.com/office/drawing/2014/main" id="{9223891E-0045-4152-88A6-8A6DAC79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2194415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4" name="Rectangle 44">
            <a:extLst>
              <a:ext uri="{FF2B5EF4-FFF2-40B4-BE49-F238E27FC236}">
                <a16:creationId xmlns:a16="http://schemas.microsoft.com/office/drawing/2014/main" id="{4DF0D637-4146-4FAC-8F2F-87905DF54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2434192"/>
            <a:ext cx="1381760" cy="187114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5" name="Rectangle 45">
            <a:extLst>
              <a:ext uri="{FF2B5EF4-FFF2-40B4-BE49-F238E27FC236}">
                <a16:creationId xmlns:a16="http://schemas.microsoft.com/office/drawing/2014/main" id="{DF5E48F4-B169-4D81-ACBF-F10E97D6F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2657421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6" name="Rectangle 46">
            <a:extLst>
              <a:ext uri="{FF2B5EF4-FFF2-40B4-BE49-F238E27FC236}">
                <a16:creationId xmlns:a16="http://schemas.microsoft.com/office/drawing/2014/main" id="{D94D90FE-816B-49D1-B7F7-5C7B873F8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2895192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7" name="Rectangle 46">
            <a:extLst>
              <a:ext uri="{FF2B5EF4-FFF2-40B4-BE49-F238E27FC236}">
                <a16:creationId xmlns:a16="http://schemas.microsoft.com/office/drawing/2014/main" id="{43CA501A-C577-426C-9C55-079138297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239" y="3134972"/>
            <a:ext cx="1381760" cy="1961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 lIns="51816" rIns="51816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133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8" name="Text Box 64">
            <a:extLst>
              <a:ext uri="{FF2B5EF4-FFF2-40B4-BE49-F238E27FC236}">
                <a16:creationId xmlns:a16="http://schemas.microsoft.com/office/drawing/2014/main" id="{EAD7C6D4-8414-44F8-9921-8D7A69CED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5022" y="1140477"/>
            <a:ext cx="345440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360" b="1" dirty="0">
                <a:solidFill>
                  <a:schemeClr val="accent1"/>
                </a:solidFill>
                <a:latin typeface="+mn-lt"/>
              </a:rPr>
              <a:t>Known Process Friction Points</a:t>
            </a:r>
          </a:p>
        </p:txBody>
      </p:sp>
      <p:sp>
        <p:nvSpPr>
          <p:cNvPr id="29" name="Text Box 65">
            <a:extLst>
              <a:ext uri="{FF2B5EF4-FFF2-40B4-BE49-F238E27FC236}">
                <a16:creationId xmlns:a16="http://schemas.microsoft.com/office/drawing/2014/main" id="{23424BE5-9800-408B-9B86-C8D7C5EF4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688" y="2895192"/>
            <a:ext cx="27635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In Scope</a:t>
            </a:r>
          </a:p>
        </p:txBody>
      </p:sp>
      <p:sp>
        <p:nvSpPr>
          <p:cNvPr id="30" name="Text Box 65">
            <a:extLst>
              <a:ext uri="{FF2B5EF4-FFF2-40B4-BE49-F238E27FC236}">
                <a16:creationId xmlns:a16="http://schemas.microsoft.com/office/drawing/2014/main" id="{46A5A976-D8B6-48E0-ADA3-5AA0FF29A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5022" y="2892327"/>
            <a:ext cx="276352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360" b="1" dirty="0">
                <a:solidFill>
                  <a:schemeClr val="accent1"/>
                </a:solidFill>
                <a:latin typeface="+mn-lt"/>
              </a:rPr>
              <a:t>Out of Scope</a:t>
            </a:r>
          </a:p>
        </p:txBody>
      </p:sp>
      <p:sp>
        <p:nvSpPr>
          <p:cNvPr id="35" name="Text Box 65">
            <a:extLst>
              <a:ext uri="{FF2B5EF4-FFF2-40B4-BE49-F238E27FC236}">
                <a16:creationId xmlns:a16="http://schemas.microsoft.com/office/drawing/2014/main" id="{03A61EB5-C473-40D9-BA95-2B7684BF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688" y="4551816"/>
            <a:ext cx="276352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360" b="1" dirty="0">
                <a:solidFill>
                  <a:schemeClr val="accent1"/>
                </a:solidFill>
                <a:latin typeface="+mn-lt"/>
              </a:rPr>
              <a:t>Risks</a:t>
            </a:r>
          </a:p>
        </p:txBody>
      </p:sp>
      <p:sp>
        <p:nvSpPr>
          <p:cNvPr id="36" name="Rectangle 70">
            <a:extLst>
              <a:ext uri="{FF2B5EF4-FFF2-40B4-BE49-F238E27FC236}">
                <a16:creationId xmlns:a16="http://schemas.microsoft.com/office/drawing/2014/main" id="{44AFC6D2-C7A5-4126-84CD-9A4AFABC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88" y="4853438"/>
            <a:ext cx="3443605" cy="839858"/>
          </a:xfrm>
          <a:prstGeom prst="rect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1816" rIns="51816"/>
          <a:lstStyle/>
          <a:p>
            <a:pPr marL="171450" indent="-171450">
              <a:spcBef>
                <a:spcPct val="50000"/>
              </a:spcBef>
              <a:buClr>
                <a:srgbClr val="006A96"/>
              </a:buClr>
              <a:buSzPct val="120000"/>
              <a:buFont typeface="Calibri" panose="020F0502020204030204" pitchFamily="34" charset="0"/>
              <a:buChar char="•"/>
              <a:defRPr/>
            </a:pPr>
            <a:endParaRPr lang="en-US" altLang="en-US" sz="1133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5F7BC94-BCBE-415B-92EE-77548A259F21}"/>
              </a:ext>
            </a:extLst>
          </p:cNvPr>
          <p:cNvGrpSpPr/>
          <p:nvPr/>
        </p:nvGrpSpPr>
        <p:grpSpPr>
          <a:xfrm>
            <a:off x="10429239" y="3345869"/>
            <a:ext cx="1381760" cy="1141163"/>
            <a:chOff x="10429239" y="3388000"/>
            <a:chExt cx="1381760" cy="1141163"/>
          </a:xfrm>
        </p:grpSpPr>
        <p:sp>
          <p:nvSpPr>
            <p:cNvPr id="31" name="Rectangle 44">
              <a:extLst>
                <a:ext uri="{FF2B5EF4-FFF2-40B4-BE49-F238E27FC236}">
                  <a16:creationId xmlns:a16="http://schemas.microsoft.com/office/drawing/2014/main" id="{1289327F-3244-4EC9-9D54-5F2F03B94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388000"/>
              <a:ext cx="1381760" cy="187114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32" name="Rectangle 45">
              <a:extLst>
                <a:ext uri="{FF2B5EF4-FFF2-40B4-BE49-F238E27FC236}">
                  <a16:creationId xmlns:a16="http://schemas.microsoft.com/office/drawing/2014/main" id="{D077C310-EF2A-46AA-84D8-999D751B4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611229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33" name="Rectangle 46">
              <a:extLst>
                <a:ext uri="{FF2B5EF4-FFF2-40B4-BE49-F238E27FC236}">
                  <a16:creationId xmlns:a16="http://schemas.microsoft.com/office/drawing/2014/main" id="{B6F87350-A10F-4188-9097-FE2FB5862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849000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34" name="Rectangle 46">
              <a:extLst>
                <a:ext uri="{FF2B5EF4-FFF2-40B4-BE49-F238E27FC236}">
                  <a16:creationId xmlns:a16="http://schemas.microsoft.com/office/drawing/2014/main" id="{014993BD-FC73-4648-BC43-4CC5DD596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4088780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37" name="Rectangle 45">
              <a:extLst>
                <a:ext uri="{FF2B5EF4-FFF2-40B4-BE49-F238E27FC236}">
                  <a16:creationId xmlns:a16="http://schemas.microsoft.com/office/drawing/2014/main" id="{AD7E27E4-0984-42F2-8111-9F67E97F0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4333053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02C8CCE-2A7B-4108-ADFC-97D474E6EEF6}"/>
              </a:ext>
            </a:extLst>
          </p:cNvPr>
          <p:cNvGrpSpPr/>
          <p:nvPr/>
        </p:nvGrpSpPr>
        <p:grpSpPr>
          <a:xfrm>
            <a:off x="10429239" y="4527300"/>
            <a:ext cx="1381760" cy="1141163"/>
            <a:chOff x="10429239" y="3388000"/>
            <a:chExt cx="1381760" cy="1141163"/>
          </a:xfrm>
        </p:grpSpPr>
        <p:sp>
          <p:nvSpPr>
            <p:cNvPr id="40" name="Rectangle 44">
              <a:extLst>
                <a:ext uri="{FF2B5EF4-FFF2-40B4-BE49-F238E27FC236}">
                  <a16:creationId xmlns:a16="http://schemas.microsoft.com/office/drawing/2014/main" id="{7720B8C8-479D-47BE-A99B-FA64E518D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388000"/>
              <a:ext cx="1381760" cy="187114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41" name="Rectangle 45">
              <a:extLst>
                <a:ext uri="{FF2B5EF4-FFF2-40B4-BE49-F238E27FC236}">
                  <a16:creationId xmlns:a16="http://schemas.microsoft.com/office/drawing/2014/main" id="{42B9A23C-21EC-408F-AB76-9390D4347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611229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42" name="Rectangle 46">
              <a:extLst>
                <a:ext uri="{FF2B5EF4-FFF2-40B4-BE49-F238E27FC236}">
                  <a16:creationId xmlns:a16="http://schemas.microsoft.com/office/drawing/2014/main" id="{C5684858-E015-4CFF-BD04-B1784C0B7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3849000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43" name="Rectangle 46">
              <a:extLst>
                <a:ext uri="{FF2B5EF4-FFF2-40B4-BE49-F238E27FC236}">
                  <a16:creationId xmlns:a16="http://schemas.microsoft.com/office/drawing/2014/main" id="{B5A00488-CA3F-4429-9FA0-87B0824CE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4088780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44" name="Rectangle 45">
              <a:extLst>
                <a:ext uri="{FF2B5EF4-FFF2-40B4-BE49-F238E27FC236}">
                  <a16:creationId xmlns:a16="http://schemas.microsoft.com/office/drawing/2014/main" id="{482226C8-672D-4C4A-B237-13B5068BF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239" y="4333053"/>
              <a:ext cx="1381760" cy="19611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51816" rIns="51816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US" altLang="en-US" sz="1133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5" name="Text Box 41">
            <a:extLst>
              <a:ext uri="{FF2B5EF4-FFF2-40B4-BE49-F238E27FC236}">
                <a16:creationId xmlns:a16="http://schemas.microsoft.com/office/drawing/2014/main" id="{3EF7320C-BB04-474E-B54F-628789D81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6918" y="3731768"/>
            <a:ext cx="2137839" cy="2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33000"/>
              </a:lnSpc>
            </a:pPr>
            <a:r>
              <a:rPr lang="en-US" altLang="en-US" sz="1133" dirty="0">
                <a:latin typeface="+mn-lt"/>
              </a:rPr>
              <a:t>Subject Matter Experts:</a:t>
            </a:r>
          </a:p>
        </p:txBody>
      </p:sp>
    </p:spTree>
    <p:extLst>
      <p:ext uri="{BB962C8B-B14F-4D97-AF65-F5344CB8AC3E}">
        <p14:creationId xmlns:p14="http://schemas.microsoft.com/office/powerpoint/2010/main" val="51097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Cerullo</dc:creator>
  <cp:lastModifiedBy>Christine Cerullo</cp:lastModifiedBy>
  <cp:revision>1</cp:revision>
  <dcterms:created xsi:type="dcterms:W3CDTF">2026-03-17T18:06:04Z</dcterms:created>
  <dcterms:modified xsi:type="dcterms:W3CDTF">2026-03-17T18:06:23Z</dcterms:modified>
</cp:coreProperties>
</file>