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3" r:id="rId3"/>
    <p:sldMasterId id="2147483751" r:id="rId4"/>
    <p:sldMasterId id="2147483764" r:id="rId5"/>
    <p:sldMasterId id="2147483769" r:id="rId6"/>
    <p:sldMasterId id="2147483781" r:id="rId7"/>
    <p:sldMasterId id="2147483799" r:id="rId8"/>
    <p:sldMasterId id="2147483844" r:id="rId9"/>
    <p:sldMasterId id="2147483856" r:id="rId10"/>
  </p:sldMasterIdLst>
  <p:notesMasterIdLst>
    <p:notesMasterId r:id="rId114"/>
  </p:notesMasterIdLst>
  <p:sldIdLst>
    <p:sldId id="256" r:id="rId11"/>
    <p:sldId id="281" r:id="rId12"/>
    <p:sldId id="280" r:id="rId13"/>
    <p:sldId id="12135" r:id="rId14"/>
    <p:sldId id="12136" r:id="rId15"/>
    <p:sldId id="12137" r:id="rId16"/>
    <p:sldId id="12138" r:id="rId17"/>
    <p:sldId id="12139" r:id="rId18"/>
    <p:sldId id="12140" r:id="rId19"/>
    <p:sldId id="12141" r:id="rId20"/>
    <p:sldId id="12142" r:id="rId21"/>
    <p:sldId id="12143" r:id="rId22"/>
    <p:sldId id="284" r:id="rId23"/>
    <p:sldId id="12144" r:id="rId24"/>
    <p:sldId id="12145" r:id="rId25"/>
    <p:sldId id="12146" r:id="rId26"/>
    <p:sldId id="12147" r:id="rId27"/>
    <p:sldId id="12148" r:id="rId28"/>
    <p:sldId id="12149" r:id="rId29"/>
    <p:sldId id="12150" r:id="rId30"/>
    <p:sldId id="12151" r:id="rId31"/>
    <p:sldId id="12152" r:id="rId32"/>
    <p:sldId id="12153" r:id="rId33"/>
    <p:sldId id="12154" r:id="rId34"/>
    <p:sldId id="12155" r:id="rId35"/>
    <p:sldId id="12156" r:id="rId36"/>
    <p:sldId id="285" r:id="rId37"/>
    <p:sldId id="12157" r:id="rId38"/>
    <p:sldId id="12158" r:id="rId39"/>
    <p:sldId id="12159" r:id="rId40"/>
    <p:sldId id="12160" r:id="rId41"/>
    <p:sldId id="12161" r:id="rId42"/>
    <p:sldId id="12162" r:id="rId43"/>
    <p:sldId id="12111" r:id="rId44"/>
    <p:sldId id="261" r:id="rId45"/>
    <p:sldId id="272" r:id="rId46"/>
    <p:sldId id="12091" r:id="rId47"/>
    <p:sldId id="12092" r:id="rId48"/>
    <p:sldId id="312" r:id="rId49"/>
    <p:sldId id="311" r:id="rId50"/>
    <p:sldId id="275" r:id="rId51"/>
    <p:sldId id="5186" r:id="rId52"/>
    <p:sldId id="5185" r:id="rId53"/>
    <p:sldId id="5180" r:id="rId54"/>
    <p:sldId id="5187" r:id="rId55"/>
    <p:sldId id="5188" r:id="rId56"/>
    <p:sldId id="5189" r:id="rId57"/>
    <p:sldId id="5190" r:id="rId58"/>
    <p:sldId id="4886" r:id="rId59"/>
    <p:sldId id="5182" r:id="rId60"/>
    <p:sldId id="5183" r:id="rId61"/>
    <p:sldId id="12093" r:id="rId62"/>
    <p:sldId id="5195" r:id="rId63"/>
    <p:sldId id="5197" r:id="rId64"/>
    <p:sldId id="5198" r:id="rId65"/>
    <p:sldId id="5191" r:id="rId66"/>
    <p:sldId id="5192" r:id="rId67"/>
    <p:sldId id="5193" r:id="rId68"/>
    <p:sldId id="5194" r:id="rId69"/>
    <p:sldId id="274" r:id="rId70"/>
    <p:sldId id="12094" r:id="rId71"/>
    <p:sldId id="660" r:id="rId72"/>
    <p:sldId id="273" r:id="rId73"/>
    <p:sldId id="12095" r:id="rId74"/>
    <p:sldId id="12096" r:id="rId75"/>
    <p:sldId id="12097" r:id="rId76"/>
    <p:sldId id="12098" r:id="rId77"/>
    <p:sldId id="12099" r:id="rId78"/>
    <p:sldId id="12100" r:id="rId79"/>
    <p:sldId id="12101" r:id="rId80"/>
    <p:sldId id="12102" r:id="rId81"/>
    <p:sldId id="12113" r:id="rId82"/>
    <p:sldId id="12128" r:id="rId83"/>
    <p:sldId id="262" r:id="rId84"/>
    <p:sldId id="279" r:id="rId85"/>
    <p:sldId id="12103" r:id="rId86"/>
    <p:sldId id="12104" r:id="rId87"/>
    <p:sldId id="278" r:id="rId88"/>
    <p:sldId id="12105" r:id="rId89"/>
    <p:sldId id="12106" r:id="rId90"/>
    <p:sldId id="12107" r:id="rId91"/>
    <p:sldId id="12108" r:id="rId92"/>
    <p:sldId id="277" r:id="rId93"/>
    <p:sldId id="12129" r:id="rId94"/>
    <p:sldId id="12130" r:id="rId95"/>
    <p:sldId id="12131" r:id="rId96"/>
    <p:sldId id="12132" r:id="rId97"/>
    <p:sldId id="12133" r:id="rId98"/>
    <p:sldId id="12134" r:id="rId99"/>
    <p:sldId id="282" r:id="rId100"/>
    <p:sldId id="12109" r:id="rId101"/>
    <p:sldId id="447" r:id="rId102"/>
    <p:sldId id="446" r:id="rId103"/>
    <p:sldId id="450" r:id="rId104"/>
    <p:sldId id="448" r:id="rId105"/>
    <p:sldId id="12110" r:id="rId106"/>
    <p:sldId id="441" r:id="rId107"/>
    <p:sldId id="451" r:id="rId108"/>
    <p:sldId id="443" r:id="rId109"/>
    <p:sldId id="453" r:id="rId110"/>
    <p:sldId id="440" r:id="rId111"/>
    <p:sldId id="12112" r:id="rId112"/>
    <p:sldId id="276"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480BB3-B823-4C21-B438-74B2BC4E43CB}" v="1" dt="2021-11-03T17:20:35.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15" d="100"/>
          <a:sy n="115" d="100"/>
        </p:scale>
        <p:origin x="3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theme" Target="theme/theme1.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tableStyles" Target="tableStyle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notesMaster" Target="notesMasters/notesMaster1.xml"/><Relationship Id="rId119" Type="http://schemas.microsoft.com/office/2016/11/relationships/changesInfo" Target="changesInfos/changesInfo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Mcharafie" userId="ad47b554-ec1b-43d3-b053-7ae131e282d2" providerId="ADAL" clId="{74A966F5-844D-4E16-A95B-3764A179DF74}"/>
    <pc:docChg chg="delSld modSld">
      <pc:chgData name="Nadine Mcharafie" userId="ad47b554-ec1b-43d3-b053-7ae131e282d2" providerId="ADAL" clId="{74A966F5-844D-4E16-A95B-3764A179DF74}" dt="2021-10-29T17:47:31.901" v="6" actId="1076"/>
      <pc:docMkLst>
        <pc:docMk/>
      </pc:docMkLst>
      <pc:sldChg chg="modSp mod">
        <pc:chgData name="Nadine Mcharafie" userId="ad47b554-ec1b-43d3-b053-7ae131e282d2" providerId="ADAL" clId="{74A966F5-844D-4E16-A95B-3764A179DF74}" dt="2021-10-29T16:32:55.875" v="5" actId="1076"/>
        <pc:sldMkLst>
          <pc:docMk/>
          <pc:sldMk cId="0" sldId="256"/>
        </pc:sldMkLst>
        <pc:spChg chg="mod">
          <ac:chgData name="Nadine Mcharafie" userId="ad47b554-ec1b-43d3-b053-7ae131e282d2" providerId="ADAL" clId="{74A966F5-844D-4E16-A95B-3764A179DF74}" dt="2021-10-29T16:32:55.875" v="5" actId="1076"/>
          <ac:spMkLst>
            <pc:docMk/>
            <pc:sldMk cId="0" sldId="256"/>
            <ac:spMk id="3" creationId="{2B8FED98-6240-4841-B5F2-7A1992228C22}"/>
          </ac:spMkLst>
        </pc:spChg>
      </pc:sldChg>
      <pc:sldChg chg="del">
        <pc:chgData name="Nadine Mcharafie" userId="ad47b554-ec1b-43d3-b053-7ae131e282d2" providerId="ADAL" clId="{74A966F5-844D-4E16-A95B-3764A179DF74}" dt="2021-10-29T16:11:42.673" v="0" actId="47"/>
        <pc:sldMkLst>
          <pc:docMk/>
          <pc:sldMk cId="2087578308" sldId="257"/>
        </pc:sldMkLst>
      </pc:sldChg>
      <pc:sldChg chg="del">
        <pc:chgData name="Nadine Mcharafie" userId="ad47b554-ec1b-43d3-b053-7ae131e282d2" providerId="ADAL" clId="{74A966F5-844D-4E16-A95B-3764A179DF74}" dt="2021-10-29T16:11:42.673" v="0" actId="47"/>
        <pc:sldMkLst>
          <pc:docMk/>
          <pc:sldMk cId="937596393" sldId="258"/>
        </pc:sldMkLst>
      </pc:sldChg>
      <pc:sldChg chg="del">
        <pc:chgData name="Nadine Mcharafie" userId="ad47b554-ec1b-43d3-b053-7ae131e282d2" providerId="ADAL" clId="{74A966F5-844D-4E16-A95B-3764A179DF74}" dt="2021-10-29T16:11:42.673" v="0" actId="47"/>
        <pc:sldMkLst>
          <pc:docMk/>
          <pc:sldMk cId="2292592442" sldId="259"/>
        </pc:sldMkLst>
      </pc:sldChg>
      <pc:sldChg chg="del">
        <pc:chgData name="Nadine Mcharafie" userId="ad47b554-ec1b-43d3-b053-7ae131e282d2" providerId="ADAL" clId="{74A966F5-844D-4E16-A95B-3764A179DF74}" dt="2021-10-29T16:11:42.673" v="0" actId="47"/>
        <pc:sldMkLst>
          <pc:docMk/>
          <pc:sldMk cId="2635698828" sldId="260"/>
        </pc:sldMkLst>
      </pc:sldChg>
      <pc:sldChg chg="del">
        <pc:chgData name="Nadine Mcharafie" userId="ad47b554-ec1b-43d3-b053-7ae131e282d2" providerId="ADAL" clId="{74A966F5-844D-4E16-A95B-3764A179DF74}" dt="2021-10-29T16:11:42.673" v="0" actId="47"/>
        <pc:sldMkLst>
          <pc:docMk/>
          <pc:sldMk cId="499897587" sldId="263"/>
        </pc:sldMkLst>
      </pc:sldChg>
      <pc:sldChg chg="del">
        <pc:chgData name="Nadine Mcharafie" userId="ad47b554-ec1b-43d3-b053-7ae131e282d2" providerId="ADAL" clId="{74A966F5-844D-4E16-A95B-3764A179DF74}" dt="2021-10-29T16:11:42.673" v="0" actId="47"/>
        <pc:sldMkLst>
          <pc:docMk/>
          <pc:sldMk cId="3054407184" sldId="264"/>
        </pc:sldMkLst>
      </pc:sldChg>
      <pc:sldChg chg="del">
        <pc:chgData name="Nadine Mcharafie" userId="ad47b554-ec1b-43d3-b053-7ae131e282d2" providerId="ADAL" clId="{74A966F5-844D-4E16-A95B-3764A179DF74}" dt="2021-10-29T16:11:42.673" v="0" actId="47"/>
        <pc:sldMkLst>
          <pc:docMk/>
          <pc:sldMk cId="3246283078" sldId="265"/>
        </pc:sldMkLst>
      </pc:sldChg>
      <pc:sldChg chg="del">
        <pc:chgData name="Nadine Mcharafie" userId="ad47b554-ec1b-43d3-b053-7ae131e282d2" providerId="ADAL" clId="{74A966F5-844D-4E16-A95B-3764A179DF74}" dt="2021-10-29T16:11:42.673" v="0" actId="47"/>
        <pc:sldMkLst>
          <pc:docMk/>
          <pc:sldMk cId="1263582627" sldId="266"/>
        </pc:sldMkLst>
      </pc:sldChg>
      <pc:sldChg chg="del">
        <pc:chgData name="Nadine Mcharafie" userId="ad47b554-ec1b-43d3-b053-7ae131e282d2" providerId="ADAL" clId="{74A966F5-844D-4E16-A95B-3764A179DF74}" dt="2021-10-29T16:11:42.673" v="0" actId="47"/>
        <pc:sldMkLst>
          <pc:docMk/>
          <pc:sldMk cId="2940626688" sldId="267"/>
        </pc:sldMkLst>
      </pc:sldChg>
      <pc:sldChg chg="del">
        <pc:chgData name="Nadine Mcharafie" userId="ad47b554-ec1b-43d3-b053-7ae131e282d2" providerId="ADAL" clId="{74A966F5-844D-4E16-A95B-3764A179DF74}" dt="2021-10-29T16:11:42.673" v="0" actId="47"/>
        <pc:sldMkLst>
          <pc:docMk/>
          <pc:sldMk cId="2484949203" sldId="268"/>
        </pc:sldMkLst>
      </pc:sldChg>
      <pc:sldChg chg="del">
        <pc:chgData name="Nadine Mcharafie" userId="ad47b554-ec1b-43d3-b053-7ae131e282d2" providerId="ADAL" clId="{74A966F5-844D-4E16-A95B-3764A179DF74}" dt="2021-10-29T16:11:42.673" v="0" actId="47"/>
        <pc:sldMkLst>
          <pc:docMk/>
          <pc:sldMk cId="3088352642" sldId="269"/>
        </pc:sldMkLst>
      </pc:sldChg>
      <pc:sldChg chg="del">
        <pc:chgData name="Nadine Mcharafie" userId="ad47b554-ec1b-43d3-b053-7ae131e282d2" providerId="ADAL" clId="{74A966F5-844D-4E16-A95B-3764A179DF74}" dt="2021-10-29T16:11:42.673" v="0" actId="47"/>
        <pc:sldMkLst>
          <pc:docMk/>
          <pc:sldMk cId="1878079655" sldId="270"/>
        </pc:sldMkLst>
      </pc:sldChg>
      <pc:sldChg chg="del">
        <pc:chgData name="Nadine Mcharafie" userId="ad47b554-ec1b-43d3-b053-7ae131e282d2" providerId="ADAL" clId="{74A966F5-844D-4E16-A95B-3764A179DF74}" dt="2021-10-29T16:11:42.673" v="0" actId="47"/>
        <pc:sldMkLst>
          <pc:docMk/>
          <pc:sldMk cId="125771576" sldId="271"/>
        </pc:sldMkLst>
      </pc:sldChg>
      <pc:sldChg chg="del">
        <pc:chgData name="Nadine Mcharafie" userId="ad47b554-ec1b-43d3-b053-7ae131e282d2" providerId="ADAL" clId="{74A966F5-844D-4E16-A95B-3764A179DF74}" dt="2021-10-29T16:11:42.673" v="0" actId="47"/>
        <pc:sldMkLst>
          <pc:docMk/>
          <pc:sldMk cId="2700873423" sldId="283"/>
        </pc:sldMkLst>
      </pc:sldChg>
      <pc:sldChg chg="modSp mod">
        <pc:chgData name="Nadine Mcharafie" userId="ad47b554-ec1b-43d3-b053-7ae131e282d2" providerId="ADAL" clId="{74A966F5-844D-4E16-A95B-3764A179DF74}" dt="2021-10-29T17:47:31.901" v="6" actId="1076"/>
        <pc:sldMkLst>
          <pc:docMk/>
          <pc:sldMk cId="1492876072" sldId="12111"/>
        </pc:sldMkLst>
        <pc:spChg chg="mod">
          <ac:chgData name="Nadine Mcharafie" userId="ad47b554-ec1b-43d3-b053-7ae131e282d2" providerId="ADAL" clId="{74A966F5-844D-4E16-A95B-3764A179DF74}" dt="2021-10-29T17:47:31.901" v="6" actId="1076"/>
          <ac:spMkLst>
            <pc:docMk/>
            <pc:sldMk cId="1492876072" sldId="12111"/>
            <ac:spMk id="3" creationId="{00000000-0000-0000-0000-000000000000}"/>
          </ac:spMkLst>
        </pc:spChg>
      </pc:sldChg>
      <pc:sldChg chg="del">
        <pc:chgData name="Nadine Mcharafie" userId="ad47b554-ec1b-43d3-b053-7ae131e282d2" providerId="ADAL" clId="{74A966F5-844D-4E16-A95B-3764A179DF74}" dt="2021-10-29T16:11:42.673" v="0" actId="47"/>
        <pc:sldMkLst>
          <pc:docMk/>
          <pc:sldMk cId="3886209693" sldId="12114"/>
        </pc:sldMkLst>
      </pc:sldChg>
      <pc:sldChg chg="del">
        <pc:chgData name="Nadine Mcharafie" userId="ad47b554-ec1b-43d3-b053-7ae131e282d2" providerId="ADAL" clId="{74A966F5-844D-4E16-A95B-3764A179DF74}" dt="2021-10-29T16:11:42.673" v="0" actId="47"/>
        <pc:sldMkLst>
          <pc:docMk/>
          <pc:sldMk cId="171839929" sldId="12115"/>
        </pc:sldMkLst>
      </pc:sldChg>
      <pc:sldChg chg="del">
        <pc:chgData name="Nadine Mcharafie" userId="ad47b554-ec1b-43d3-b053-7ae131e282d2" providerId="ADAL" clId="{74A966F5-844D-4E16-A95B-3764A179DF74}" dt="2021-10-29T16:11:42.673" v="0" actId="47"/>
        <pc:sldMkLst>
          <pc:docMk/>
          <pc:sldMk cId="1208905572" sldId="12116"/>
        </pc:sldMkLst>
      </pc:sldChg>
      <pc:sldChg chg="del">
        <pc:chgData name="Nadine Mcharafie" userId="ad47b554-ec1b-43d3-b053-7ae131e282d2" providerId="ADAL" clId="{74A966F5-844D-4E16-A95B-3764A179DF74}" dt="2021-10-29T16:11:42.673" v="0" actId="47"/>
        <pc:sldMkLst>
          <pc:docMk/>
          <pc:sldMk cId="2373326981" sldId="12117"/>
        </pc:sldMkLst>
      </pc:sldChg>
      <pc:sldChg chg="del">
        <pc:chgData name="Nadine Mcharafie" userId="ad47b554-ec1b-43d3-b053-7ae131e282d2" providerId="ADAL" clId="{74A966F5-844D-4E16-A95B-3764A179DF74}" dt="2021-10-29T16:11:42.673" v="0" actId="47"/>
        <pc:sldMkLst>
          <pc:docMk/>
          <pc:sldMk cId="3335317916" sldId="12118"/>
        </pc:sldMkLst>
      </pc:sldChg>
      <pc:sldChg chg="del">
        <pc:chgData name="Nadine Mcharafie" userId="ad47b554-ec1b-43d3-b053-7ae131e282d2" providerId="ADAL" clId="{74A966F5-844D-4E16-A95B-3764A179DF74}" dt="2021-10-29T16:11:42.673" v="0" actId="47"/>
        <pc:sldMkLst>
          <pc:docMk/>
          <pc:sldMk cId="802672815" sldId="12119"/>
        </pc:sldMkLst>
      </pc:sldChg>
      <pc:sldChg chg="del">
        <pc:chgData name="Nadine Mcharafie" userId="ad47b554-ec1b-43d3-b053-7ae131e282d2" providerId="ADAL" clId="{74A966F5-844D-4E16-A95B-3764A179DF74}" dt="2021-10-29T16:11:42.673" v="0" actId="47"/>
        <pc:sldMkLst>
          <pc:docMk/>
          <pc:sldMk cId="162249231" sldId="12120"/>
        </pc:sldMkLst>
      </pc:sldChg>
      <pc:sldChg chg="del">
        <pc:chgData name="Nadine Mcharafie" userId="ad47b554-ec1b-43d3-b053-7ae131e282d2" providerId="ADAL" clId="{74A966F5-844D-4E16-A95B-3764A179DF74}" dt="2021-10-29T16:11:42.673" v="0" actId="47"/>
        <pc:sldMkLst>
          <pc:docMk/>
          <pc:sldMk cId="4241023970" sldId="12121"/>
        </pc:sldMkLst>
      </pc:sldChg>
      <pc:sldChg chg="del">
        <pc:chgData name="Nadine Mcharafie" userId="ad47b554-ec1b-43d3-b053-7ae131e282d2" providerId="ADAL" clId="{74A966F5-844D-4E16-A95B-3764A179DF74}" dt="2021-10-29T16:11:42.673" v="0" actId="47"/>
        <pc:sldMkLst>
          <pc:docMk/>
          <pc:sldMk cId="3090632719" sldId="12122"/>
        </pc:sldMkLst>
      </pc:sldChg>
      <pc:sldChg chg="del">
        <pc:chgData name="Nadine Mcharafie" userId="ad47b554-ec1b-43d3-b053-7ae131e282d2" providerId="ADAL" clId="{74A966F5-844D-4E16-A95B-3764A179DF74}" dt="2021-10-29T16:11:42.673" v="0" actId="47"/>
        <pc:sldMkLst>
          <pc:docMk/>
          <pc:sldMk cId="1225260132" sldId="12123"/>
        </pc:sldMkLst>
      </pc:sldChg>
      <pc:sldChg chg="del">
        <pc:chgData name="Nadine Mcharafie" userId="ad47b554-ec1b-43d3-b053-7ae131e282d2" providerId="ADAL" clId="{74A966F5-844D-4E16-A95B-3764A179DF74}" dt="2021-10-29T16:11:42.673" v="0" actId="47"/>
        <pc:sldMkLst>
          <pc:docMk/>
          <pc:sldMk cId="3616728075" sldId="12124"/>
        </pc:sldMkLst>
      </pc:sldChg>
      <pc:sldChg chg="del">
        <pc:chgData name="Nadine Mcharafie" userId="ad47b554-ec1b-43d3-b053-7ae131e282d2" providerId="ADAL" clId="{74A966F5-844D-4E16-A95B-3764A179DF74}" dt="2021-10-29T16:11:42.673" v="0" actId="47"/>
        <pc:sldMkLst>
          <pc:docMk/>
          <pc:sldMk cId="2486504593" sldId="12125"/>
        </pc:sldMkLst>
      </pc:sldChg>
      <pc:sldChg chg="del">
        <pc:chgData name="Nadine Mcharafie" userId="ad47b554-ec1b-43d3-b053-7ae131e282d2" providerId="ADAL" clId="{74A966F5-844D-4E16-A95B-3764A179DF74}" dt="2021-10-29T16:11:42.673" v="0" actId="47"/>
        <pc:sldMkLst>
          <pc:docMk/>
          <pc:sldMk cId="289143457" sldId="12126"/>
        </pc:sldMkLst>
      </pc:sldChg>
      <pc:sldChg chg="del">
        <pc:chgData name="Nadine Mcharafie" userId="ad47b554-ec1b-43d3-b053-7ae131e282d2" providerId="ADAL" clId="{74A966F5-844D-4E16-A95B-3764A179DF74}" dt="2021-10-29T16:11:42.673" v="0" actId="47"/>
        <pc:sldMkLst>
          <pc:docMk/>
          <pc:sldMk cId="443072450" sldId="121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42BEF-6E0C-4CB2-8E6C-15421F9154F7}" type="datetimeFigureOut">
              <a:rPr lang="en-CA" smtClean="0"/>
              <a:t>2021-11-03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A5011B-6B9F-4954-9210-F3963016D9DA}" type="slidenum">
              <a:rPr lang="en-CA" smtClean="0"/>
              <a:t>‹#›</a:t>
            </a:fld>
            <a:endParaRPr lang="en-CA"/>
          </a:p>
        </p:txBody>
      </p:sp>
    </p:spTree>
    <p:extLst>
      <p:ext uri="{BB962C8B-B14F-4D97-AF65-F5344CB8AC3E}">
        <p14:creationId xmlns:p14="http://schemas.microsoft.com/office/powerpoint/2010/main" val="3286611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241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 rapid spread of COVID-19 has left countries hit by the pandemic with very little choice but to shut down their economies. T</a:t>
            </a:r>
          </a:p>
          <a:p>
            <a:r>
              <a:rPr lang="en-US" sz="1200" b="0" i="0" u="none" strike="noStrike" kern="1200" dirty="0">
                <a:solidFill>
                  <a:schemeClr val="tx1"/>
                </a:solidFill>
                <a:effectLst/>
                <a:latin typeface="+mn-lt"/>
                <a:ea typeface="+mn-ea"/>
                <a:cs typeface="+mn-cs"/>
              </a:rPr>
              <a:t>he almost uniform effort to ‘flatten the curve’ and preserve hospital viability has been to impose lockdowns and strict forms of social distancing: ‘stay home’ is the motto that governments – from Wuhan to Milan, from Madrid to New York – have promoted to break the chain of contagion. </a:t>
            </a:r>
          </a:p>
          <a:p>
            <a:r>
              <a:rPr lang="en-US" sz="1200" b="0" i="0" u="none" strike="noStrike" kern="1200" dirty="0">
                <a:solidFill>
                  <a:schemeClr val="tx1"/>
                </a:solidFill>
                <a:effectLst/>
                <a:latin typeface="+mn-lt"/>
                <a:ea typeface="+mn-ea"/>
                <a:cs typeface="+mn-cs"/>
              </a:rPr>
              <a:t>In many countries, campaigns to convince citizens to comply with social distancing have been put in place and popular actors, religious leaders, even football players have been mobilized to spread the message and raise awareness throughout the population. </a:t>
            </a:r>
          </a:p>
          <a:p>
            <a:r>
              <a:rPr lang="en-US" sz="1200" b="0" i="0" u="none" strike="noStrike" kern="1200" dirty="0">
                <a:solidFill>
                  <a:schemeClr val="tx1"/>
                </a:solidFill>
                <a:effectLst/>
                <a:latin typeface="+mn-lt"/>
                <a:ea typeface="+mn-ea"/>
                <a:cs typeface="+mn-cs"/>
              </a:rPr>
              <a:t>What’s become apparent, however, is that adherence to these recommendations varies widely, both across geographies and among individuals. But what factors explain this variation?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goal is to persuade people to internalize the externality they would impose on the community by not reducing their mobility. Indeed, given the limited capacity of the state to enforce lockdowns on a large scale, persuasion seems crucial to achieving social distancing and reaping its potentially vast benefits in terms of lives saved (Greenstone and Nigam 2020, Stock 2020).</a:t>
            </a:r>
          </a:p>
          <a:p>
            <a:r>
              <a:rPr lang="en-US" sz="1200" b="0" i="0" u="none" strike="noStrike" kern="1200" dirty="0">
                <a:solidFill>
                  <a:schemeClr val="tx1"/>
                </a:solidFill>
                <a:effectLst/>
                <a:latin typeface="+mn-lt"/>
                <a:ea typeface="+mn-ea"/>
                <a:cs typeface="+mn-cs"/>
              </a:rPr>
              <a:t>The internalization of the externality created by personal mobility is likely to depend on citizens’ capacity to contribute to the ‘public good’. Indeed, contagion avoidance is a public good: any individual </a:t>
            </a:r>
            <a:r>
              <a:rPr lang="en-US" sz="1200" b="0" i="0" u="none" strike="noStrike" kern="1200" dirty="0" err="1">
                <a:solidFill>
                  <a:schemeClr val="tx1"/>
                </a:solidFill>
                <a:effectLst/>
                <a:latin typeface="+mn-lt"/>
                <a:ea typeface="+mn-ea"/>
                <a:cs typeface="+mn-cs"/>
              </a:rPr>
              <a:t>behaviour</a:t>
            </a:r>
            <a:r>
              <a:rPr lang="en-US" sz="1200" b="0" i="0" u="none" strike="noStrike" kern="1200" dirty="0">
                <a:solidFill>
                  <a:schemeClr val="tx1"/>
                </a:solidFill>
                <a:effectLst/>
                <a:latin typeface="+mn-lt"/>
                <a:ea typeface="+mn-ea"/>
                <a:cs typeface="+mn-cs"/>
              </a:rPr>
              <a:t> that limits contagion contributes to slowing the spread of the virus, thus lowering the probability of infection for all members of the community – a positive externality.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48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30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Using data from ADP¹ one of the world’s largest human resources management companies, a group of authors measure changes in the US labor market during the early stages of this “Pandemic Recession,” </a:t>
            </a:r>
          </a:p>
          <a:p>
            <a:r>
              <a:rPr lang="en-US" sz="1200" b="0" i="0" u="none" strike="noStrike" kern="1200" dirty="0">
                <a:solidFill>
                  <a:schemeClr val="tx1"/>
                </a:solidFill>
                <a:effectLst/>
                <a:latin typeface="+mn-lt"/>
                <a:ea typeface="+mn-ea"/>
                <a:cs typeface="+mn-cs"/>
              </a:rPr>
              <a:t>the authors find that paid US employment declined by about 21% between mid-February and late-April, 2020. Given that US private employment in February was 128 million workers (on a non-seasonally adjusted basis), the ADP data suggest that total paid employment in the US fell by about 26.5 million through late April. As of late May, paid employment is still about 19.5 million jobs below its mid-February levels.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authors reveal that employment declines were disproportionately concentrated among lower-wage workers: 30% of all workers in the bottom quintile of the wage distribution lost their job, at least temporarily, through May. The comparable number for workers in the top quintile was only 5%. Finally, the authors reveal that businesses have cut nominal wages for about 10 percent of continuing employees, about twice the rate during the Great Recession, while forgoing regularly scheduled wage increases for others.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4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The Covid-19 pandemic hit some firms and sectors especially hard. As economies bounce back, a key question is whether the recovery will re-employ all of the workers shed during the downturn, and whether they will go back to similar jobs. </a:t>
            </a:r>
          </a:p>
          <a:p>
            <a:endParaRPr lang="en-US" sz="1200" b="0" i="1" u="none" strike="noStrike" kern="1200" dirty="0">
              <a:solidFill>
                <a:schemeClr val="tx1"/>
              </a:solidFill>
              <a:effectLst/>
              <a:latin typeface="+mn-lt"/>
              <a:ea typeface="+mn-ea"/>
              <a:cs typeface="+mn-cs"/>
            </a:endParaRPr>
          </a:p>
          <a:p>
            <a:r>
              <a:rPr lang="en-US" sz="1200" b="0" i="1" u="none" strike="noStrike" kern="1200" dirty="0">
                <a:solidFill>
                  <a:schemeClr val="tx1"/>
                </a:solidFill>
                <a:effectLst/>
                <a:latin typeface="+mn-lt"/>
                <a:ea typeface="+mn-ea"/>
                <a:cs typeface="+mn-cs"/>
              </a:rPr>
              <a:t>Using data from the Decision Maker Panel survey of UK businesses and the Survey of Business Uncertainty in the US, this column examines the ongoing impact of the Covid shock on cross-firm resource reallocation, summing the pandemic’s effects thus far and firms’ expectations for future reallocation of jobs and sales. The combined backward and forward-looking rate of job reallocation has roughly doubled in both countries, and sales reallocation has risen by even more, particularly in the UK. Businesses expect this accelerated pace of reallocation to persist into 2022, which raises the chance that mismatch unemployment will slow recovery in the medium term. </a:t>
            </a:r>
          </a:p>
          <a:p>
            <a:endParaRPr lang="en-US" sz="1200" b="0" i="1"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shows our 36-month job and sales reallocation series for the UK and the US. Since the inception of the Covid pandemic, excess job reallocation rates have approximately doubled in both countries.  Excess reallocation rates for sales revenue have increased even more, particularly in the UK. We suspect that the UK’s large furlough scheme, which prevented job destruction via significant payroll subsidies, limited the rise in job reallocation. Our latest data, from July 2021, show that job and sales revenue reallocation remain well above pre-pandemic levels, so firms expect the </a:t>
            </a:r>
            <a:r>
              <a:rPr lang="en-US" sz="1200" b="0" i="0" u="none" strike="noStrike" kern="1200" dirty="0" err="1">
                <a:solidFill>
                  <a:schemeClr val="tx1"/>
                </a:solidFill>
                <a:effectLst/>
                <a:latin typeface="+mn-lt"/>
                <a:ea typeface="+mn-ea"/>
                <a:cs typeface="+mn-cs"/>
              </a:rPr>
              <a:t>reallocative</a:t>
            </a:r>
            <a:r>
              <a:rPr lang="en-US" sz="1200" b="0" i="0" u="none" strike="noStrike" kern="1200" dirty="0">
                <a:solidFill>
                  <a:schemeClr val="tx1"/>
                </a:solidFill>
                <a:effectLst/>
                <a:latin typeface="+mn-lt"/>
                <a:ea typeface="+mn-ea"/>
                <a:cs typeface="+mn-cs"/>
              </a:rPr>
              <a:t> impact of Covid-19 to persist at least as far as the middle of next year. This confirms the key result from </a:t>
            </a:r>
            <a:r>
              <a:rPr lang="en-US" sz="1200" b="0" i="0" u="none" strike="noStrike" kern="1200" dirty="0" err="1">
                <a:solidFill>
                  <a:schemeClr val="tx1"/>
                </a:solidFill>
                <a:effectLst/>
                <a:latin typeface="+mn-lt"/>
                <a:ea typeface="+mn-ea"/>
                <a:cs typeface="+mn-cs"/>
              </a:rPr>
              <a:t>Barrero</a:t>
            </a:r>
            <a:r>
              <a:rPr lang="en-US" sz="1200" b="0" i="0" u="none" strike="noStrike" kern="1200" dirty="0">
                <a:solidFill>
                  <a:schemeClr val="tx1"/>
                </a:solidFill>
                <a:effectLst/>
                <a:latin typeface="+mn-lt"/>
                <a:ea typeface="+mn-ea"/>
                <a:cs typeface="+mn-cs"/>
              </a:rPr>
              <a:t> et al. (2021), who argue the Covid reallocation shock is persistent based on SBU data as of December 2020.</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812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figure shows how much of the 36-month reallocation in our UK data comes from reallocation between two-digit industries.  We focus on the UK because we have a larger sample with over 3000 firms, which is useful for distinguishing the between and within-sector components of excess reallocation. As the pandemic unfolded, job and sales reallocation rose sharply (Figures 1 and 2).</a:t>
            </a:r>
            <a:r>
              <a:rPr lang="en-US" sz="1200" b="0" i="0" u="none" strike="noStrike" kern="1200" baseline="30000" dirty="0">
                <a:solidFill>
                  <a:schemeClr val="tx1"/>
                </a:solidFill>
                <a:effectLst/>
                <a:latin typeface="+mn-lt"/>
                <a:ea typeface="+mn-ea"/>
                <a:cs typeface="+mn-cs"/>
              </a:rPr>
              <a:t>3</a:t>
            </a:r>
            <a:r>
              <a:rPr lang="en-US" sz="1200" b="0" i="0" u="none" strike="noStrike" kern="1200" dirty="0">
                <a:solidFill>
                  <a:schemeClr val="tx1"/>
                </a:solidFill>
                <a:effectLst/>
                <a:latin typeface="+mn-lt"/>
                <a:ea typeface="+mn-ea"/>
                <a:cs typeface="+mn-cs"/>
              </a:rPr>
              <a:t> Figure 3 shows that the between-industry share of excess job reallocation more than doubled relative to its pre-Covid average of around 10% in 2018 and 2019. The between-industry share of excess sales reallocation also rose, but more modestly. Still, the between-industry component of excess reallocation amounts to less than one-third of the total, implying a dominant role for the within-industry component.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679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appears to be less consensus, however, about how well working from home has worked, whether it will stick after the pandemic ends, and why or why not. This lack of consensus is evident in the wide range of views, from extremely negative to extremely positive, prominent executives have expressed about working from home. At one end of the spectrum, Netflix CEO Reed Hastings, recently said, “</a:t>
            </a:r>
            <a:r>
              <a:rPr lang="en-US" sz="1200" i="1" kern="1200" dirty="0">
                <a:solidFill>
                  <a:schemeClr val="tx1"/>
                </a:solidFill>
                <a:effectLst/>
                <a:latin typeface="+mn-lt"/>
                <a:ea typeface="+mn-ea"/>
                <a:cs typeface="+mn-cs"/>
              </a:rPr>
              <a:t>I don't see any positives. Not being able to get together in person, particularly internationally, is a pure negative</a:t>
            </a:r>
            <a:r>
              <a:rPr lang="en-US" sz="1200" kern="1200" dirty="0">
                <a:solidFill>
                  <a:schemeClr val="tx1"/>
                </a:solidFill>
                <a:effectLst/>
                <a:latin typeface="+mn-lt"/>
                <a:ea typeface="+mn-ea"/>
                <a:cs typeface="+mn-cs"/>
              </a:rPr>
              <a:t>” (Cutter, 2020). At the other extreme, Heyward </a:t>
            </a:r>
            <a:r>
              <a:rPr lang="en-US" sz="1200" kern="1200" dirty="0" err="1">
                <a:solidFill>
                  <a:schemeClr val="tx1"/>
                </a:solidFill>
                <a:effectLst/>
                <a:latin typeface="+mn-lt"/>
                <a:ea typeface="+mn-ea"/>
                <a:cs typeface="+mn-cs"/>
              </a:rPr>
              <a:t>Donigan</a:t>
            </a:r>
            <a:r>
              <a:rPr lang="en-US" sz="1200" kern="1200" dirty="0">
                <a:solidFill>
                  <a:schemeClr val="tx1"/>
                </a:solidFill>
                <a:effectLst/>
                <a:latin typeface="+mn-lt"/>
                <a:ea typeface="+mn-ea"/>
                <a:cs typeface="+mn-cs"/>
              </a:rPr>
              <a:t>, CEO of retailer Rite Aid, reported, “</a:t>
            </a:r>
            <a:r>
              <a:rPr lang="en-US" sz="1200" i="1" kern="1200" dirty="0">
                <a:solidFill>
                  <a:schemeClr val="tx1"/>
                </a:solidFill>
                <a:effectLst/>
                <a:latin typeface="+mn-lt"/>
                <a:ea typeface="+mn-ea"/>
                <a:cs typeface="+mn-cs"/>
              </a:rPr>
              <a:t>We have adapted to work-from-home unbelievably well... We’ve learned that we can work remote, and we can now hire and manage a company remotely</a:t>
            </a:r>
            <a:r>
              <a:rPr lang="en-US" sz="1200" kern="1200" dirty="0">
                <a:solidFill>
                  <a:schemeClr val="tx1"/>
                </a:solidFill>
                <a:effectLst/>
                <a:latin typeface="+mn-lt"/>
                <a:ea typeface="+mn-ea"/>
                <a:cs typeface="+mn-cs"/>
              </a:rPr>
              <a:t>” (Cutter, 2020). Others have expressed intermediate views, for example Apple CEO Tim Cook: “</a:t>
            </a:r>
            <a:r>
              <a:rPr lang="en-US" sz="1200" i="1" kern="1200" dirty="0">
                <a:solidFill>
                  <a:schemeClr val="tx1"/>
                </a:solidFill>
                <a:effectLst/>
                <a:latin typeface="+mn-lt"/>
                <a:ea typeface="+mn-ea"/>
                <a:cs typeface="+mn-cs"/>
              </a:rPr>
              <a:t>In all candor, it’s not like being together physically....[But] I don’t believe that we’ll return to the way we were because we’ve found that there are some things that actually work really well virtually</a:t>
            </a:r>
            <a:r>
              <a:rPr lang="en-US" sz="1200" kern="1200" dirty="0">
                <a:solidFill>
                  <a:schemeClr val="tx1"/>
                </a:solidFill>
                <a:effectLst/>
                <a:latin typeface="+mn-lt"/>
                <a:ea typeface="+mn-ea"/>
                <a:cs typeface="+mn-cs"/>
              </a:rPr>
              <a:t>” (Cutter 2020).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73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16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COVID-19 pandemic has generated significant uncertainty across all aspects of the global economy and society. Likewise, the pandemic’s long term impacts on science, technology and innovation are impossible to predict. In this context, it is instructive to explore some of the different (and sometimes contradictory) possible trends for how the pandemic could affect STI in terms of overall spending, digital infrastructure, openness, inclusiveness, and global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Epidemic exposure is associated with an increase in remote-access (online/mobile) banking and substitution from bank branch-based to ATM-based activity.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ask whether epidemic exposure leads to a shift in financial technology usage within and across countries and if so who participates in this shift. We exploit a dataset combining Gallup World Polls and Global Findex surveys for some 250,000 individuals in 140 countries, merging them with information on the incidence of epidemics and local 3G internet infrastructure. Epidemic exposure is associated with an increase in remote-access (online/mobile) banking and substitution from bank branch-based to ATM-based activity. Using a machine-learning algorithm, we show that heterogeneity in this response centers on the age, income and employment of respondents. Young, high-income earners in full-time employment have the greatest propensity to shift to online/mobile transactions in response to epidemics. These effects are larger for individuals in subnational regions with better ex ante 3G signal coverage, highlighting the role of the digital divide in adaption to new technologies necessitated by adverse external shocks.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598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COVID-19 pandemic has generated significant uncertainty across all aspects of the global economy and society. Likewise, the pandemic’s long term impacts on science, technology and innovation are impossible to predict. In this context, it is instructive to explore some of the different (and sometimes contradictory) possible trends for how the pandemic could affect STI in terms of overall spending, digital infrastructure, openness, inclusiveness, and global collaboration.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7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Anecdotal evidence suggests that desires for remote work are contributing to high quit rates and </a:t>
            </a:r>
            <a:r>
              <a:rPr lang="en-US" sz="1200" b="0" i="0" u="none" strike="noStrike" kern="1200" dirty="0" err="1">
                <a:solidFill>
                  <a:schemeClr val="tx1"/>
                </a:solidFill>
                <a:effectLst/>
                <a:latin typeface="+mn-lt"/>
                <a:ea typeface="+mn-ea"/>
                <a:cs typeface="+mn-cs"/>
              </a:rPr>
              <a:t>labour</a:t>
            </a:r>
            <a:r>
              <a:rPr lang="en-US" sz="1200" b="0" i="0" u="none" strike="noStrike" kern="1200" dirty="0">
                <a:solidFill>
                  <a:schemeClr val="tx1"/>
                </a:solidFill>
                <a:effectLst/>
                <a:latin typeface="+mn-lt"/>
                <a:ea typeface="+mn-ea"/>
                <a:cs typeface="+mn-cs"/>
              </a:rPr>
              <a:t> shortages in leisure, hospitality, and other parts of the economy (Weber 2021,</a:t>
            </a:r>
            <a:r>
              <a:rPr lang="en-US" sz="1200" b="0" i="1" u="none" strike="noStrike" kern="1200" dirty="0">
                <a:solidFill>
                  <a:schemeClr val="tx1"/>
                </a:solidFill>
                <a:effectLst/>
                <a:latin typeface="+mn-lt"/>
                <a:ea typeface="+mn-ea"/>
                <a:cs typeface="+mn-cs"/>
              </a:rPr>
              <a:t> The Economist</a:t>
            </a:r>
            <a:r>
              <a:rPr lang="en-US" sz="1200" b="0" i="0" u="none" strike="noStrike" kern="1200" dirty="0">
                <a:solidFill>
                  <a:schemeClr val="tx1"/>
                </a:solidFill>
                <a:effectLst/>
                <a:latin typeface="+mn-lt"/>
                <a:ea typeface="+mn-ea"/>
                <a:cs typeface="+mn-cs"/>
              </a:rPr>
              <a:t> 2021). </a:t>
            </a:r>
          </a:p>
          <a:p>
            <a:pPr fontAlgn="base"/>
            <a:r>
              <a:rPr lang="en-US" sz="1200" b="0" i="0" u="none" strike="noStrike" kern="1200" dirty="0">
                <a:solidFill>
                  <a:schemeClr val="tx1"/>
                </a:solidFill>
                <a:effectLst/>
                <a:latin typeface="+mn-lt"/>
                <a:ea typeface="+mn-ea"/>
                <a:cs typeface="+mn-cs"/>
              </a:rPr>
              <a:t>To provide systematic evidence on these matters, we explore worker attitudes about returning to the office and the appeal of remote work in the June Survey of Working Arrangements and Attitudes (SWAA). We also draw on earlier waves of the SWAA – covering nearly 50,000 working-age Americans since May 2020 – to track the evolution of worker desires and employer plans for working from home in the post-pandemic economy (</a:t>
            </a:r>
            <a:r>
              <a:rPr lang="en-US" sz="1200" b="0" i="0" u="none" strike="noStrike" kern="1200" dirty="0" err="1">
                <a:solidFill>
                  <a:schemeClr val="tx1"/>
                </a:solidFill>
                <a:effectLst/>
                <a:latin typeface="+mn-lt"/>
                <a:ea typeface="+mn-ea"/>
                <a:cs typeface="+mn-cs"/>
              </a:rPr>
              <a:t>Barrero</a:t>
            </a:r>
            <a:r>
              <a:rPr lang="en-US" sz="1200" b="0" i="0" u="none" strike="noStrike" kern="1200" dirty="0">
                <a:solidFill>
                  <a:schemeClr val="tx1"/>
                </a:solidFill>
                <a:effectLst/>
                <a:latin typeface="+mn-lt"/>
                <a:ea typeface="+mn-ea"/>
                <a:cs typeface="+mn-cs"/>
              </a:rPr>
              <a:t> et al. 2021). </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In June, we put the following question to respondents who currently work from home at least one day per week:</a:t>
            </a:r>
          </a:p>
          <a:p>
            <a:pPr fontAlgn="base"/>
            <a:r>
              <a:rPr lang="en-US" sz="1200" b="0" i="1" u="none" strike="noStrike" kern="1200" dirty="0">
                <a:solidFill>
                  <a:schemeClr val="tx1"/>
                </a:solidFill>
                <a:effectLst/>
                <a:latin typeface="+mn-lt"/>
                <a:ea typeface="+mn-ea"/>
                <a:cs typeface="+mn-cs"/>
              </a:rPr>
              <a:t>How would you respond if your employer announced that all employees must return to the worksite 5+ days a week starting on 1 August 2021? </a:t>
            </a:r>
            <a:endParaRPr lang="en-US" sz="1200" b="0" i="0" u="none" strike="noStrike" kern="1200" dirty="0">
              <a:solidFill>
                <a:schemeClr val="tx1"/>
              </a:solidFill>
              <a:effectLst/>
              <a:latin typeface="+mn-lt"/>
              <a:ea typeface="+mn-ea"/>
              <a:cs typeface="+mn-cs"/>
            </a:endParaRPr>
          </a:p>
          <a:p>
            <a:pPr fontAlgn="base"/>
            <a:r>
              <a:rPr lang="en-US" sz="1200" b="0" i="1" u="none" strike="noStrike" kern="1200" dirty="0">
                <a:solidFill>
                  <a:schemeClr val="tx1"/>
                </a:solidFill>
                <a:effectLst/>
                <a:latin typeface="+mn-lt"/>
                <a:ea typeface="+mn-ea"/>
                <a:cs typeface="+mn-cs"/>
              </a:rPr>
              <a:t>- I would comply and return to the worksite</a:t>
            </a:r>
            <a:br>
              <a:rPr lang="en-US" sz="1200" b="0" i="1" u="none" strike="noStrike" kern="1200" dirty="0">
                <a:solidFill>
                  <a:schemeClr val="tx1"/>
                </a:solidFill>
                <a:effectLst/>
                <a:latin typeface="+mn-lt"/>
                <a:ea typeface="+mn-ea"/>
                <a:cs typeface="+mn-cs"/>
              </a:rPr>
            </a:br>
            <a:r>
              <a:rPr lang="en-US" sz="1200" b="0" i="1" u="none" strike="noStrike" kern="1200" dirty="0">
                <a:solidFill>
                  <a:schemeClr val="tx1"/>
                </a:solidFill>
                <a:effectLst/>
                <a:latin typeface="+mn-lt"/>
                <a:ea typeface="+mn-ea"/>
                <a:cs typeface="+mn-cs"/>
              </a:rPr>
              <a:t>- I would start looking for a job that lets me work from home at least one or two days a week, but return to the worksite if I don't find one by August 1st.</a:t>
            </a:r>
            <a:br>
              <a:rPr lang="en-US" sz="1200" b="0" i="1" u="none" strike="noStrike" kern="1200" dirty="0">
                <a:solidFill>
                  <a:schemeClr val="tx1"/>
                </a:solidFill>
                <a:effectLst/>
                <a:latin typeface="+mn-lt"/>
                <a:ea typeface="+mn-ea"/>
                <a:cs typeface="+mn-cs"/>
              </a:rPr>
            </a:br>
            <a:r>
              <a:rPr lang="en-US" sz="1200" b="0" i="1" u="none" strike="noStrike" kern="1200" dirty="0">
                <a:solidFill>
                  <a:schemeClr val="tx1"/>
                </a:solidFill>
                <a:effectLst/>
                <a:latin typeface="+mn-lt"/>
                <a:ea typeface="+mn-ea"/>
                <a:cs typeface="+mn-cs"/>
              </a:rPr>
              <a:t>- I would quit my job on or before August 1st, regardless of whether I got another job.</a:t>
            </a:r>
            <a:endParaRPr lang="en-US" sz="1200" b="0" i="0" u="none" strike="noStrike" kern="1200" dirty="0">
              <a:solidFill>
                <a:schemeClr val="tx1"/>
              </a:solidFill>
              <a:effectLst/>
              <a:latin typeface="+mn-lt"/>
              <a:ea typeface="+mn-ea"/>
              <a:cs typeface="+mn-cs"/>
            </a:endParaRPr>
          </a:p>
          <a:p>
            <a:pPr fontAlgn="base"/>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1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Exceptional circumstances, such as those of COVID-19, require a blend of courage, clarity, and humility. The biggest enemies of good decision-making in times of crisis are neither uncertainty nor ambiguity; they are, rather, over-confidence, procrastination, and incomplete or biased data.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01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 remote-work decision made by PwC will turn out to be a highly effective recruiting, hiring and retention program. It will siphon off the best and brightest from competing companies. Rivals will have little other choice than to reconsider their work strategy. If they start losing key players, they’ll need to immediately institute a remote option to deter further defections. We can easily foresee a domino effect. One accounting firm after another may be forced to change their policies to curry favor with current employees and entice people to join their team. </a:t>
            </a:r>
          </a:p>
          <a:p>
            <a:r>
              <a:rPr lang="en-US" sz="1200" b="0" i="0" u="none" strike="noStrike" kern="1200" dirty="0">
                <a:solidFill>
                  <a:schemeClr val="tx1"/>
                </a:solidFill>
                <a:effectLst/>
                <a:latin typeface="+mn-lt"/>
                <a:ea typeface="+mn-ea"/>
                <a:cs typeface="+mn-cs"/>
              </a:rPr>
              <a:t>It's likely that this will happen in sector after sector. As bellwether leaders pivot to a distributed workforce, competitors will be pressured to act accordingly. After nearly two years of remote work, it will be exceedingly difficult to lure people out of their homes into a 9 a.m. to 5 p.m. grind under the glare of a middle manager supervisor for five days a week. </a:t>
            </a:r>
          </a:p>
          <a:p>
            <a:r>
              <a:rPr lang="en-US" sz="1200" b="0" i="0" u="none" strike="noStrike" kern="1200" dirty="0">
                <a:solidFill>
                  <a:schemeClr val="tx1"/>
                </a:solidFill>
                <a:effectLst/>
                <a:latin typeface="+mn-lt"/>
                <a:ea typeface="+mn-ea"/>
                <a:cs typeface="+mn-cs"/>
              </a:rPr>
              <a:t>To add insult to injury, they’ll revert back to a three-hour, door-to-door, round-trip commute, in heavily congested traffic or via overcrowded mass transit buses and trains with strangers breathing, sneezing and coughing in a tightly enclosed space with poor air circulation.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297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205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22556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100766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463222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633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Cryptocurrencies, NFTs, ICOs auditing in the blockchain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263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376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1" i="0" u="none" strike="noStrike" baseline="0" dirty="0">
                <a:solidFill>
                  <a:srgbClr val="000000"/>
                </a:solidFill>
                <a:latin typeface="Gotham"/>
              </a:rPr>
              <a:t>Consensus model (e.g., “proof of work” or “proof of stake”): </a:t>
            </a:r>
            <a:r>
              <a:rPr lang="en-CA" sz="1800" b="0" i="0" u="none" strike="noStrike" baseline="0" dirty="0">
                <a:solidFill>
                  <a:srgbClr val="000000"/>
                </a:solidFill>
                <a:latin typeface="Gotham"/>
              </a:rPr>
              <a:t>The consensus reached by the</a:t>
            </a:r>
          </a:p>
          <a:p>
            <a:pPr algn="l"/>
            <a:r>
              <a:rPr lang="en-CA" sz="1800" b="0" i="0" u="none" strike="noStrike" baseline="0" dirty="0">
                <a:solidFill>
                  <a:srgbClr val="000000"/>
                </a:solidFill>
                <a:latin typeface="Gotham"/>
              </a:rPr>
              <a:t>network represents the “truth” in a blockchain (from a probabilistic finality7 perspective). The</a:t>
            </a:r>
          </a:p>
          <a:p>
            <a:pPr algn="l"/>
            <a:r>
              <a:rPr lang="en-CA" sz="1800" b="0" i="0" u="none" strike="noStrike" baseline="0" dirty="0">
                <a:solidFill>
                  <a:srgbClr val="000000"/>
                </a:solidFill>
                <a:latin typeface="Gotham"/>
              </a:rPr>
              <a:t>mechanism by which the consensus protocol resolves splits and forks that arise routinely as</a:t>
            </a:r>
          </a:p>
          <a:p>
            <a:pPr algn="l"/>
            <a:r>
              <a:rPr lang="en-CA" sz="1800" b="0" i="0" u="none" strike="noStrike" baseline="0" dirty="0">
                <a:solidFill>
                  <a:srgbClr val="000000"/>
                </a:solidFill>
                <a:latin typeface="Gotham"/>
              </a:rPr>
              <a:t>part of the mining process is important.</a:t>
            </a:r>
          </a:p>
          <a:p>
            <a:endParaRPr lang="en-CA" dirty="0"/>
          </a:p>
          <a:p>
            <a:pPr algn="l"/>
            <a:r>
              <a:rPr lang="en-CA" sz="1800" b="0" i="0" u="none" strike="noStrike" baseline="0" dirty="0">
                <a:solidFill>
                  <a:srgbClr val="000000"/>
                </a:solidFill>
                <a:latin typeface="Gotham"/>
              </a:rPr>
              <a:t>a “consensus attack” (often called at 51% attack) on a blockchain may represent a business risk in that such an attack can result in the misappropriation of an entity’s crypto-assets by a third party.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683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1" i="0" u="none" strike="noStrike" baseline="0" dirty="0">
                <a:solidFill>
                  <a:srgbClr val="000000"/>
                </a:solidFill>
                <a:latin typeface="Gotham"/>
              </a:rPr>
              <a:t>Consensus model (e.g., “proof of work” or “proof of stake”): </a:t>
            </a:r>
            <a:r>
              <a:rPr lang="en-CA" sz="1800" b="0" i="0" u="none" strike="noStrike" baseline="0" dirty="0">
                <a:solidFill>
                  <a:srgbClr val="000000"/>
                </a:solidFill>
                <a:latin typeface="Gotham"/>
              </a:rPr>
              <a:t>The consensus reached by the</a:t>
            </a:r>
          </a:p>
          <a:p>
            <a:pPr algn="l"/>
            <a:r>
              <a:rPr lang="en-CA" sz="1800" b="0" i="0" u="none" strike="noStrike" baseline="0" dirty="0">
                <a:solidFill>
                  <a:srgbClr val="000000"/>
                </a:solidFill>
                <a:latin typeface="Gotham"/>
              </a:rPr>
              <a:t>network represents the “truth” in a blockchain (from a probabilistic finality7 perspective). The</a:t>
            </a:r>
          </a:p>
          <a:p>
            <a:pPr algn="l"/>
            <a:r>
              <a:rPr lang="en-CA" sz="1800" b="0" i="0" u="none" strike="noStrike" baseline="0" dirty="0">
                <a:solidFill>
                  <a:srgbClr val="000000"/>
                </a:solidFill>
                <a:latin typeface="Gotham"/>
              </a:rPr>
              <a:t>mechanism by which the consensus protocol resolves splits and forks that arise routinely as</a:t>
            </a:r>
          </a:p>
          <a:p>
            <a:pPr algn="l"/>
            <a:r>
              <a:rPr lang="en-CA" sz="1800" b="0" i="0" u="none" strike="noStrike" baseline="0" dirty="0">
                <a:solidFill>
                  <a:srgbClr val="000000"/>
                </a:solidFill>
                <a:latin typeface="Gotham"/>
              </a:rPr>
              <a:t>part of the mining process is important.</a:t>
            </a:r>
          </a:p>
          <a:p>
            <a:endParaRPr lang="en-CA" dirty="0"/>
          </a:p>
          <a:p>
            <a:pPr algn="l"/>
            <a:r>
              <a:rPr lang="en-CA" sz="1800" b="0" i="0" u="none" strike="noStrike" baseline="0" dirty="0">
                <a:solidFill>
                  <a:srgbClr val="000000"/>
                </a:solidFill>
                <a:latin typeface="Gotham"/>
              </a:rPr>
              <a:t>a “consensus attack” (often called at 51% attack) on a blockchain may represent a business risk in that such an attack can result in the misappropriation of an entity’s crypto-assets by a third party.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60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Exceptional circumstances, such as those of COVID-19, require a blend of courage, clarity, and humility. The biggest enemies of good decision-making in times of crisis are neither uncertainty nor ambiguity; they are, rather, over-confidence, procrastination, and incomplete or biased data.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361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1" i="0" u="none" strike="noStrike" baseline="0" dirty="0">
                <a:solidFill>
                  <a:srgbClr val="000000"/>
                </a:solidFill>
                <a:latin typeface="Gotham"/>
              </a:rPr>
              <a:t>SOC reports</a:t>
            </a:r>
          </a:p>
          <a:p>
            <a:pPr algn="l"/>
            <a:r>
              <a:rPr lang="en-CA" sz="1800" b="1" i="0" u="none" strike="noStrike" baseline="0" dirty="0">
                <a:solidFill>
                  <a:srgbClr val="000000"/>
                </a:solidFill>
                <a:latin typeface="Gotham"/>
              </a:rPr>
              <a:t>Non-traditional players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70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1" i="0" u="none" strike="noStrike" baseline="0" dirty="0">
                <a:solidFill>
                  <a:srgbClr val="000000"/>
                </a:solidFill>
                <a:latin typeface="Gotham"/>
              </a:rPr>
              <a:t>Defining exchanges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415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Where do companies turn to when there is no one available?</a:t>
            </a:r>
          </a:p>
          <a:p>
            <a:pPr marL="171450" indent="-171450">
              <a:buFont typeface="Arial" panose="020B0604020202020204" pitchFamily="34" charset="0"/>
              <a:buChar char="•"/>
            </a:pPr>
            <a:r>
              <a:rPr lang="en-CA" dirty="0"/>
              <a:t>Impacts also on quality when resources are stretched so thin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87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assume the company acts as the principal in the transaction – that is Amazon does not take on any risk.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47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This requires auditors to perform other audit procedures, in accordance with CAS 501. Such other audit procedures may include obtaining a service auditor’s report on the adequacy of Amazon’s internal control for ensuring that inventory is properly counted and adequately safeguarded (see point 2 below) or inspecting documentation regarding inventory held by third parties, for example, warehouse receipts.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48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Under CAS 402, auditors may require a service auditors report (i.e. SOC Type 1 or 2 report) to provide audit evidence </a:t>
            </a:r>
            <a:r>
              <a:rPr lang="en-US" sz="1800" dirty="0">
                <a:solidFill>
                  <a:srgbClr val="444444"/>
                </a:solidFill>
                <a:effectLst/>
                <a:latin typeface="Arial" panose="020B0604020202020204" pitchFamily="34" charset="0"/>
                <a:ea typeface="Times New Roman" panose="02020603050405020304" pitchFamily="18" charset="0"/>
              </a:rPr>
              <a:t>to </a:t>
            </a:r>
            <a:r>
              <a:rPr lang="en-US" sz="1800" dirty="0">
                <a:effectLst/>
                <a:latin typeface="Calibri" panose="020F0502020204030204" pitchFamily="34" charset="0"/>
                <a:ea typeface="Times New Roman" panose="02020603050405020304" pitchFamily="18" charset="0"/>
              </a:rPr>
              <a:t>support the user auditor's understanding about the design and implementation of controls at the service organization. This is required to provide an appropriate basis for the identification and assessment of the risks of material misstatement (RMM).</a:t>
            </a:r>
            <a:endParaRPr lang="en-CA" sz="1800" dirty="0">
              <a:effectLst/>
              <a:latin typeface="Calibri" panose="020F0502020204030204" pitchFamily="34" charset="0"/>
              <a:ea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444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rPr>
              <a:t>In the case of an e-commerce service provide such as Amazon, SAAE is often times not available from the records held at the user entity and therefore further audit procedures are required through direct access to records maintained by the service organization. From this point on, there are additional challenges &amp; complexities depending on whether those records and documents are held by the user entity or the service organization, whether the user entity maintains its own independent detailed records or documentation of specific transactions undertaken on its behalf, and contractual arrangements between the user entity and the service organization regarding access to the records of the service organization.</a:t>
            </a:r>
            <a:endParaRPr lang="en-CA" sz="1800" dirty="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rPr>
              <a:t>Auditors may then be faced with a situation where they have reports generated by Amazon that they wish to rely on – for example sales and inventory reports - but they are unable to test the completeness and accuracy of such reports that are intended to be used as audit evidence. </a:t>
            </a:r>
            <a:endParaRPr lang="en-CA" sz="1800" dirty="0">
              <a:effectLst/>
              <a:latin typeface="Calibri" panose="020F0502020204030204" pitchFamily="34" charset="0"/>
              <a:ea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854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Wingdings" panose="05000000000000000000" pitchFamily="2" charset="2"/>
              <a:buChar char=""/>
            </a:pPr>
            <a:r>
              <a:rPr lang="en-CA" sz="1800" dirty="0">
                <a:effectLst/>
                <a:latin typeface="Calibri" panose="020F0502020204030204" pitchFamily="34" charset="0"/>
                <a:ea typeface="Times New Roman" panose="02020603050405020304" pitchFamily="18" charset="0"/>
              </a:rPr>
              <a:t>Controls and specifically IT based controls</a:t>
            </a:r>
          </a:p>
          <a:p>
            <a:pPr marL="342900" lvl="0" indent="-342900">
              <a:buFont typeface="Wingdings" panose="05000000000000000000" pitchFamily="2" charset="2"/>
              <a:buChar char=""/>
            </a:pPr>
            <a:r>
              <a:rPr lang="en-CA" sz="1800" dirty="0">
                <a:effectLst/>
                <a:latin typeface="Calibri" panose="020F0502020204030204" pitchFamily="34" charset="0"/>
                <a:ea typeface="Calibri" panose="020F0502020204030204" pitchFamily="34" charset="0"/>
              </a:rPr>
              <a:t>Mid sized companies (before the domain of the large)</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639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Where do companies turn to when there is no one available?</a:t>
            </a:r>
          </a:p>
          <a:p>
            <a:pPr marL="171450" indent="-171450">
              <a:buFont typeface="Arial" panose="020B0604020202020204" pitchFamily="34" charset="0"/>
              <a:buChar char="•"/>
            </a:pPr>
            <a:r>
              <a:rPr lang="en-CA" dirty="0"/>
              <a:t>Impacts also on quality when resources are stretched so thin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513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Industry slippage: BC Forum 10-12%</a:t>
            </a:r>
          </a:p>
          <a:p>
            <a:r>
              <a:rPr lang="en-CA" dirty="0"/>
              <a:t>Internal – hiring for today instead of tomorrow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878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BOW </a:t>
            </a:r>
            <a:r>
              <a:rPr lang="en-US" sz="1200" b="0" i="0" u="none" strike="noStrike" kern="1200" dirty="0" err="1">
                <a:solidFill>
                  <a:schemeClr val="tx1"/>
                </a:solidFill>
                <a:effectLst/>
                <a:latin typeface="+mn-lt"/>
                <a:ea typeface="+mn-ea"/>
                <a:cs typeface="+mn-cs"/>
              </a:rPr>
              <a:t>Volaitility</a:t>
            </a:r>
            <a:r>
              <a:rPr lang="en-US" sz="1200" b="0" i="0" u="none" strike="noStrike" kern="1200" dirty="0">
                <a:solidFill>
                  <a:schemeClr val="tx1"/>
                </a:solidFill>
                <a:effectLst/>
                <a:latin typeface="+mn-lt"/>
                <a:ea typeface="+mn-ea"/>
                <a:cs typeface="+mn-cs"/>
              </a:rPr>
              <a:t> Index (VIX), which reflects the forward-looking volatility implied by options on the S&amp;P 500 index. Figure 1 shows that the COVID-19 shock increased the VIX by about 500% from 15 January 2020 to 31 March 2020. This forward-looking measure starts in 1990 and is available daily in real time. Realized volatility can be calculated on short look-back windows to quickly reflect abrupt changes in economic circumstances. The </a:t>
            </a:r>
            <a:r>
              <a:rPr lang="en-US" sz="1200" b="0" i="0" u="none" strike="noStrike" kern="1200" dirty="0" err="1">
                <a:solidFill>
                  <a:schemeClr val="tx1"/>
                </a:solidFill>
                <a:effectLst/>
                <a:latin typeface="+mn-lt"/>
                <a:ea typeface="+mn-ea"/>
                <a:cs typeface="+mn-cs"/>
              </a:rPr>
              <a:t>realised</a:t>
            </a:r>
            <a:r>
              <a:rPr lang="en-US" sz="1200" b="0" i="0" u="none" strike="noStrike" kern="1200" dirty="0">
                <a:solidFill>
                  <a:schemeClr val="tx1"/>
                </a:solidFill>
                <a:effectLst/>
                <a:latin typeface="+mn-lt"/>
                <a:ea typeface="+mn-ea"/>
                <a:cs typeface="+mn-cs"/>
              </a:rPr>
              <a:t> volatility of daily returns stretches back to the late 19th century.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846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German example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ED367-3341-4ADE-AD65-31F6F17B4BC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594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AC10D-4550-6F42-8734-5BC2C827E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863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C788D7D-8F27-4797-987F-7BD8B9A681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B96D157C-B746-4CF1-8374-FB34DB11B3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8196" name="Slide Number Placeholder 3">
            <a:extLst>
              <a:ext uri="{FF2B5EF4-FFF2-40B4-BE49-F238E27FC236}">
                <a16:creationId xmlns:a16="http://schemas.microsoft.com/office/drawing/2014/main" id="{9E195852-5212-4BA9-B454-CF347850C8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FCB0646-420D-4F6A-A783-37CC407F6DE0}" type="slidenum">
              <a:rPr kumimoji="0" lang="en-C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en-CA"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075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2615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7483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3512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Tx/>
              <a:buChar cha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715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Tx/>
              <a:buChar cha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7313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7767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These surveys elicit five-point probability distributions (mass points and associated probabilities) over each firm’s own future sales growth rates over a one-year horizon. By calculating each firm’s subjective standard deviation about its own future growth rate forecast in a given month, and aggregating over all firms in that same month, we obtain an aggregate measure of subjective uncertainty about future sales growth rates.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774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67334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6433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6662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Exceptional circumstances, such as those of COVID-19, require a blend of courage, clarity, and humility. The biggest enemies of good decision-making in times of crisis are neither uncertainty nor ambiguity; they are, rather, over-confidence, procrastination, and incomplete or biased data.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67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success of non-pharmaceutical interventions to contain pandemics often depends greatly upon voluntary compliance with government guidelines. What explains variation in voluntary compliance?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Since the purpose of social distancing is to reduce the spread of a virus, in this case COVID-19, it matters greatly whether people believe in the need to take such precautions. If people infer lower risk from the same set of facts (e.g., population density, case counts and deaths), they may impose unnecessary health risks on others.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58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Given the political divide in the US and how individuals consume news and information, the authors of this new research examine whether political partisanship affects the risk perceptions of individuals during the ongoing COVID-19 pandemic of 2020.</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explore the effects of political partisanship on pandemic risk perceptions and, among other revealing insights (regarding, for example, pandemic-related internet searches), they find that while a higher incidence of confirmed COVID-19 cases results in a reduction in daily distance traveled, this effect is muted in counties that favored Donald Trump in the 2016 presidential election. For example, with a doubling of the number of confirmed COVID-19 cases in a county, the percent change in average daily change in distance traveled falls by 4.75 percentage points. However, for this same doubling in cases in a county, a one standard deviation increase in Trump voter share mutes this effect by 0.5 percentage points. Similar patterns are revealed when the authors examine the change in daily visits to non-essential businesses—residents in counties that favored Trump took more non-essential trips.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result has been shown in many other countries and setting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651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 rapid spread of COVID-19 has left countries hit by the pandemic with very little choice but to shut down their economies. </a:t>
            </a:r>
          </a:p>
          <a:p>
            <a:r>
              <a:rPr lang="en-US" sz="1200" b="0" i="0" u="none" strike="noStrike" kern="1200" dirty="0">
                <a:solidFill>
                  <a:schemeClr val="tx1"/>
                </a:solidFill>
                <a:effectLst/>
                <a:latin typeface="+mn-lt"/>
                <a:ea typeface="+mn-ea"/>
                <a:cs typeface="+mn-cs"/>
              </a:rPr>
              <a:t>The almost uniform effort to ‘flatten the curve’ and preserve hospital viability has been to impose lockdowns and strict forms of social distancing: ‘stay home’ is the motto that governments – from Wuhan to Milan, from Madrid to New York – have promoted to break the chain of contagion.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many countries, campaigns to convince citizens to comply with social distancing have been put in place and popular actors, religious leaders, even football players have been mobilized to spread the message and raise awareness throughout the population. </a:t>
            </a:r>
          </a:p>
          <a:p>
            <a:r>
              <a:rPr lang="en-US" sz="1200" b="0" i="0" u="none" strike="noStrike" kern="1200" dirty="0">
                <a:solidFill>
                  <a:schemeClr val="tx1"/>
                </a:solidFill>
                <a:effectLst/>
                <a:latin typeface="+mn-lt"/>
                <a:ea typeface="+mn-ea"/>
                <a:cs typeface="+mn-cs"/>
              </a:rPr>
              <a:t>What’s become apparent, however, is that adherence to these recommendations varies widely, both across geographies and among individuals. But what factors explain this variation?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goal is to persuade people to internalize the externality they would impose on the community by not reducing their mobility. Indeed, given the limited capacity of the state to enforce lockdowns on a large scale, persuasion seems crucial to achieving social distancing and reaping its potentially vast benefits in terms of lives saved (Greenstone and Nigam 2020, Stock 2020).</a:t>
            </a:r>
          </a:p>
          <a:p>
            <a:r>
              <a:rPr lang="en-US" sz="1200" b="0" i="0" u="none" strike="noStrike" kern="1200" dirty="0">
                <a:solidFill>
                  <a:schemeClr val="tx1"/>
                </a:solidFill>
                <a:effectLst/>
                <a:latin typeface="+mn-lt"/>
                <a:ea typeface="+mn-ea"/>
                <a:cs typeface="+mn-cs"/>
              </a:rPr>
              <a:t>The internalization of the externality created by personal mobility is likely to depend on citizens’ capacity to contribute to the ‘public good’. Indeed, contagion avoidance is a public good: any individual </a:t>
            </a:r>
            <a:r>
              <a:rPr lang="en-US" sz="1200" b="0" i="0" u="none" strike="noStrike" kern="1200" dirty="0" err="1">
                <a:solidFill>
                  <a:schemeClr val="tx1"/>
                </a:solidFill>
                <a:effectLst/>
                <a:latin typeface="+mn-lt"/>
                <a:ea typeface="+mn-ea"/>
                <a:cs typeface="+mn-cs"/>
              </a:rPr>
              <a:t>behaviour</a:t>
            </a:r>
            <a:r>
              <a:rPr lang="en-US" sz="1200" b="0" i="0" u="none" strike="noStrike" kern="1200" dirty="0">
                <a:solidFill>
                  <a:schemeClr val="tx1"/>
                </a:solidFill>
                <a:effectLst/>
                <a:latin typeface="+mn-lt"/>
                <a:ea typeface="+mn-ea"/>
                <a:cs typeface="+mn-cs"/>
              </a:rPr>
              <a:t> that limits contagion contributes to slowing the spread of the virus, thus lowering the probability of infection for all members of the community – a positive externality.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DCF90-4889-8144-A5DD-92B2834D8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179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0.xml"/><Relationship Id="rId4" Type="http://schemas.openxmlformats.org/officeDocument/2006/relationships/image" Target="../media/image42.pn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4.sv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9.svg"/><Relationship Id="rId7"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FFFF00"/>
                </a:solidFill>
              </a:defRPr>
            </a:lvl1pPr>
          </a:lstStyle>
          <a:p>
            <a:r>
              <a:rPr lang="en-CA"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dirty="0"/>
              <a:t>PAC Professional Accounting Futures 2021</a:t>
            </a:r>
            <a:endParaRPr lang="en-CA" dirty="0"/>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72066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679280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Rectangle 24"/>
          <p:cNvSpPr/>
          <p:nvPr userDrawn="1"/>
        </p:nvSpPr>
        <p:spPr>
          <a:xfrm>
            <a:off x="3" y="1515103"/>
            <a:ext cx="5080956" cy="3846253"/>
          </a:xfrm>
          <a:prstGeom prst="rect">
            <a:avLst/>
          </a:prstGeom>
          <a:solidFill>
            <a:srgbClr val="008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166" y="5964666"/>
            <a:ext cx="2894391" cy="710170"/>
          </a:xfrm>
          <a:prstGeom prst="rect">
            <a:avLst/>
          </a:prstGeom>
        </p:spPr>
      </p:pic>
      <p:pic>
        <p:nvPicPr>
          <p:cNvPr id="22" name="Picture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166" y="5964666"/>
            <a:ext cx="2894391" cy="710170"/>
          </a:xfrm>
          <a:prstGeom prst="rect">
            <a:avLst/>
          </a:prstGeom>
        </p:spPr>
      </p:pic>
      <p:pic>
        <p:nvPicPr>
          <p:cNvPr id="27" name="Picture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166" y="5964666"/>
            <a:ext cx="2894391" cy="710170"/>
          </a:xfrm>
          <a:prstGeom prst="rect">
            <a:avLst/>
          </a:prstGeom>
        </p:spPr>
      </p:pic>
      <p:sp>
        <p:nvSpPr>
          <p:cNvPr id="36" name="Title 35"/>
          <p:cNvSpPr>
            <a:spLocks noGrp="1"/>
          </p:cNvSpPr>
          <p:nvPr>
            <p:ph type="title" hasCustomPrompt="1"/>
          </p:nvPr>
        </p:nvSpPr>
        <p:spPr>
          <a:xfrm>
            <a:off x="603254" y="1789535"/>
            <a:ext cx="4067071" cy="2755146"/>
          </a:xfrm>
          <a:prstGeom prst="rect">
            <a:avLst/>
          </a:prstGeom>
        </p:spPr>
        <p:txBody>
          <a:bodyPr/>
          <a:lstStyle>
            <a:lvl1pPr>
              <a:lnSpc>
                <a:spcPts val="4125"/>
              </a:lnSpc>
              <a:defRPr sz="4500" b="1" i="0" baseline="0">
                <a:solidFill>
                  <a:schemeClr val="bg1"/>
                </a:solidFill>
                <a:latin typeface="+mn-lt"/>
                <a:ea typeface="Arial" panose="020B0604020202020204" pitchFamily="34" charset="0"/>
                <a:cs typeface="Arial" panose="020B0604020202020204" pitchFamily="34" charset="0"/>
              </a:defRPr>
            </a:lvl1pPr>
          </a:lstStyle>
          <a:p>
            <a:r>
              <a:rPr lang="en-US" dirty="0"/>
              <a:t>CHANGE</a:t>
            </a:r>
            <a:br>
              <a:rPr lang="en-US" dirty="0"/>
            </a:br>
            <a:r>
              <a:rPr lang="en-US" dirty="0"/>
              <a:t>THE WAY</a:t>
            </a:r>
            <a:br>
              <a:rPr lang="en-US" dirty="0"/>
            </a:br>
            <a:r>
              <a:rPr lang="en-US" dirty="0"/>
              <a:t>YOU DO</a:t>
            </a:r>
            <a:br>
              <a:rPr lang="en-US" dirty="0"/>
            </a:br>
            <a:r>
              <a:rPr lang="en-US" dirty="0"/>
              <a:t>BUSINESS.</a:t>
            </a:r>
          </a:p>
        </p:txBody>
      </p:sp>
      <p:sp>
        <p:nvSpPr>
          <p:cNvPr id="39" name="Text Placeholder 38"/>
          <p:cNvSpPr>
            <a:spLocks noGrp="1"/>
          </p:cNvSpPr>
          <p:nvPr>
            <p:ph type="body" sz="quarter" idx="10" hasCustomPrompt="1"/>
          </p:nvPr>
        </p:nvSpPr>
        <p:spPr>
          <a:xfrm>
            <a:off x="603254" y="4741549"/>
            <a:ext cx="4067071" cy="452437"/>
          </a:xfrm>
          <a:prstGeom prst="rect">
            <a:avLst/>
          </a:prstGeom>
        </p:spPr>
        <p:txBody>
          <a:bodyPr/>
          <a:lstStyle>
            <a:lvl1pPr marL="0" indent="0">
              <a:buNone/>
              <a:defRPr sz="1350" baseline="0">
                <a:solidFill>
                  <a:schemeClr val="bg1"/>
                </a:solidFill>
                <a:latin typeface="+mn-lt"/>
                <a:ea typeface="DINPro" charset="0"/>
                <a:cs typeface="DINPro"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Optional Second Title</a:t>
            </a:r>
          </a:p>
        </p:txBody>
      </p:sp>
    </p:spTree>
    <p:extLst>
      <p:ext uri="{BB962C8B-B14F-4D97-AF65-F5344CB8AC3E}">
        <p14:creationId xmlns:p14="http://schemas.microsoft.com/office/powerpoint/2010/main" val="37154588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2" y="0"/>
            <a:ext cx="12191999" cy="5765180"/>
          </a:xfrm>
          <a:prstGeom prst="rect">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166" y="5964666"/>
            <a:ext cx="2894391" cy="710170"/>
          </a:xfrm>
          <a:prstGeom prst="rect">
            <a:avLst/>
          </a:prstGeom>
        </p:spPr>
      </p:pic>
      <p:sp>
        <p:nvSpPr>
          <p:cNvPr id="14" name="Title 35"/>
          <p:cNvSpPr>
            <a:spLocks noGrp="1"/>
          </p:cNvSpPr>
          <p:nvPr>
            <p:ph type="title" hasCustomPrompt="1"/>
          </p:nvPr>
        </p:nvSpPr>
        <p:spPr>
          <a:xfrm>
            <a:off x="603254" y="1789535"/>
            <a:ext cx="4067071" cy="2755146"/>
          </a:xfrm>
          <a:prstGeom prst="rect">
            <a:avLst/>
          </a:prstGeom>
        </p:spPr>
        <p:txBody>
          <a:bodyPr/>
          <a:lstStyle>
            <a:lvl1pPr>
              <a:lnSpc>
                <a:spcPts val="4125"/>
              </a:lnSpc>
              <a:defRPr sz="4500" b="1" i="0" baseline="0">
                <a:solidFill>
                  <a:schemeClr val="bg1"/>
                </a:solidFill>
                <a:latin typeface="+mn-lt"/>
                <a:ea typeface="DIN Pro Medium" charset="0"/>
                <a:cs typeface="DIN Pro Medium" charset="0"/>
              </a:defRPr>
            </a:lvl1pPr>
          </a:lstStyle>
          <a:p>
            <a:r>
              <a:rPr lang="en-US" dirty="0"/>
              <a:t>CHANGE</a:t>
            </a:r>
            <a:br>
              <a:rPr lang="en-US" dirty="0"/>
            </a:br>
            <a:r>
              <a:rPr lang="en-US" dirty="0"/>
              <a:t>THE WAY</a:t>
            </a:r>
            <a:br>
              <a:rPr lang="en-US" dirty="0"/>
            </a:br>
            <a:r>
              <a:rPr lang="en-US" dirty="0"/>
              <a:t>YOU DO</a:t>
            </a:r>
            <a:br>
              <a:rPr lang="en-US" dirty="0"/>
            </a:br>
            <a:r>
              <a:rPr lang="en-US" dirty="0"/>
              <a:t>BUSINESS.</a:t>
            </a:r>
          </a:p>
        </p:txBody>
      </p:sp>
      <p:sp>
        <p:nvSpPr>
          <p:cNvPr id="15" name="Text Placeholder 38"/>
          <p:cNvSpPr>
            <a:spLocks noGrp="1"/>
          </p:cNvSpPr>
          <p:nvPr>
            <p:ph type="body" sz="quarter" idx="10" hasCustomPrompt="1"/>
          </p:nvPr>
        </p:nvSpPr>
        <p:spPr>
          <a:xfrm>
            <a:off x="603254" y="4741549"/>
            <a:ext cx="4067071" cy="452437"/>
          </a:xfrm>
          <a:prstGeom prst="rect">
            <a:avLst/>
          </a:prstGeom>
        </p:spPr>
        <p:txBody>
          <a:bodyPr/>
          <a:lstStyle>
            <a:lvl1pPr marL="0" indent="0">
              <a:buNone/>
              <a:defRPr sz="1350" baseline="0">
                <a:solidFill>
                  <a:schemeClr val="bg1"/>
                </a:solidFill>
                <a:latin typeface="+mn-lt"/>
                <a:ea typeface="DINPro" charset="0"/>
                <a:cs typeface="DINPro"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Optional Second Title</a:t>
            </a:r>
          </a:p>
        </p:txBody>
      </p:sp>
    </p:spTree>
    <p:extLst>
      <p:ext uri="{BB962C8B-B14F-4D97-AF65-F5344CB8AC3E}">
        <p14:creationId xmlns:p14="http://schemas.microsoft.com/office/powerpoint/2010/main" val="10945154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2" y="2"/>
            <a:ext cx="12191999" cy="1092819"/>
          </a:xfrm>
          <a:prstGeom prst="rect">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166" y="5964666"/>
            <a:ext cx="2894391" cy="710170"/>
          </a:xfrm>
          <a:prstGeom prst="rect">
            <a:avLst/>
          </a:prstGeom>
        </p:spPr>
      </p:pic>
      <p:sp>
        <p:nvSpPr>
          <p:cNvPr id="3" name="Text Placeholder 2"/>
          <p:cNvSpPr>
            <a:spLocks noGrp="1"/>
          </p:cNvSpPr>
          <p:nvPr>
            <p:ph type="body" sz="quarter" idx="10" hasCustomPrompt="1"/>
          </p:nvPr>
        </p:nvSpPr>
        <p:spPr>
          <a:xfrm>
            <a:off x="459860" y="346842"/>
            <a:ext cx="9032875" cy="504496"/>
          </a:xfrm>
          <a:prstGeom prst="rect">
            <a:avLst/>
          </a:prstGeom>
        </p:spPr>
        <p:txBody>
          <a:bodyPr/>
          <a:lstStyle>
            <a:lvl1pPr marL="0" indent="0">
              <a:buNone/>
              <a:defRPr sz="2400" b="1" i="0" baseline="0">
                <a:solidFill>
                  <a:schemeClr val="bg1"/>
                </a:solidFill>
                <a:latin typeface="+mn-lt"/>
                <a:ea typeface="DIN Pro Medium" charset="0"/>
                <a:cs typeface="DIN Pro Medium"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CHANGE THE WAY YOU DO BUSINESS</a:t>
            </a:r>
          </a:p>
        </p:txBody>
      </p:sp>
      <p:sp>
        <p:nvSpPr>
          <p:cNvPr id="4" name="Text Placeholder 3">
            <a:extLst>
              <a:ext uri="{FF2B5EF4-FFF2-40B4-BE49-F238E27FC236}">
                <a16:creationId xmlns:a16="http://schemas.microsoft.com/office/drawing/2014/main" id="{2B720C67-0CB0-F642-A5E1-7A61DC4C742E}"/>
              </a:ext>
            </a:extLst>
          </p:cNvPr>
          <p:cNvSpPr>
            <a:spLocks noGrp="1"/>
          </p:cNvSpPr>
          <p:nvPr>
            <p:ph type="body" idx="11"/>
          </p:nvPr>
        </p:nvSpPr>
        <p:spPr>
          <a:xfrm>
            <a:off x="459860" y="1387366"/>
            <a:ext cx="10681107" cy="4529959"/>
          </a:xfrm>
          <a:prstGeom prst="rect">
            <a:avLst/>
          </a:prstGeo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339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2" y="2"/>
            <a:ext cx="12191999" cy="1092819"/>
          </a:xfrm>
          <a:prstGeom prst="rect">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166" y="5964666"/>
            <a:ext cx="2894391" cy="710170"/>
          </a:xfrm>
          <a:prstGeom prst="rect">
            <a:avLst/>
          </a:prstGeom>
        </p:spPr>
      </p:pic>
      <p:sp>
        <p:nvSpPr>
          <p:cNvPr id="3" name="Text Placeholder 2"/>
          <p:cNvSpPr>
            <a:spLocks noGrp="1"/>
          </p:cNvSpPr>
          <p:nvPr>
            <p:ph type="body" sz="quarter" idx="10" hasCustomPrompt="1"/>
          </p:nvPr>
        </p:nvSpPr>
        <p:spPr>
          <a:xfrm>
            <a:off x="459860" y="346842"/>
            <a:ext cx="9032875" cy="504496"/>
          </a:xfrm>
          <a:prstGeom prst="rect">
            <a:avLst/>
          </a:prstGeom>
        </p:spPr>
        <p:txBody>
          <a:bodyPr/>
          <a:lstStyle>
            <a:lvl1pPr>
              <a:defRPr sz="2400" b="1" i="0" baseline="0">
                <a:solidFill>
                  <a:schemeClr val="bg1"/>
                </a:solidFill>
                <a:latin typeface="+mn-lt"/>
                <a:ea typeface="DIN Pro Medium" charset="0"/>
                <a:cs typeface="DIN Pro Medium"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a:t>CHANGE THE WAY YOU DO BUSINESS</a:t>
            </a:r>
          </a:p>
        </p:txBody>
      </p:sp>
      <p:sp>
        <p:nvSpPr>
          <p:cNvPr id="6" name="Content Placeholder 2">
            <a:extLst>
              <a:ext uri="{FF2B5EF4-FFF2-40B4-BE49-F238E27FC236}">
                <a16:creationId xmlns:a16="http://schemas.microsoft.com/office/drawing/2014/main" id="{8AFEA514-0139-7A41-BD0C-C3D281AE1CE6}"/>
              </a:ext>
            </a:extLst>
          </p:cNvPr>
          <p:cNvSpPr>
            <a:spLocks noGrp="1"/>
          </p:cNvSpPr>
          <p:nvPr>
            <p:ph sz="half" idx="1"/>
          </p:nvPr>
        </p:nvSpPr>
        <p:spPr>
          <a:xfrm>
            <a:off x="459859" y="1376601"/>
            <a:ext cx="5181600" cy="4351338"/>
          </a:xfrm>
          <a:prstGeom prst="rect">
            <a:avLst/>
          </a:prstGeo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85399847-5FB6-8A47-8311-075DFDDACC73}"/>
              </a:ext>
            </a:extLst>
          </p:cNvPr>
          <p:cNvSpPr>
            <a:spLocks noGrp="1"/>
          </p:cNvSpPr>
          <p:nvPr>
            <p:ph sz="half" idx="2"/>
          </p:nvPr>
        </p:nvSpPr>
        <p:spPr>
          <a:xfrm>
            <a:off x="5793859" y="1376601"/>
            <a:ext cx="5181600" cy="4351338"/>
          </a:xfrm>
          <a:prstGeom prst="rect">
            <a:avLst/>
          </a:prstGeo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5898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5" cy="3598606"/>
          </a:xfrm>
        </p:spPr>
        <p:txBody>
          <a:bodyPr anchor="t">
            <a:normAutofit/>
          </a:bodyPr>
          <a:lstStyle>
            <a:lvl1pPr algn="l">
              <a:defRPr sz="405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7" y="4488426"/>
            <a:ext cx="6991776" cy="1302774"/>
          </a:xfrm>
        </p:spPr>
        <p:txBody>
          <a:bodyPr anchor="b">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2606732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3477851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4" y="1709740"/>
            <a:ext cx="10632067" cy="2852737"/>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4" y="4589465"/>
            <a:ext cx="10632067"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387907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7"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5"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1"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0143092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8"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5"/>
            <a:ext cx="5282192" cy="657225"/>
          </a:xfrm>
        </p:spPr>
        <p:txBody>
          <a:bodyPr anchor="b">
            <a:normAutofit/>
          </a:bodyPr>
          <a:lstStyle>
            <a:lvl1pPr marL="0" indent="0">
              <a:buNone/>
              <a:defRPr sz="12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7"/>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1" y="1681165"/>
            <a:ext cx="5183188" cy="657225"/>
          </a:xfrm>
        </p:spPr>
        <p:txBody>
          <a:bodyPr anchor="b">
            <a:normAutofit/>
          </a:bodyPr>
          <a:lstStyle>
            <a:lvl1pPr marL="0" indent="0">
              <a:buNone/>
              <a:defRPr sz="12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1" y="2505077"/>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1520972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992562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5517529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3216241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7" y="781665"/>
            <a:ext cx="4093599" cy="1223452"/>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9" y="2315499"/>
            <a:ext cx="4093599" cy="35534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178647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3" y="1066802"/>
            <a:ext cx="4103431" cy="1317523"/>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3" y="2552700"/>
            <a:ext cx="4103431" cy="33162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179599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206151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3"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3"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588837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9" cy="861420"/>
          </a:xfrm>
        </p:spPr>
        <p:txBody>
          <a:bodyPr/>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C7E08DA-A793-4A18-9F41-016ECE0F695C}"/>
              </a:ext>
            </a:extLst>
          </p:cNvPr>
          <p:cNvSpPr>
            <a:spLocks noGrp="1"/>
          </p:cNvSpPr>
          <p:nvPr>
            <p:ph type="dt" sz="half" idx="10"/>
          </p:nvPr>
        </p:nvSpPr>
        <p:spPr/>
        <p:txBody>
          <a:bodyPr/>
          <a:lstStyle>
            <a:lvl1pPr>
              <a:defRPr/>
            </a:lvl1pPr>
          </a:lstStyle>
          <a:p>
            <a:pPr>
              <a:defRPr/>
            </a:pPr>
            <a:fld id="{89CAD0A0-6515-4690-9DB8-5C9C21E05AB7}" type="datetime1">
              <a:rPr lang="en-US"/>
              <a:pPr>
                <a:defRPr/>
              </a:pPr>
              <a:t>11/3/2021</a:t>
            </a:fld>
            <a:endParaRPr lang="en-US" dirty="0"/>
          </a:p>
        </p:txBody>
      </p:sp>
      <p:sp>
        <p:nvSpPr>
          <p:cNvPr id="5" name="Footer Placeholder 4">
            <a:extLst>
              <a:ext uri="{FF2B5EF4-FFF2-40B4-BE49-F238E27FC236}">
                <a16:creationId xmlns:a16="http://schemas.microsoft.com/office/drawing/2014/main" id="{C8615369-B36A-46A6-B272-27A1833BE2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C0CF01-533C-4863-AC94-65961A9B8F04}"/>
              </a:ext>
            </a:extLst>
          </p:cNvPr>
          <p:cNvSpPr>
            <a:spLocks noGrp="1"/>
          </p:cNvSpPr>
          <p:nvPr>
            <p:ph type="sldNum" sz="quarter" idx="12"/>
          </p:nvPr>
        </p:nvSpPr>
        <p:spPr/>
        <p:txBody>
          <a:bodyPr/>
          <a:lstStyle>
            <a:lvl1pPr>
              <a:defRPr/>
            </a:lvl1pPr>
          </a:lstStyle>
          <a:p>
            <a:pPr>
              <a:defRPr/>
            </a:pPr>
            <a:fld id="{E1DB05B8-AD0A-464D-A3B2-71DF43553E3B}" type="slidenum">
              <a:rPr lang="en-US" altLang="en-US"/>
              <a:pPr>
                <a:defRPr/>
              </a:pPr>
              <a:t>‹#›</a:t>
            </a:fld>
            <a:endParaRPr lang="en-US" altLang="en-US"/>
          </a:p>
        </p:txBody>
      </p:sp>
    </p:spTree>
    <p:extLst>
      <p:ext uri="{BB962C8B-B14F-4D97-AF65-F5344CB8AC3E}">
        <p14:creationId xmlns:p14="http://schemas.microsoft.com/office/powerpoint/2010/main" val="37931526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E5C2B6-6AC3-46B9-BAE7-FC3A7AD8D10B}"/>
              </a:ext>
            </a:extLst>
          </p:cNvPr>
          <p:cNvSpPr>
            <a:spLocks noGrp="1"/>
          </p:cNvSpPr>
          <p:nvPr>
            <p:ph type="dt" sz="half" idx="10"/>
          </p:nvPr>
        </p:nvSpPr>
        <p:spPr/>
        <p:txBody>
          <a:bodyPr/>
          <a:lstStyle>
            <a:lvl1pPr>
              <a:defRPr/>
            </a:lvl1pPr>
          </a:lstStyle>
          <a:p>
            <a:pPr>
              <a:defRPr/>
            </a:pPr>
            <a:fld id="{911C9380-9DFB-445F-9517-A3C76CD337C8}" type="datetime1">
              <a:rPr lang="en-US"/>
              <a:pPr>
                <a:defRPr/>
              </a:pPr>
              <a:t>11/3/2021</a:t>
            </a:fld>
            <a:endParaRPr lang="en-US" dirty="0"/>
          </a:p>
        </p:txBody>
      </p:sp>
      <p:sp>
        <p:nvSpPr>
          <p:cNvPr id="5" name="Footer Placeholder 4">
            <a:extLst>
              <a:ext uri="{FF2B5EF4-FFF2-40B4-BE49-F238E27FC236}">
                <a16:creationId xmlns:a16="http://schemas.microsoft.com/office/drawing/2014/main" id="{1D555768-D8C8-4E6D-8351-536040B392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541BFF-2E63-4688-B73E-2B8A42D9DE09}"/>
              </a:ext>
            </a:extLst>
          </p:cNvPr>
          <p:cNvSpPr>
            <a:spLocks noGrp="1"/>
          </p:cNvSpPr>
          <p:nvPr>
            <p:ph type="sldNum" sz="quarter" idx="12"/>
          </p:nvPr>
        </p:nvSpPr>
        <p:spPr/>
        <p:txBody>
          <a:bodyPr/>
          <a:lstStyle>
            <a:lvl1pPr>
              <a:defRPr/>
            </a:lvl1pPr>
          </a:lstStyle>
          <a:p>
            <a:pPr>
              <a:defRPr/>
            </a:pPr>
            <a:fld id="{FAD03293-E2E6-4409-B867-706D4765981E}" type="slidenum">
              <a:rPr lang="en-US" altLang="en-US"/>
              <a:pPr>
                <a:defRPr/>
              </a:pPr>
              <a:t>‹#›</a:t>
            </a:fld>
            <a:endParaRPr lang="en-US" altLang="en-US"/>
          </a:p>
        </p:txBody>
      </p:sp>
    </p:spTree>
    <p:extLst>
      <p:ext uri="{BB962C8B-B14F-4D97-AF65-F5344CB8AC3E}">
        <p14:creationId xmlns:p14="http://schemas.microsoft.com/office/powerpoint/2010/main" val="8924253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B755CD-11E1-4E57-BC48-F7FC12D9244F}"/>
              </a:ext>
            </a:extLst>
          </p:cNvPr>
          <p:cNvSpPr>
            <a:spLocks noGrp="1"/>
          </p:cNvSpPr>
          <p:nvPr>
            <p:ph type="dt" sz="half" idx="10"/>
          </p:nvPr>
        </p:nvSpPr>
        <p:spPr/>
        <p:txBody>
          <a:bodyPr/>
          <a:lstStyle>
            <a:lvl1pPr>
              <a:defRPr/>
            </a:lvl1pPr>
          </a:lstStyle>
          <a:p>
            <a:pPr>
              <a:defRPr/>
            </a:pPr>
            <a:fld id="{17CEE01B-AEF5-4F72-B47C-4BA9917C4AA5}" type="datetime1">
              <a:rPr lang="en-US"/>
              <a:pPr>
                <a:defRPr/>
              </a:pPr>
              <a:t>11/3/2021</a:t>
            </a:fld>
            <a:endParaRPr lang="en-US" dirty="0"/>
          </a:p>
        </p:txBody>
      </p:sp>
      <p:sp>
        <p:nvSpPr>
          <p:cNvPr id="5" name="Footer Placeholder 4">
            <a:extLst>
              <a:ext uri="{FF2B5EF4-FFF2-40B4-BE49-F238E27FC236}">
                <a16:creationId xmlns:a16="http://schemas.microsoft.com/office/drawing/2014/main" id="{0792F041-970B-4CAF-B714-0F5387491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8B53BB-72EB-42B5-B607-5ADDD178E0D5}"/>
              </a:ext>
            </a:extLst>
          </p:cNvPr>
          <p:cNvSpPr>
            <a:spLocks noGrp="1"/>
          </p:cNvSpPr>
          <p:nvPr>
            <p:ph type="sldNum" sz="quarter" idx="12"/>
          </p:nvPr>
        </p:nvSpPr>
        <p:spPr/>
        <p:txBody>
          <a:bodyPr/>
          <a:lstStyle>
            <a:lvl1pPr>
              <a:defRPr/>
            </a:lvl1pPr>
          </a:lstStyle>
          <a:p>
            <a:pPr>
              <a:defRPr/>
            </a:pPr>
            <a:fld id="{43CDE704-0210-48AB-80CB-48D4364718E0}" type="slidenum">
              <a:rPr lang="en-US" altLang="en-US"/>
              <a:pPr>
                <a:defRPr/>
              </a:pPr>
              <a:t>‹#›</a:t>
            </a:fld>
            <a:endParaRPr lang="en-US" altLang="en-US"/>
          </a:p>
        </p:txBody>
      </p:sp>
    </p:spTree>
    <p:extLst>
      <p:ext uri="{BB962C8B-B14F-4D97-AF65-F5344CB8AC3E}">
        <p14:creationId xmlns:p14="http://schemas.microsoft.com/office/powerpoint/2010/main" val="1905677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4" y="2056093"/>
            <a:ext cx="4396341"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8108CCA-9281-4DD2-9E5C-83167F6978E5}"/>
              </a:ext>
            </a:extLst>
          </p:cNvPr>
          <p:cNvSpPr>
            <a:spLocks noGrp="1"/>
          </p:cNvSpPr>
          <p:nvPr>
            <p:ph type="dt" sz="half" idx="10"/>
          </p:nvPr>
        </p:nvSpPr>
        <p:spPr/>
        <p:txBody>
          <a:bodyPr/>
          <a:lstStyle>
            <a:lvl1pPr>
              <a:defRPr/>
            </a:lvl1pPr>
          </a:lstStyle>
          <a:p>
            <a:pPr>
              <a:defRPr/>
            </a:pPr>
            <a:fld id="{B5A957D9-13CF-4EC6-973D-0D83D2C8C429}" type="datetime1">
              <a:rPr lang="en-US"/>
              <a:pPr>
                <a:defRPr/>
              </a:pPr>
              <a:t>11/3/2021</a:t>
            </a:fld>
            <a:endParaRPr lang="en-US" dirty="0"/>
          </a:p>
        </p:txBody>
      </p:sp>
      <p:sp>
        <p:nvSpPr>
          <p:cNvPr id="6" name="Footer Placeholder 4">
            <a:extLst>
              <a:ext uri="{FF2B5EF4-FFF2-40B4-BE49-F238E27FC236}">
                <a16:creationId xmlns:a16="http://schemas.microsoft.com/office/drawing/2014/main" id="{9A0BD436-4BC3-4283-B72A-E730E29200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85C52F0-E0DF-48BC-8F81-D1424C6A68E1}"/>
              </a:ext>
            </a:extLst>
          </p:cNvPr>
          <p:cNvSpPr>
            <a:spLocks noGrp="1"/>
          </p:cNvSpPr>
          <p:nvPr>
            <p:ph type="sldNum" sz="quarter" idx="12"/>
          </p:nvPr>
        </p:nvSpPr>
        <p:spPr/>
        <p:txBody>
          <a:bodyPr/>
          <a:lstStyle>
            <a:lvl1pPr>
              <a:defRPr/>
            </a:lvl1pPr>
          </a:lstStyle>
          <a:p>
            <a:pPr>
              <a:defRPr/>
            </a:pPr>
            <a:fld id="{FF0125D4-A027-42F7-AC9D-59525F760A87}" type="slidenum">
              <a:rPr lang="en-US" altLang="en-US"/>
              <a:pPr>
                <a:defRPr/>
              </a:pPr>
              <a:t>‹#›</a:t>
            </a:fld>
            <a:endParaRPr lang="en-US" altLang="en-US"/>
          </a:p>
        </p:txBody>
      </p:sp>
    </p:spTree>
    <p:extLst>
      <p:ext uri="{BB962C8B-B14F-4D97-AF65-F5344CB8AC3E}">
        <p14:creationId xmlns:p14="http://schemas.microsoft.com/office/powerpoint/2010/main" val="20882857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4A6C092-7B45-4419-9923-52F18AD9AC3A}"/>
              </a:ext>
            </a:extLst>
          </p:cNvPr>
          <p:cNvSpPr>
            <a:spLocks noGrp="1"/>
          </p:cNvSpPr>
          <p:nvPr>
            <p:ph type="dt" sz="half" idx="10"/>
          </p:nvPr>
        </p:nvSpPr>
        <p:spPr/>
        <p:txBody>
          <a:bodyPr/>
          <a:lstStyle>
            <a:lvl1pPr>
              <a:defRPr/>
            </a:lvl1pPr>
          </a:lstStyle>
          <a:p>
            <a:pPr>
              <a:defRPr/>
            </a:pPr>
            <a:fld id="{31320021-AB49-4050-B7D8-3FD3843FA1C2}" type="datetime1">
              <a:rPr lang="en-US"/>
              <a:pPr>
                <a:defRPr/>
              </a:pPr>
              <a:t>11/3/2021</a:t>
            </a:fld>
            <a:endParaRPr lang="en-US" dirty="0"/>
          </a:p>
        </p:txBody>
      </p:sp>
      <p:sp>
        <p:nvSpPr>
          <p:cNvPr id="8" name="Footer Placeholder 4">
            <a:extLst>
              <a:ext uri="{FF2B5EF4-FFF2-40B4-BE49-F238E27FC236}">
                <a16:creationId xmlns:a16="http://schemas.microsoft.com/office/drawing/2014/main" id="{897656C7-7150-4D7D-B219-FF6094D97B5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BA786F-4CFC-433F-A133-8A708B019A97}"/>
              </a:ext>
            </a:extLst>
          </p:cNvPr>
          <p:cNvSpPr>
            <a:spLocks noGrp="1"/>
          </p:cNvSpPr>
          <p:nvPr>
            <p:ph type="sldNum" sz="quarter" idx="12"/>
          </p:nvPr>
        </p:nvSpPr>
        <p:spPr/>
        <p:txBody>
          <a:bodyPr/>
          <a:lstStyle>
            <a:lvl1pPr>
              <a:defRPr/>
            </a:lvl1pPr>
          </a:lstStyle>
          <a:p>
            <a:pPr>
              <a:defRPr/>
            </a:pPr>
            <a:fld id="{322F536C-3FE0-4843-8C96-5B0DD6411D1A}" type="slidenum">
              <a:rPr lang="en-US" altLang="en-US"/>
              <a:pPr>
                <a:defRPr/>
              </a:pPr>
              <a:t>‹#›</a:t>
            </a:fld>
            <a:endParaRPr lang="en-US" altLang="en-US"/>
          </a:p>
        </p:txBody>
      </p:sp>
    </p:spTree>
    <p:extLst>
      <p:ext uri="{BB962C8B-B14F-4D97-AF65-F5344CB8AC3E}">
        <p14:creationId xmlns:p14="http://schemas.microsoft.com/office/powerpoint/2010/main" val="3990843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B0007-DA02-48C7-9137-9386DFC24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1" name="Title 1"/>
          <p:cNvSpPr>
            <a:spLocks noGrp="1"/>
          </p:cNvSpPr>
          <p:nvPr>
            <p:ph type="ctrTitle"/>
          </p:nvPr>
        </p:nvSpPr>
        <p:spPr>
          <a:xfrm>
            <a:off x="775101" y="1954221"/>
            <a:ext cx="4326679" cy="979702"/>
          </a:xfrm>
        </p:spPr>
        <p:txBody>
          <a:bodyPr/>
          <a:lstStyle>
            <a:lvl1pPr>
              <a:defRPr sz="2249"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1" y="3046160"/>
            <a:ext cx="4326679" cy="1046323"/>
          </a:xfrm>
        </p:spPr>
        <p:txBody>
          <a:bodyPr/>
          <a:lstStyle>
            <a:lvl1pPr marL="0" indent="0" algn="l">
              <a:spcAft>
                <a:spcPts val="900"/>
              </a:spcAft>
              <a:buNone/>
              <a:defRPr sz="1499">
                <a:solidFill>
                  <a:schemeClr val="tx1"/>
                </a:solidFill>
                <a:latin typeface="EYInterstate" panose="02000503020000020004" pitchFamily="2" charset="0"/>
                <a:cs typeface="Arial" pitchFamily="34" charset="0"/>
              </a:defRPr>
            </a:lvl1pPr>
            <a:lvl2pPr marL="0" indent="0" algn="l">
              <a:buNone/>
              <a:defRPr sz="1199" b="1">
                <a:solidFill>
                  <a:srgbClr val="404040"/>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531710818"/>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DF7C9EC-695E-4F23-9B31-D8B458399569}"/>
              </a:ext>
            </a:extLst>
          </p:cNvPr>
          <p:cNvSpPr>
            <a:spLocks noGrp="1"/>
          </p:cNvSpPr>
          <p:nvPr>
            <p:ph type="dt" sz="half" idx="10"/>
          </p:nvPr>
        </p:nvSpPr>
        <p:spPr/>
        <p:txBody>
          <a:bodyPr/>
          <a:lstStyle>
            <a:lvl1pPr>
              <a:defRPr/>
            </a:lvl1pPr>
          </a:lstStyle>
          <a:p>
            <a:pPr>
              <a:defRPr/>
            </a:pPr>
            <a:fld id="{B73C1AEF-F731-4241-9D0F-EF035AD07016}" type="datetime1">
              <a:rPr lang="en-US"/>
              <a:pPr>
                <a:defRPr/>
              </a:pPr>
              <a:t>11/3/2021</a:t>
            </a:fld>
            <a:endParaRPr lang="en-US" dirty="0"/>
          </a:p>
        </p:txBody>
      </p:sp>
      <p:sp>
        <p:nvSpPr>
          <p:cNvPr id="4" name="Footer Placeholder 4">
            <a:extLst>
              <a:ext uri="{FF2B5EF4-FFF2-40B4-BE49-F238E27FC236}">
                <a16:creationId xmlns:a16="http://schemas.microsoft.com/office/drawing/2014/main" id="{79D868B0-170D-4470-BEAB-A67A8A8B675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EAD443E-3BF9-4ABE-A945-94C717B20E4F}"/>
              </a:ext>
            </a:extLst>
          </p:cNvPr>
          <p:cNvSpPr>
            <a:spLocks noGrp="1"/>
          </p:cNvSpPr>
          <p:nvPr>
            <p:ph type="sldNum" sz="quarter" idx="12"/>
          </p:nvPr>
        </p:nvSpPr>
        <p:spPr/>
        <p:txBody>
          <a:bodyPr/>
          <a:lstStyle>
            <a:lvl1pPr>
              <a:defRPr/>
            </a:lvl1pPr>
          </a:lstStyle>
          <a:p>
            <a:pPr>
              <a:defRPr/>
            </a:pPr>
            <a:fld id="{74961E0B-3FD0-489E-A2D8-A095CA08B211}" type="slidenum">
              <a:rPr lang="en-US" altLang="en-US"/>
              <a:pPr>
                <a:defRPr/>
              </a:pPr>
              <a:t>‹#›</a:t>
            </a:fld>
            <a:endParaRPr lang="en-US" altLang="en-US"/>
          </a:p>
        </p:txBody>
      </p:sp>
    </p:spTree>
    <p:extLst>
      <p:ext uri="{BB962C8B-B14F-4D97-AF65-F5344CB8AC3E}">
        <p14:creationId xmlns:p14="http://schemas.microsoft.com/office/powerpoint/2010/main" val="40184404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FC25B02-B840-42E6-9ECB-1B9F7BF145EB}"/>
              </a:ext>
            </a:extLst>
          </p:cNvPr>
          <p:cNvSpPr>
            <a:spLocks noGrp="1"/>
          </p:cNvSpPr>
          <p:nvPr>
            <p:ph type="dt" sz="half" idx="10"/>
          </p:nvPr>
        </p:nvSpPr>
        <p:spPr/>
        <p:txBody>
          <a:bodyPr/>
          <a:lstStyle>
            <a:lvl1pPr>
              <a:defRPr/>
            </a:lvl1pPr>
          </a:lstStyle>
          <a:p>
            <a:pPr>
              <a:defRPr/>
            </a:pPr>
            <a:fld id="{27F70F5D-5757-4F03-B49B-14B94094C8E9}" type="datetime1">
              <a:rPr lang="en-US"/>
              <a:pPr>
                <a:defRPr/>
              </a:pPr>
              <a:t>11/3/2021</a:t>
            </a:fld>
            <a:endParaRPr lang="en-US" dirty="0"/>
          </a:p>
        </p:txBody>
      </p:sp>
      <p:sp>
        <p:nvSpPr>
          <p:cNvPr id="3" name="Footer Placeholder 4">
            <a:extLst>
              <a:ext uri="{FF2B5EF4-FFF2-40B4-BE49-F238E27FC236}">
                <a16:creationId xmlns:a16="http://schemas.microsoft.com/office/drawing/2014/main" id="{BE296868-A393-48CD-9EBF-7275ED98B4B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5549FC-2B6D-4D71-9FB8-0F0E131BABE8}"/>
              </a:ext>
            </a:extLst>
          </p:cNvPr>
          <p:cNvSpPr>
            <a:spLocks noGrp="1"/>
          </p:cNvSpPr>
          <p:nvPr>
            <p:ph type="sldNum" sz="quarter" idx="12"/>
          </p:nvPr>
        </p:nvSpPr>
        <p:spPr/>
        <p:txBody>
          <a:bodyPr/>
          <a:lstStyle>
            <a:lvl1pPr>
              <a:defRPr/>
            </a:lvl1pPr>
          </a:lstStyle>
          <a:p>
            <a:pPr>
              <a:defRPr/>
            </a:pPr>
            <a:fld id="{9C596552-B738-4E3C-AF42-8362AE8E10A9}" type="slidenum">
              <a:rPr lang="en-US" altLang="en-US"/>
              <a:pPr>
                <a:defRPr/>
              </a:pPr>
              <a:t>‹#›</a:t>
            </a:fld>
            <a:endParaRPr lang="en-US" altLang="en-US"/>
          </a:p>
        </p:txBody>
      </p:sp>
    </p:spTree>
    <p:extLst>
      <p:ext uri="{BB962C8B-B14F-4D97-AF65-F5344CB8AC3E}">
        <p14:creationId xmlns:p14="http://schemas.microsoft.com/office/powerpoint/2010/main" val="29846430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4B0511DF-93CE-4FBD-B9EC-68482643AB6F}"/>
              </a:ext>
            </a:extLst>
          </p:cNvPr>
          <p:cNvSpPr>
            <a:spLocks noGrp="1"/>
          </p:cNvSpPr>
          <p:nvPr>
            <p:ph type="dt" sz="half" idx="10"/>
          </p:nvPr>
        </p:nvSpPr>
        <p:spPr/>
        <p:txBody>
          <a:bodyPr/>
          <a:lstStyle>
            <a:lvl1pPr>
              <a:defRPr/>
            </a:lvl1pPr>
          </a:lstStyle>
          <a:p>
            <a:pPr>
              <a:defRPr/>
            </a:pPr>
            <a:fld id="{D115F608-CA4F-4DAF-9C2C-D1450DD74F16}" type="datetime1">
              <a:rPr lang="en-US"/>
              <a:pPr>
                <a:defRPr/>
              </a:pPr>
              <a:t>11/3/2021</a:t>
            </a:fld>
            <a:endParaRPr lang="en-US" dirty="0"/>
          </a:p>
        </p:txBody>
      </p:sp>
      <p:sp>
        <p:nvSpPr>
          <p:cNvPr id="6" name="Footer Placeholder 4">
            <a:extLst>
              <a:ext uri="{FF2B5EF4-FFF2-40B4-BE49-F238E27FC236}">
                <a16:creationId xmlns:a16="http://schemas.microsoft.com/office/drawing/2014/main" id="{15EF611E-5F8D-4318-A9B8-0582A9C511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8B7745-C032-4FA9-8161-D48C725B3495}"/>
              </a:ext>
            </a:extLst>
          </p:cNvPr>
          <p:cNvSpPr>
            <a:spLocks noGrp="1"/>
          </p:cNvSpPr>
          <p:nvPr>
            <p:ph type="sldNum" sz="quarter" idx="12"/>
          </p:nvPr>
        </p:nvSpPr>
        <p:spPr/>
        <p:txBody>
          <a:bodyPr/>
          <a:lstStyle>
            <a:lvl1pPr>
              <a:defRPr/>
            </a:lvl1pPr>
          </a:lstStyle>
          <a:p>
            <a:pPr>
              <a:defRPr/>
            </a:pPr>
            <a:fld id="{F7B58818-98D0-41F1-9913-E2AE5C4F2041}" type="slidenum">
              <a:rPr lang="en-US" altLang="en-US"/>
              <a:pPr>
                <a:defRPr/>
              </a:pPr>
              <a:t>‹#›</a:t>
            </a:fld>
            <a:endParaRPr lang="en-US" altLang="en-US"/>
          </a:p>
        </p:txBody>
      </p:sp>
    </p:spTree>
    <p:extLst>
      <p:ext uri="{BB962C8B-B14F-4D97-AF65-F5344CB8AC3E}">
        <p14:creationId xmlns:p14="http://schemas.microsoft.com/office/powerpoint/2010/main" val="17780152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0AB1972-C900-49EB-A1A8-2AA76CB28095}"/>
              </a:ext>
            </a:extLst>
          </p:cNvPr>
          <p:cNvSpPr>
            <a:spLocks noGrp="1"/>
          </p:cNvSpPr>
          <p:nvPr>
            <p:ph type="dt" sz="half" idx="10"/>
          </p:nvPr>
        </p:nvSpPr>
        <p:spPr/>
        <p:txBody>
          <a:bodyPr/>
          <a:lstStyle>
            <a:lvl1pPr>
              <a:defRPr/>
            </a:lvl1pPr>
          </a:lstStyle>
          <a:p>
            <a:pPr>
              <a:defRPr/>
            </a:pPr>
            <a:fld id="{63B1E60E-2FF5-4384-9ED3-F5C9BADE8BBF}" type="datetime1">
              <a:rPr lang="en-US"/>
              <a:pPr>
                <a:defRPr/>
              </a:pPr>
              <a:t>11/3/2021</a:t>
            </a:fld>
            <a:endParaRPr lang="en-US" dirty="0"/>
          </a:p>
        </p:txBody>
      </p:sp>
      <p:sp>
        <p:nvSpPr>
          <p:cNvPr id="6" name="Footer Placeholder 4">
            <a:extLst>
              <a:ext uri="{FF2B5EF4-FFF2-40B4-BE49-F238E27FC236}">
                <a16:creationId xmlns:a16="http://schemas.microsoft.com/office/drawing/2014/main" id="{08FD56E8-F27B-4E4E-A9F7-2286D8B19F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5C9AF7-210F-4248-8FDE-F0325F38F51C}"/>
              </a:ext>
            </a:extLst>
          </p:cNvPr>
          <p:cNvSpPr>
            <a:spLocks noGrp="1"/>
          </p:cNvSpPr>
          <p:nvPr>
            <p:ph type="sldNum" sz="quarter" idx="12"/>
          </p:nvPr>
        </p:nvSpPr>
        <p:spPr/>
        <p:txBody>
          <a:bodyPr/>
          <a:lstStyle>
            <a:lvl1pPr>
              <a:defRPr/>
            </a:lvl1pPr>
          </a:lstStyle>
          <a:p>
            <a:pPr>
              <a:defRPr/>
            </a:pPr>
            <a:fld id="{8B728F9B-3C67-4E67-A53F-053AA028AC26}" type="slidenum">
              <a:rPr lang="en-US" altLang="en-US"/>
              <a:pPr>
                <a:defRPr/>
              </a:pPr>
              <a:t>‹#›</a:t>
            </a:fld>
            <a:endParaRPr lang="en-US" altLang="en-US"/>
          </a:p>
        </p:txBody>
      </p:sp>
    </p:spTree>
    <p:extLst>
      <p:ext uri="{BB962C8B-B14F-4D97-AF65-F5344CB8AC3E}">
        <p14:creationId xmlns:p14="http://schemas.microsoft.com/office/powerpoint/2010/main" val="14381505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13221D2-CBF6-41BD-BFC4-01B7171A8F96}"/>
              </a:ext>
            </a:extLst>
          </p:cNvPr>
          <p:cNvSpPr>
            <a:spLocks noGrp="1"/>
          </p:cNvSpPr>
          <p:nvPr>
            <p:ph type="dt" sz="half" idx="10"/>
          </p:nvPr>
        </p:nvSpPr>
        <p:spPr/>
        <p:txBody>
          <a:bodyPr/>
          <a:lstStyle>
            <a:lvl1pPr>
              <a:defRPr/>
            </a:lvl1pPr>
          </a:lstStyle>
          <a:p>
            <a:pPr>
              <a:defRPr/>
            </a:pPr>
            <a:fld id="{6A4B7E42-F860-495C-8716-576E6403DB47}" type="datetime1">
              <a:rPr lang="en-US"/>
              <a:pPr>
                <a:defRPr/>
              </a:pPr>
              <a:t>11/3/2021</a:t>
            </a:fld>
            <a:endParaRPr lang="en-US" dirty="0"/>
          </a:p>
        </p:txBody>
      </p:sp>
      <p:sp>
        <p:nvSpPr>
          <p:cNvPr id="6" name="Footer Placeholder 4">
            <a:extLst>
              <a:ext uri="{FF2B5EF4-FFF2-40B4-BE49-F238E27FC236}">
                <a16:creationId xmlns:a16="http://schemas.microsoft.com/office/drawing/2014/main" id="{F5D2908B-9A39-4016-B46E-B30E6FE363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6F8213-3240-4EEE-86FB-690260A98A50}"/>
              </a:ext>
            </a:extLst>
          </p:cNvPr>
          <p:cNvSpPr>
            <a:spLocks noGrp="1"/>
          </p:cNvSpPr>
          <p:nvPr>
            <p:ph type="sldNum" sz="quarter" idx="12"/>
          </p:nvPr>
        </p:nvSpPr>
        <p:spPr/>
        <p:txBody>
          <a:bodyPr/>
          <a:lstStyle>
            <a:lvl1pPr>
              <a:defRPr/>
            </a:lvl1pPr>
          </a:lstStyle>
          <a:p>
            <a:pPr>
              <a:defRPr/>
            </a:pPr>
            <a:fld id="{77E52F7E-6B73-4829-9EBA-B454EEE4BF4B}" type="slidenum">
              <a:rPr lang="en-US" altLang="en-US"/>
              <a:pPr>
                <a:defRPr/>
              </a:pPr>
              <a:t>‹#›</a:t>
            </a:fld>
            <a:endParaRPr lang="en-US" altLang="en-US"/>
          </a:p>
        </p:txBody>
      </p:sp>
    </p:spTree>
    <p:extLst>
      <p:ext uri="{BB962C8B-B14F-4D97-AF65-F5344CB8AC3E}">
        <p14:creationId xmlns:p14="http://schemas.microsoft.com/office/powerpoint/2010/main" val="4019077360"/>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a:extLst>
              <a:ext uri="{FF2B5EF4-FFF2-40B4-BE49-F238E27FC236}">
                <a16:creationId xmlns:a16="http://schemas.microsoft.com/office/drawing/2014/main" id="{35E8E85A-3020-4693-AEA2-A257CE9336A5}"/>
              </a:ext>
            </a:extLst>
          </p:cNvPr>
          <p:cNvSpPr>
            <a:spLocks noGrp="1"/>
          </p:cNvSpPr>
          <p:nvPr>
            <p:ph type="dt" sz="half" idx="10"/>
          </p:nvPr>
        </p:nvSpPr>
        <p:spPr/>
        <p:txBody>
          <a:bodyPr/>
          <a:lstStyle>
            <a:lvl1pPr>
              <a:defRPr/>
            </a:lvl1pPr>
          </a:lstStyle>
          <a:p>
            <a:pPr>
              <a:defRPr/>
            </a:pPr>
            <a:fld id="{071CDC0F-B4E5-4D87-B9C3-12000E437AA9}" type="datetime1">
              <a:rPr lang="en-US"/>
              <a:pPr>
                <a:defRPr/>
              </a:pPr>
              <a:t>11/3/2021</a:t>
            </a:fld>
            <a:endParaRPr lang="en-US" dirty="0"/>
          </a:p>
        </p:txBody>
      </p:sp>
      <p:sp>
        <p:nvSpPr>
          <p:cNvPr id="5" name="Footer Placeholder 4">
            <a:extLst>
              <a:ext uri="{FF2B5EF4-FFF2-40B4-BE49-F238E27FC236}">
                <a16:creationId xmlns:a16="http://schemas.microsoft.com/office/drawing/2014/main" id="{A0F0A1E4-ADE6-448C-BBEC-B182B78846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C30D36-3BC3-4AB4-B938-27027E4902FA}"/>
              </a:ext>
            </a:extLst>
          </p:cNvPr>
          <p:cNvSpPr>
            <a:spLocks noGrp="1"/>
          </p:cNvSpPr>
          <p:nvPr>
            <p:ph type="sldNum" sz="quarter" idx="12"/>
          </p:nvPr>
        </p:nvSpPr>
        <p:spPr/>
        <p:txBody>
          <a:bodyPr/>
          <a:lstStyle>
            <a:lvl1pPr>
              <a:defRPr/>
            </a:lvl1pPr>
          </a:lstStyle>
          <a:p>
            <a:pPr>
              <a:defRPr/>
            </a:pPr>
            <a:fld id="{E182169F-CCEC-4FF5-8573-A9EE9C88F727}" type="slidenum">
              <a:rPr lang="en-US" altLang="en-US"/>
              <a:pPr>
                <a:defRPr/>
              </a:pPr>
              <a:t>‹#›</a:t>
            </a:fld>
            <a:endParaRPr lang="en-US" altLang="en-US"/>
          </a:p>
        </p:txBody>
      </p:sp>
    </p:spTree>
    <p:extLst>
      <p:ext uri="{BB962C8B-B14F-4D97-AF65-F5344CB8AC3E}">
        <p14:creationId xmlns:p14="http://schemas.microsoft.com/office/powerpoint/2010/main" val="3177196748"/>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2EB922-8BC7-4678-9921-B70FF688C7DB}"/>
              </a:ext>
            </a:extLst>
          </p:cNvPr>
          <p:cNvSpPr txBox="1"/>
          <p:nvPr/>
        </p:nvSpPr>
        <p:spPr>
          <a:xfrm>
            <a:off x="898525" y="971552"/>
            <a:ext cx="801688" cy="1500411"/>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sz="9150" dirty="0"/>
              <a:t>“</a:t>
            </a:r>
          </a:p>
        </p:txBody>
      </p:sp>
      <p:sp>
        <p:nvSpPr>
          <p:cNvPr id="6" name="TextBox 5">
            <a:extLst>
              <a:ext uri="{FF2B5EF4-FFF2-40B4-BE49-F238E27FC236}">
                <a16:creationId xmlns:a16="http://schemas.microsoft.com/office/drawing/2014/main" id="{129AAC96-C69C-462B-9567-F4833948F7F1}"/>
              </a:ext>
            </a:extLst>
          </p:cNvPr>
          <p:cNvSpPr txBox="1"/>
          <p:nvPr/>
        </p:nvSpPr>
        <p:spPr>
          <a:xfrm>
            <a:off x="9329739" y="2613027"/>
            <a:ext cx="803275" cy="1500411"/>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sz="9150" dirty="0"/>
              <a:t>”</a:t>
            </a:r>
          </a:p>
        </p:txBody>
      </p:sp>
      <p:sp>
        <p:nvSpPr>
          <p:cNvPr id="2" name="Title 1"/>
          <p:cNvSpPr>
            <a:spLocks noGrp="1"/>
          </p:cNvSpPr>
          <p:nvPr>
            <p:ph type="title"/>
          </p:nvPr>
        </p:nvSpPr>
        <p:spPr>
          <a:xfrm>
            <a:off x="1574801" y="1447800"/>
            <a:ext cx="7999315" cy="2323374"/>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930401" y="3771174"/>
            <a:ext cx="7279649" cy="342174"/>
          </a:xfrm>
        </p:spPr>
        <p:txBody>
          <a:bodyPr rtlCol="0">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3">
            <a:extLst>
              <a:ext uri="{FF2B5EF4-FFF2-40B4-BE49-F238E27FC236}">
                <a16:creationId xmlns:a16="http://schemas.microsoft.com/office/drawing/2014/main" id="{58C332F4-64E4-4E14-B92D-D55CB1412E51}"/>
              </a:ext>
            </a:extLst>
          </p:cNvPr>
          <p:cNvSpPr>
            <a:spLocks noGrp="1"/>
          </p:cNvSpPr>
          <p:nvPr>
            <p:ph type="dt" sz="half" idx="15"/>
          </p:nvPr>
        </p:nvSpPr>
        <p:spPr/>
        <p:txBody>
          <a:bodyPr/>
          <a:lstStyle>
            <a:lvl1pPr>
              <a:defRPr/>
            </a:lvl1pPr>
          </a:lstStyle>
          <a:p>
            <a:pPr>
              <a:defRPr/>
            </a:pPr>
            <a:fld id="{3E67FA37-1A45-4D95-9743-CCC1B20F2895}" type="datetime1">
              <a:rPr lang="en-US"/>
              <a:pPr>
                <a:defRPr/>
              </a:pPr>
              <a:t>11/3/2021</a:t>
            </a:fld>
            <a:endParaRPr lang="en-US" dirty="0"/>
          </a:p>
        </p:txBody>
      </p:sp>
      <p:sp>
        <p:nvSpPr>
          <p:cNvPr id="8" name="Footer Placeholder 4">
            <a:extLst>
              <a:ext uri="{FF2B5EF4-FFF2-40B4-BE49-F238E27FC236}">
                <a16:creationId xmlns:a16="http://schemas.microsoft.com/office/drawing/2014/main" id="{6B905ABB-B04F-482E-A68F-B207B4D60142}"/>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87A9EAA-D547-4CC1-A4D5-622CC8E8DA9C}"/>
              </a:ext>
            </a:extLst>
          </p:cNvPr>
          <p:cNvSpPr>
            <a:spLocks noGrp="1"/>
          </p:cNvSpPr>
          <p:nvPr>
            <p:ph type="sldNum" sz="quarter" idx="17"/>
          </p:nvPr>
        </p:nvSpPr>
        <p:spPr/>
        <p:txBody>
          <a:bodyPr/>
          <a:lstStyle>
            <a:lvl1pPr>
              <a:defRPr smtClean="0"/>
            </a:lvl1pPr>
          </a:lstStyle>
          <a:p>
            <a:pPr>
              <a:defRPr/>
            </a:pPr>
            <a:fld id="{D0CBE366-E8F0-49F3-B0B4-CE998FE94975}" type="slidenum">
              <a:rPr lang="en-US" altLang="en-US"/>
              <a:pPr>
                <a:defRPr/>
              </a:pPr>
              <a:t>‹#›</a:t>
            </a:fld>
            <a:endParaRPr lang="en-US" altLang="en-US"/>
          </a:p>
        </p:txBody>
      </p:sp>
    </p:spTree>
    <p:extLst>
      <p:ext uri="{BB962C8B-B14F-4D97-AF65-F5344CB8AC3E}">
        <p14:creationId xmlns:p14="http://schemas.microsoft.com/office/powerpoint/2010/main" val="16034662"/>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34AF3B-1724-4E87-B9C9-974F4E6121AC}"/>
              </a:ext>
            </a:extLst>
          </p:cNvPr>
          <p:cNvSpPr>
            <a:spLocks noGrp="1"/>
          </p:cNvSpPr>
          <p:nvPr>
            <p:ph type="dt" sz="half" idx="10"/>
          </p:nvPr>
        </p:nvSpPr>
        <p:spPr/>
        <p:txBody>
          <a:bodyPr/>
          <a:lstStyle>
            <a:lvl1pPr>
              <a:defRPr/>
            </a:lvl1pPr>
          </a:lstStyle>
          <a:p>
            <a:pPr>
              <a:defRPr/>
            </a:pPr>
            <a:fld id="{A8FC6915-7A01-4E04-94CF-0A6A13714BD2}" type="datetime1">
              <a:rPr lang="en-US"/>
              <a:pPr>
                <a:defRPr/>
              </a:pPr>
              <a:t>11/3/2021</a:t>
            </a:fld>
            <a:endParaRPr lang="en-US" dirty="0"/>
          </a:p>
        </p:txBody>
      </p:sp>
      <p:sp>
        <p:nvSpPr>
          <p:cNvPr id="5" name="Footer Placeholder 4">
            <a:extLst>
              <a:ext uri="{FF2B5EF4-FFF2-40B4-BE49-F238E27FC236}">
                <a16:creationId xmlns:a16="http://schemas.microsoft.com/office/drawing/2014/main" id="{230779B1-E275-49AE-B6A6-FF6C732E87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47E98C-BF4E-40D1-AEA6-539F4F2F7FFF}"/>
              </a:ext>
            </a:extLst>
          </p:cNvPr>
          <p:cNvSpPr>
            <a:spLocks noGrp="1"/>
          </p:cNvSpPr>
          <p:nvPr>
            <p:ph type="sldNum" sz="quarter" idx="12"/>
          </p:nvPr>
        </p:nvSpPr>
        <p:spPr/>
        <p:txBody>
          <a:bodyPr/>
          <a:lstStyle>
            <a:lvl1pPr>
              <a:defRPr/>
            </a:lvl1pPr>
          </a:lstStyle>
          <a:p>
            <a:pPr>
              <a:defRPr/>
            </a:pPr>
            <a:fld id="{7E5FF1D4-C969-4614-83D7-6D00D602C3EE}" type="slidenum">
              <a:rPr lang="en-US" altLang="en-US"/>
              <a:pPr>
                <a:defRPr/>
              </a:pPr>
              <a:t>‹#›</a:t>
            </a:fld>
            <a:endParaRPr lang="en-US" altLang="en-US"/>
          </a:p>
        </p:txBody>
      </p:sp>
    </p:spTree>
    <p:extLst>
      <p:ext uri="{BB962C8B-B14F-4D97-AF65-F5344CB8AC3E}">
        <p14:creationId xmlns:p14="http://schemas.microsoft.com/office/powerpoint/2010/main" val="112208948"/>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D701CFE-153E-455A-8275-21CA7CC2A44F}"/>
              </a:ext>
            </a:extLst>
          </p:cNvPr>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4C18B6A-0407-4DBF-AF54-BAF6706C3129}"/>
              </a:ext>
            </a:extLst>
          </p:cNvPr>
          <p:cNvCxnSpPr/>
          <p:nvPr/>
        </p:nvCxnSpPr>
        <p:spPr>
          <a:xfrm>
            <a:off x="6962775"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8"/>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Date Placeholder 3">
            <a:extLst>
              <a:ext uri="{FF2B5EF4-FFF2-40B4-BE49-F238E27FC236}">
                <a16:creationId xmlns:a16="http://schemas.microsoft.com/office/drawing/2014/main" id="{3FA62D5C-7DFC-46C8-821F-777765566CC7}"/>
              </a:ext>
            </a:extLst>
          </p:cNvPr>
          <p:cNvSpPr>
            <a:spLocks noGrp="1"/>
          </p:cNvSpPr>
          <p:nvPr>
            <p:ph type="dt" sz="half" idx="18"/>
          </p:nvPr>
        </p:nvSpPr>
        <p:spPr/>
        <p:txBody>
          <a:bodyPr/>
          <a:lstStyle>
            <a:lvl1pPr>
              <a:defRPr/>
            </a:lvl1pPr>
          </a:lstStyle>
          <a:p>
            <a:pPr>
              <a:defRPr/>
            </a:pPr>
            <a:fld id="{E3017BAA-3DAF-4C4E-88BC-4DA3DAA65FD0}" type="datetime1">
              <a:rPr lang="en-US"/>
              <a:pPr>
                <a:defRPr/>
              </a:pPr>
              <a:t>11/3/2021</a:t>
            </a:fld>
            <a:endParaRPr lang="en-US" dirty="0"/>
          </a:p>
        </p:txBody>
      </p:sp>
      <p:sp>
        <p:nvSpPr>
          <p:cNvPr id="12" name="Footer Placeholder 4">
            <a:extLst>
              <a:ext uri="{FF2B5EF4-FFF2-40B4-BE49-F238E27FC236}">
                <a16:creationId xmlns:a16="http://schemas.microsoft.com/office/drawing/2014/main" id="{58E6EFE1-8E6C-4939-82E8-A7DC867D9DCF}"/>
              </a:ext>
            </a:extLst>
          </p:cNvPr>
          <p:cNvSpPr>
            <a:spLocks noGrp="1"/>
          </p:cNvSpPr>
          <p:nvPr>
            <p:ph type="ftr" sz="quarter" idx="19"/>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72F0AC86-2136-42CA-878D-91A4FA551086}"/>
              </a:ext>
            </a:extLst>
          </p:cNvPr>
          <p:cNvSpPr>
            <a:spLocks noGrp="1"/>
          </p:cNvSpPr>
          <p:nvPr>
            <p:ph type="sldNum" sz="quarter" idx="20"/>
          </p:nvPr>
        </p:nvSpPr>
        <p:spPr/>
        <p:txBody>
          <a:bodyPr/>
          <a:lstStyle>
            <a:lvl1pPr>
              <a:defRPr smtClean="0"/>
            </a:lvl1pPr>
          </a:lstStyle>
          <a:p>
            <a:pPr>
              <a:defRPr/>
            </a:pPr>
            <a:fld id="{4ABC8B82-1AF3-488F-8BE1-BFBBC332C729}" type="slidenum">
              <a:rPr lang="en-US" altLang="en-US"/>
              <a:pPr>
                <a:defRPr/>
              </a:pPr>
              <a:t>‹#›</a:t>
            </a:fld>
            <a:endParaRPr lang="en-US" altLang="en-US"/>
          </a:p>
        </p:txBody>
      </p:sp>
    </p:spTree>
    <p:extLst>
      <p:ext uri="{BB962C8B-B14F-4D97-AF65-F5344CB8AC3E}">
        <p14:creationId xmlns:p14="http://schemas.microsoft.com/office/powerpoint/2010/main" val="225464106"/>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5C116E7-50BE-471A-8856-0B54F184096A}"/>
              </a:ext>
            </a:extLst>
          </p:cNvPr>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C149EC1-6577-46FE-83E5-5AE0E2854AB4}"/>
              </a:ext>
            </a:extLst>
          </p:cNvPr>
          <p:cNvCxnSpPr/>
          <p:nvPr/>
        </p:nvCxnSpPr>
        <p:spPr>
          <a:xfrm>
            <a:off x="6962775"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652463" y="4827213"/>
            <a:ext cx="2940051" cy="659189"/>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3888022" y="4827212"/>
            <a:ext cx="2934407" cy="659189"/>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124576" y="4827210"/>
            <a:ext cx="2935997" cy="659189"/>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5" name="Date Placeholder 3">
            <a:extLst>
              <a:ext uri="{FF2B5EF4-FFF2-40B4-BE49-F238E27FC236}">
                <a16:creationId xmlns:a16="http://schemas.microsoft.com/office/drawing/2014/main" id="{B6C4C17E-C469-4DEB-91CC-0AD96FFD9C69}"/>
              </a:ext>
            </a:extLst>
          </p:cNvPr>
          <p:cNvSpPr>
            <a:spLocks noGrp="1"/>
          </p:cNvSpPr>
          <p:nvPr>
            <p:ph type="dt" sz="half" idx="23"/>
          </p:nvPr>
        </p:nvSpPr>
        <p:spPr/>
        <p:txBody>
          <a:bodyPr/>
          <a:lstStyle>
            <a:lvl1pPr>
              <a:defRPr/>
            </a:lvl1pPr>
          </a:lstStyle>
          <a:p>
            <a:pPr>
              <a:defRPr/>
            </a:pPr>
            <a:fld id="{678BB4C3-AA19-42EE-BE91-6ABE21202F6E}" type="datetime1">
              <a:rPr lang="en-US"/>
              <a:pPr>
                <a:defRPr/>
              </a:pPr>
              <a:t>11/3/2021</a:t>
            </a:fld>
            <a:endParaRPr lang="en-US" dirty="0"/>
          </a:p>
        </p:txBody>
      </p:sp>
      <p:sp>
        <p:nvSpPr>
          <p:cNvPr id="16" name="Footer Placeholder 4">
            <a:extLst>
              <a:ext uri="{FF2B5EF4-FFF2-40B4-BE49-F238E27FC236}">
                <a16:creationId xmlns:a16="http://schemas.microsoft.com/office/drawing/2014/main" id="{D02E0DD0-DEA9-4F41-9812-4159DCE422B6}"/>
              </a:ext>
            </a:extLst>
          </p:cNvPr>
          <p:cNvSpPr>
            <a:spLocks noGrp="1"/>
          </p:cNvSpPr>
          <p:nvPr>
            <p:ph type="ftr" sz="quarter" idx="24"/>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183C65BE-084A-408C-8ED5-B5A8EF328511}"/>
              </a:ext>
            </a:extLst>
          </p:cNvPr>
          <p:cNvSpPr>
            <a:spLocks noGrp="1"/>
          </p:cNvSpPr>
          <p:nvPr>
            <p:ph type="sldNum" sz="quarter" idx="25"/>
          </p:nvPr>
        </p:nvSpPr>
        <p:spPr/>
        <p:txBody>
          <a:bodyPr/>
          <a:lstStyle>
            <a:lvl1pPr>
              <a:defRPr smtClean="0"/>
            </a:lvl1pPr>
          </a:lstStyle>
          <a:p>
            <a:pPr>
              <a:defRPr/>
            </a:pPr>
            <a:fld id="{5A588D18-8B84-4A05-AF8E-24CFEDC7FDBC}" type="slidenum">
              <a:rPr lang="en-US" altLang="en-US"/>
              <a:pPr>
                <a:defRPr/>
              </a:pPr>
              <a:t>‹#›</a:t>
            </a:fld>
            <a:endParaRPr lang="en-US" altLang="en-US"/>
          </a:p>
        </p:txBody>
      </p:sp>
    </p:spTree>
    <p:extLst>
      <p:ext uri="{BB962C8B-B14F-4D97-AF65-F5344CB8AC3E}">
        <p14:creationId xmlns:p14="http://schemas.microsoft.com/office/powerpoint/2010/main" val="340278348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7" y="5826614"/>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24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499">
                <a:solidFill>
                  <a:schemeClr val="bg1"/>
                </a:solidFill>
                <a:latin typeface="EYInterstate Light" panose="02000506000000020004" pitchFamily="2" charset="0"/>
                <a:cs typeface="Arial" pitchFamily="34" charset="0"/>
              </a:defRPr>
            </a:lvl1pPr>
            <a:lvl2pPr marL="0" indent="0" algn="l">
              <a:buNone/>
              <a:defRPr sz="1199">
                <a:solidFill>
                  <a:schemeClr val="tx1">
                    <a:lumMod val="75000"/>
                    <a:lumOff val="25000"/>
                  </a:schemeClr>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3"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34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7"/>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295" y="4021757"/>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7"/>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1307492520"/>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DE9006-0FA3-43EE-8C3A-A095EC32006A}"/>
              </a:ext>
            </a:extLst>
          </p:cNvPr>
          <p:cNvSpPr>
            <a:spLocks noGrp="1"/>
          </p:cNvSpPr>
          <p:nvPr>
            <p:ph type="dt" sz="half" idx="10"/>
          </p:nvPr>
        </p:nvSpPr>
        <p:spPr/>
        <p:txBody>
          <a:bodyPr/>
          <a:lstStyle>
            <a:lvl1pPr>
              <a:defRPr/>
            </a:lvl1pPr>
          </a:lstStyle>
          <a:p>
            <a:pPr>
              <a:defRPr/>
            </a:pPr>
            <a:fld id="{EFA26BBD-2E45-46B7-931F-576BE27A0172}" type="datetime1">
              <a:rPr lang="en-US"/>
              <a:pPr>
                <a:defRPr/>
              </a:pPr>
              <a:t>11/3/2021</a:t>
            </a:fld>
            <a:endParaRPr lang="en-US" dirty="0"/>
          </a:p>
        </p:txBody>
      </p:sp>
      <p:sp>
        <p:nvSpPr>
          <p:cNvPr id="5" name="Footer Placeholder 4">
            <a:extLst>
              <a:ext uri="{FF2B5EF4-FFF2-40B4-BE49-F238E27FC236}">
                <a16:creationId xmlns:a16="http://schemas.microsoft.com/office/drawing/2014/main" id="{BDA6820B-854F-4BC1-AA0F-5652115EAE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51978A-8912-4774-93DC-02F98E820DDD}"/>
              </a:ext>
            </a:extLst>
          </p:cNvPr>
          <p:cNvSpPr>
            <a:spLocks noGrp="1"/>
          </p:cNvSpPr>
          <p:nvPr>
            <p:ph type="sldNum" sz="quarter" idx="12"/>
          </p:nvPr>
        </p:nvSpPr>
        <p:spPr/>
        <p:txBody>
          <a:bodyPr/>
          <a:lstStyle>
            <a:lvl1pPr>
              <a:defRPr/>
            </a:lvl1pPr>
          </a:lstStyle>
          <a:p>
            <a:pPr>
              <a:defRPr/>
            </a:pPr>
            <a:fld id="{E0AA2631-6696-494B-A1B8-2628623AE7D8}" type="slidenum">
              <a:rPr lang="en-US" altLang="en-US"/>
              <a:pPr>
                <a:defRPr/>
              </a:pPr>
              <a:t>‹#›</a:t>
            </a:fld>
            <a:endParaRPr lang="en-US" altLang="en-US"/>
          </a:p>
        </p:txBody>
      </p:sp>
    </p:spTree>
    <p:extLst>
      <p:ext uri="{BB962C8B-B14F-4D97-AF65-F5344CB8AC3E}">
        <p14:creationId xmlns:p14="http://schemas.microsoft.com/office/powerpoint/2010/main" val="13803022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B90D6A5-7D6F-4756-970C-3ACB0D07EC67}"/>
              </a:ext>
            </a:extLst>
          </p:cNvPr>
          <p:cNvSpPr>
            <a:spLocks noGrp="1"/>
          </p:cNvSpPr>
          <p:nvPr>
            <p:ph type="dt" sz="half" idx="10"/>
          </p:nvPr>
        </p:nvSpPr>
        <p:spPr/>
        <p:txBody>
          <a:bodyPr/>
          <a:lstStyle>
            <a:lvl1pPr>
              <a:defRPr/>
            </a:lvl1pPr>
          </a:lstStyle>
          <a:p>
            <a:pPr>
              <a:defRPr/>
            </a:pPr>
            <a:fld id="{04FFF7B1-BED7-487D-97D2-E1FD295DB1CA}" type="datetime1">
              <a:rPr lang="en-US"/>
              <a:pPr>
                <a:defRPr/>
              </a:pPr>
              <a:t>11/3/2021</a:t>
            </a:fld>
            <a:endParaRPr lang="en-US" dirty="0"/>
          </a:p>
        </p:txBody>
      </p:sp>
      <p:sp>
        <p:nvSpPr>
          <p:cNvPr id="5" name="Footer Placeholder 4">
            <a:extLst>
              <a:ext uri="{FF2B5EF4-FFF2-40B4-BE49-F238E27FC236}">
                <a16:creationId xmlns:a16="http://schemas.microsoft.com/office/drawing/2014/main" id="{5F7056A2-595A-4B08-A8BB-4BE38E1C29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714186-5CF4-4AE8-A48B-1542078B3308}"/>
              </a:ext>
            </a:extLst>
          </p:cNvPr>
          <p:cNvSpPr>
            <a:spLocks noGrp="1"/>
          </p:cNvSpPr>
          <p:nvPr>
            <p:ph type="sldNum" sz="quarter" idx="12"/>
          </p:nvPr>
        </p:nvSpPr>
        <p:spPr/>
        <p:txBody>
          <a:bodyPr/>
          <a:lstStyle>
            <a:lvl1pPr>
              <a:defRPr/>
            </a:lvl1pPr>
          </a:lstStyle>
          <a:p>
            <a:pPr>
              <a:defRPr/>
            </a:pPr>
            <a:fld id="{9F36D38E-26D1-4990-A449-13F87633848D}" type="slidenum">
              <a:rPr lang="en-US" altLang="en-US"/>
              <a:pPr>
                <a:defRPr/>
              </a:pPr>
              <a:t>‹#›</a:t>
            </a:fld>
            <a:endParaRPr lang="en-US" altLang="en-US"/>
          </a:p>
        </p:txBody>
      </p:sp>
    </p:spTree>
    <p:extLst>
      <p:ext uri="{BB962C8B-B14F-4D97-AF65-F5344CB8AC3E}">
        <p14:creationId xmlns:p14="http://schemas.microsoft.com/office/powerpoint/2010/main" val="26560843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506147"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2" y="5186209"/>
            <a:ext cx="4446269" cy="895983"/>
          </a:xfrm>
          <a:prstGeom prst="rect">
            <a:avLst/>
          </a:prstGeom>
        </p:spPr>
        <p:txBody>
          <a:bodyPr anchor="b" anchorCtr="0">
            <a:noAutofit/>
          </a:bodyPr>
          <a:lstStyle>
            <a:lvl1pPr algn="l">
              <a:lnSpc>
                <a:spcPts val="2400"/>
              </a:lnSpc>
              <a:defRPr sz="24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endParaRPr lang="en-US" noProof="0" dirty="0"/>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2" y="6381750"/>
            <a:ext cx="4446269" cy="273050"/>
          </a:xfrm>
          <a:prstGeom prst="rect">
            <a:avLst/>
          </a:prstGeom>
        </p:spPr>
        <p:txBody>
          <a:bodyPr anchor="b">
            <a:noAutofit/>
          </a:bodyPr>
          <a:lstStyle>
            <a:lvl1pPr>
              <a:spcAft>
                <a:spcPts val="0"/>
              </a:spcAft>
              <a:defRPr sz="105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1170511760"/>
      </p:ext>
    </p:extLst>
  </p:cSld>
  <p:clrMapOvr>
    <a:masterClrMapping/>
  </p:clrMapOvr>
  <p:transition>
    <p:fade/>
  </p:transition>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itle Slide - Black">
    <p:bg bwMode="gray">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502920" y="457200"/>
            <a:ext cx="1998000" cy="374400"/>
            <a:chOff x="398463" y="404813"/>
            <a:chExt cx="1627187" cy="307976"/>
          </a:xfrm>
          <a:solidFill>
            <a:schemeClr val="bg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accent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2" y="5186209"/>
            <a:ext cx="4446269" cy="895983"/>
          </a:xfrm>
          <a:prstGeom prst="rect">
            <a:avLst/>
          </a:prstGeom>
        </p:spPr>
        <p:txBody>
          <a:bodyPr anchor="b" anchorCtr="0">
            <a:noAutofit/>
          </a:bodyPr>
          <a:lstStyle>
            <a:lvl1pPr algn="l">
              <a:lnSpc>
                <a:spcPts val="2400"/>
              </a:lnSpc>
              <a:defRPr sz="24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endParaRPr lang="en-US" noProof="0" dirty="0"/>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2" y="6381750"/>
            <a:ext cx="4446269" cy="273050"/>
          </a:xfrm>
          <a:prstGeom prst="rect">
            <a:avLst/>
          </a:prstGeom>
        </p:spPr>
        <p:txBody>
          <a:bodyPr anchor="b">
            <a:noAutofit/>
          </a:bodyPr>
          <a:lstStyle>
            <a:lvl1pPr>
              <a:spcAft>
                <a:spcPts val="0"/>
              </a:spcAft>
              <a:defRPr sz="105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68931910"/>
      </p:ext>
    </p:extLst>
  </p:cSld>
  <p:clrMapOvr>
    <a:masterClrMapping/>
  </p:clrMapOvr>
  <p:transition>
    <p:fade/>
  </p:transition>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itle Slide - Black Page Image">
    <p:bg bwMode="gray">
      <p:bgPr>
        <a:solidFill>
          <a:schemeClr val="tx1"/>
        </a:solidFill>
        <a:effectLst/>
      </p:bgPr>
    </p:bg>
    <p:spTree>
      <p:nvGrpSpPr>
        <p:cNvPr id="1" name=""/>
        <p:cNvGrpSpPr/>
        <p:nvPr/>
      </p:nvGrpSpPr>
      <p:grpSpPr>
        <a:xfrm>
          <a:off x="0" y="0"/>
          <a:ext cx="0" cy="0"/>
          <a:chOff x="0" y="0"/>
          <a:chExt cx="0" cy="0"/>
        </a:xfrm>
      </p:grpSpPr>
      <p:sp>
        <p:nvSpPr>
          <p:cNvPr id="17" name="Picture Placeholder 8">
            <a:extLst>
              <a:ext uri="{FF2B5EF4-FFF2-40B4-BE49-F238E27FC236}">
                <a16:creationId xmlns:a16="http://schemas.microsoft.com/office/drawing/2014/main" id="{DEF77F0F-DE6A-48C9-92BD-013174DD643C}"/>
              </a:ext>
            </a:extLst>
          </p:cNvPr>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r>
              <a:rPr lang="en-US" noProof="0" dirty="0"/>
              <a:t>Click icon to add picture</a:t>
            </a:r>
          </a:p>
        </p:txBody>
      </p:sp>
      <p:sp>
        <p:nvSpPr>
          <p:cNvPr id="41" name="Text Placeholder 4">
            <a:extLst>
              <a:ext uri="{FF2B5EF4-FFF2-40B4-BE49-F238E27FC236}">
                <a16:creationId xmlns:a16="http://schemas.microsoft.com/office/drawing/2014/main" id="{EE5D7BA0-7E63-4F55-8707-FB998AF96C8C}"/>
              </a:ext>
            </a:extLst>
          </p:cNvPr>
          <p:cNvSpPr>
            <a:spLocks noGrp="1"/>
          </p:cNvSpPr>
          <p:nvPr>
            <p:ph type="body" sz="quarter" idx="10"/>
          </p:nvPr>
        </p:nvSpPr>
        <p:spPr>
          <a:xfrm>
            <a:off x="501652" y="6381750"/>
            <a:ext cx="4446269" cy="273050"/>
          </a:xfrm>
          <a:prstGeom prst="rect">
            <a:avLst/>
          </a:prstGeom>
        </p:spPr>
        <p:txBody>
          <a:bodyPr anchor="b">
            <a:noAutofit/>
          </a:bodyPr>
          <a:lstStyle>
            <a:lvl1pPr>
              <a:spcAft>
                <a:spcPts val="0"/>
              </a:spcAft>
              <a:defRPr sz="105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5" name="Title 1">
            <a:extLst>
              <a:ext uri="{FF2B5EF4-FFF2-40B4-BE49-F238E27FC236}">
                <a16:creationId xmlns:a16="http://schemas.microsoft.com/office/drawing/2014/main" id="{37C1D43B-9933-4650-9DD5-73494BECAE5A}"/>
              </a:ext>
            </a:extLst>
          </p:cNvPr>
          <p:cNvSpPr>
            <a:spLocks noGrp="1"/>
          </p:cNvSpPr>
          <p:nvPr>
            <p:ph type="ctrTitle"/>
          </p:nvPr>
        </p:nvSpPr>
        <p:spPr bwMode="gray">
          <a:xfrm>
            <a:off x="501652" y="5186209"/>
            <a:ext cx="4446269" cy="895983"/>
          </a:xfrm>
          <a:prstGeom prst="rect">
            <a:avLst/>
          </a:prstGeom>
        </p:spPr>
        <p:txBody>
          <a:bodyPr anchor="b" anchorCtr="0">
            <a:noAutofit/>
          </a:bodyPr>
          <a:lstStyle>
            <a:lvl1pPr algn="l">
              <a:lnSpc>
                <a:spcPts val="2400"/>
              </a:lnSpc>
              <a:defRPr sz="24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682477073"/>
      </p:ext>
    </p:extLst>
  </p:cSld>
  <p:clrMapOvr>
    <a:masterClrMapping/>
  </p:clrMapOvr>
  <p:transition>
    <p:fade/>
  </p:transition>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ith text">
    <p:bg bwMode="gray">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502920"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hasCustomPrompt="1"/>
          </p:nvPr>
        </p:nvSpPr>
        <p:spPr bwMode="gray">
          <a:xfrm>
            <a:off x="501652" y="5186209"/>
            <a:ext cx="4446269" cy="895983"/>
          </a:xfrm>
          <a:prstGeom prst="rect">
            <a:avLst/>
          </a:prstGeom>
        </p:spPr>
        <p:txBody>
          <a:bodyPr anchor="b" anchorCtr="0">
            <a:noAutofit/>
          </a:bodyPr>
          <a:lstStyle>
            <a:lvl1pPr algn="l">
              <a:lnSpc>
                <a:spcPts val="2400"/>
              </a:lnSpc>
              <a:defRPr sz="2400" b="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dirty="0"/>
              <a:t>Click to edit </a:t>
            </a:r>
            <a:br>
              <a:rPr lang="en-US" noProof="0" dirty="0"/>
            </a:br>
            <a:r>
              <a:rPr lang="en-US" noProof="0" dirty="0"/>
              <a:t>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2" y="6381750"/>
            <a:ext cx="4446269" cy="273050"/>
          </a:xfrm>
          <a:prstGeom prst="rect">
            <a:avLst/>
          </a:prstGeom>
        </p:spPr>
        <p:txBody>
          <a:bodyPr anchor="b">
            <a:noAutofit/>
          </a:bodyPr>
          <a:lstStyle>
            <a:lvl1pPr>
              <a:spcAft>
                <a:spcPts val="0"/>
              </a:spcAft>
              <a:defRPr sz="105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8" name="Title 1">
            <a:extLst>
              <a:ext uri="{FF2B5EF4-FFF2-40B4-BE49-F238E27FC236}">
                <a16:creationId xmlns:a16="http://schemas.microsoft.com/office/drawing/2014/main" id="{BF939DF8-C67D-4ED5-9DBC-98F2B43BDAEA}"/>
              </a:ext>
            </a:extLst>
          </p:cNvPr>
          <p:cNvSpPr txBox="1">
            <a:spLocks/>
          </p:cNvSpPr>
          <p:nvPr userDrawn="1"/>
        </p:nvSpPr>
        <p:spPr bwMode="gray">
          <a:xfrm>
            <a:off x="3417933" y="725457"/>
            <a:ext cx="5356735" cy="5356735"/>
          </a:xfrm>
          <a:prstGeom prst="ellipse">
            <a:avLst/>
          </a:prstGeom>
          <a:ln w="25400">
            <a:solidFill>
              <a:schemeClr val="accent1"/>
            </a:solidFill>
          </a:ln>
        </p:spPr>
        <p:txBody>
          <a:bodyPr vert="horz" lIns="81000" tIns="81000" rIns="81000" bIns="81000" rtlCol="0" anchor="ctr" anchorCtr="0">
            <a:normAutofit/>
          </a:bodyPr>
          <a:lstStyle>
            <a:lvl1pPr algn="ctr" defTabSz="914400" rtl="0" eaLnBrk="1" latinLnBrk="0" hangingPunct="1">
              <a:lnSpc>
                <a:spcPts val="4200"/>
              </a:lnSpc>
              <a:spcBef>
                <a:spcPct val="0"/>
              </a:spcBef>
              <a:buNone/>
              <a:defRPr sz="3600" b="0" kern="1200">
                <a:solidFill>
                  <a:schemeClr val="tx1"/>
                </a:solidFill>
                <a:latin typeface="+mj-lt"/>
                <a:ea typeface="Open Sans" panose="020B0606030504020204" pitchFamily="34" charset="0"/>
                <a:cs typeface="Open Sans" panose="020B0606030504020204" pitchFamily="34" charset="0"/>
              </a:defRPr>
            </a:lvl1pPr>
          </a:lstStyle>
          <a:p>
            <a:r>
              <a:rPr lang="en-US" sz="2700" dirty="0"/>
              <a:t>Click to edit Master title style</a:t>
            </a:r>
          </a:p>
        </p:txBody>
      </p:sp>
    </p:spTree>
    <p:extLst>
      <p:ext uri="{BB962C8B-B14F-4D97-AF65-F5344CB8AC3E}">
        <p14:creationId xmlns:p14="http://schemas.microsoft.com/office/powerpoint/2010/main" val="718115722"/>
      </p:ext>
    </p:extLst>
  </p:cSld>
  <p:clrMapOvr>
    <a:masterClrMapping/>
  </p:clrMapOvr>
  <p:transition>
    <p:fade/>
  </p:transition>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670836"/>
            <a:ext cx="10541000" cy="1592403"/>
          </a:xfrm>
          <a:prstGeom prst="rect">
            <a:avLst/>
          </a:prstGeom>
        </p:spPr>
        <p:txBody>
          <a:bodyPr anchor="b"/>
          <a:lstStyle>
            <a:lvl1pPr>
              <a:lnSpc>
                <a:spcPct val="95000"/>
              </a:lnSpc>
              <a:defRPr sz="27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2700">
                <a:solidFill>
                  <a:schemeClr val="tx1"/>
                </a:solidFill>
                <a:latin typeface="+mn-lt"/>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Click to edit Master text styles</a:t>
            </a:r>
          </a:p>
        </p:txBody>
      </p:sp>
      <p:sp>
        <p:nvSpPr>
          <p:cNvPr id="4"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5"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2267644477"/>
      </p:ext>
    </p:extLst>
  </p:cSld>
  <p:clrMapOvr>
    <a:masterClrMapping/>
  </p:clrMapOvr>
  <p:transition>
    <p:fade/>
  </p:transition>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accent 1">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2921" y="1700215"/>
            <a:ext cx="10418233" cy="1592403"/>
          </a:xfrm>
          <a:prstGeom prst="rect">
            <a:avLst/>
          </a:prstGeom>
        </p:spPr>
        <p:txBody>
          <a:bodyPr anchor="b">
            <a:noAutofit/>
          </a:bodyPr>
          <a:lstStyle>
            <a:lvl1pPr>
              <a:lnSpc>
                <a:spcPct val="95000"/>
              </a:lnSpc>
              <a:defRPr sz="27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02921" y="3423545"/>
            <a:ext cx="10418235" cy="1566532"/>
          </a:xfrm>
        </p:spPr>
        <p:txBody>
          <a:bodyPr lIns="0" tIns="0" rIns="0" bIns="0">
            <a:noAutofit/>
          </a:bodyPr>
          <a:lstStyle>
            <a:lvl1pPr marL="0" indent="0">
              <a:lnSpc>
                <a:spcPct val="95000"/>
              </a:lnSpc>
              <a:spcAft>
                <a:spcPts val="0"/>
              </a:spcAft>
              <a:buNone/>
              <a:defRPr sz="2700">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Click to edit Master text styles</a:t>
            </a:r>
          </a:p>
        </p:txBody>
      </p:sp>
      <p:sp>
        <p:nvSpPr>
          <p:cNvPr id="8" name="Copyright">
            <a:extLst>
              <a:ext uri="{FF2B5EF4-FFF2-40B4-BE49-F238E27FC236}">
                <a16:creationId xmlns:a16="http://schemas.microsoft.com/office/drawing/2014/main" id="{AEF67F89-55D5-4B02-B284-7F2FE86B67EB}"/>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2926391072"/>
      </p:ext>
    </p:extLst>
  </p:cSld>
  <p:clrMapOvr>
    <a:masterClrMapping/>
  </p:clrMapOvr>
  <p:transition>
    <p:fade/>
  </p:transition>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accent 2">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501650" y="1705670"/>
            <a:ext cx="10418233" cy="1592403"/>
          </a:xfrm>
          <a:prstGeom prst="rect">
            <a:avLst/>
          </a:prstGeom>
        </p:spPr>
        <p:txBody>
          <a:bodyPr anchor="b">
            <a:noAutofit/>
          </a:bodyPr>
          <a:lstStyle>
            <a:lvl1pPr>
              <a:lnSpc>
                <a:spcPct val="95000"/>
              </a:lnSpc>
              <a:defRPr sz="27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501650" y="3429000"/>
            <a:ext cx="10418233" cy="1566532"/>
          </a:xfrm>
        </p:spPr>
        <p:txBody>
          <a:bodyPr lIns="0" tIns="0" rIns="0" bIns="0">
            <a:noAutofit/>
          </a:bodyPr>
          <a:lstStyle>
            <a:lvl1pPr marL="0" indent="0">
              <a:lnSpc>
                <a:spcPct val="95000"/>
              </a:lnSpc>
              <a:spcAft>
                <a:spcPts val="0"/>
              </a:spcAft>
              <a:buNone/>
              <a:defRPr sz="2700">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Click to edit Master text styles</a:t>
            </a:r>
          </a:p>
        </p:txBody>
      </p:sp>
      <p:sp>
        <p:nvSpPr>
          <p:cNvPr id="8" name="Copyright">
            <a:extLst>
              <a:ext uri="{FF2B5EF4-FFF2-40B4-BE49-F238E27FC236}">
                <a16:creationId xmlns:a16="http://schemas.microsoft.com/office/drawing/2014/main" id="{3822DAB5-ADF4-4108-87C8-45273001E73C}"/>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128296614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accent 3">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0" y="1705670"/>
            <a:ext cx="10418233" cy="1592403"/>
          </a:xfrm>
          <a:prstGeom prst="rect">
            <a:avLst/>
          </a:prstGeom>
        </p:spPr>
        <p:txBody>
          <a:bodyPr anchor="b">
            <a:noAutofit/>
          </a:bodyPr>
          <a:lstStyle>
            <a:lvl1pPr>
              <a:lnSpc>
                <a:spcPct val="95000"/>
              </a:lnSpc>
              <a:defRPr sz="27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01650" y="3429000"/>
            <a:ext cx="10418233" cy="1566532"/>
          </a:xfrm>
        </p:spPr>
        <p:txBody>
          <a:bodyPr lIns="0" tIns="0" rIns="0" bIns="0">
            <a:noAutofit/>
          </a:bodyPr>
          <a:lstStyle>
            <a:lvl1pPr marL="0" indent="0">
              <a:lnSpc>
                <a:spcPct val="95000"/>
              </a:lnSpc>
              <a:spcAft>
                <a:spcPts val="0"/>
              </a:spcAft>
              <a:buNone/>
              <a:defRPr sz="2700">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Click to edit Master text styles</a:t>
            </a:r>
          </a:p>
        </p:txBody>
      </p:sp>
      <p:sp>
        <p:nvSpPr>
          <p:cNvPr id="11" name="Copyright">
            <a:extLst>
              <a:ext uri="{FF2B5EF4-FFF2-40B4-BE49-F238E27FC236}">
                <a16:creationId xmlns:a16="http://schemas.microsoft.com/office/drawing/2014/main" id="{4ACF8F1C-1E3E-405F-9EE4-66FBDF1175E0}"/>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7"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8"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52972798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13" y="869578"/>
            <a:ext cx="4845500"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7" y="5826614"/>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9" y="2158329"/>
            <a:ext cx="3998353" cy="860400"/>
          </a:xfrm>
          <a:prstGeom prst="rect">
            <a:avLst/>
          </a:prstGeom>
        </p:spPr>
        <p:txBody>
          <a:bodyPr/>
          <a:lstStyle>
            <a:lvl1pPr>
              <a:defRPr sz="224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1" y="3200329"/>
            <a:ext cx="4018535" cy="645742"/>
          </a:xfrm>
          <a:prstGeom prst="rect">
            <a:avLst/>
          </a:prstGeom>
        </p:spPr>
        <p:txBody>
          <a:bodyPr/>
          <a:lstStyle>
            <a:lvl1pPr marL="0" indent="0" algn="l">
              <a:buNone/>
              <a:defRPr sz="1499">
                <a:solidFill>
                  <a:schemeClr val="bg1"/>
                </a:solidFill>
                <a:latin typeface="EYInterstate Light" panose="02000506000000020004" pitchFamily="2" charset="0"/>
                <a:cs typeface="Arial" pitchFamily="34" charset="0"/>
              </a:defRPr>
            </a:lvl1pPr>
            <a:lvl2pPr marL="0" indent="0" algn="l">
              <a:buNone/>
              <a:defRPr sz="1199">
                <a:solidFill>
                  <a:schemeClr val="tx1">
                    <a:lumMod val="75000"/>
                    <a:lumOff val="25000"/>
                  </a:schemeClr>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dirty="0"/>
              <a:t>Click to edit Master subtitle style</a:t>
            </a:r>
            <a:endParaRPr lang="en-GB" dirty="0"/>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1592862508"/>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accent 4">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501650" y="1705670"/>
            <a:ext cx="10418233" cy="1592403"/>
          </a:xfrm>
          <a:prstGeom prst="rect">
            <a:avLst/>
          </a:prstGeom>
        </p:spPr>
        <p:txBody>
          <a:bodyPr anchor="b">
            <a:noAutofit/>
          </a:bodyPr>
          <a:lstStyle>
            <a:lvl1pPr>
              <a:lnSpc>
                <a:spcPct val="95000"/>
              </a:lnSpc>
              <a:defRPr sz="27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501650" y="3429000"/>
            <a:ext cx="10418233" cy="1566532"/>
          </a:xfrm>
        </p:spPr>
        <p:txBody>
          <a:bodyPr lIns="0" tIns="0" rIns="0" bIns="0">
            <a:noAutofit/>
          </a:bodyPr>
          <a:lstStyle>
            <a:lvl1pPr marL="0" indent="0">
              <a:lnSpc>
                <a:spcPct val="95000"/>
              </a:lnSpc>
              <a:spcAft>
                <a:spcPts val="0"/>
              </a:spcAft>
              <a:buNone/>
              <a:defRPr sz="2700">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Click to edit Master text styles</a:t>
            </a:r>
          </a:p>
        </p:txBody>
      </p:sp>
      <p:sp>
        <p:nvSpPr>
          <p:cNvPr id="8" name="Copyright">
            <a:extLst>
              <a:ext uri="{FF2B5EF4-FFF2-40B4-BE49-F238E27FC236}">
                <a16:creationId xmlns:a16="http://schemas.microsoft.com/office/drawing/2014/main" id="{CA24B28E-5B13-4779-8D72-C52A20B99FE7}"/>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204175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501650" y="1705670"/>
            <a:ext cx="10418233" cy="1592403"/>
          </a:xfrm>
          <a:prstGeom prst="rect">
            <a:avLst/>
          </a:prstGeom>
        </p:spPr>
        <p:txBody>
          <a:bodyPr anchor="b">
            <a:noAutofit/>
          </a:bodyPr>
          <a:lstStyle>
            <a:lvl1pPr>
              <a:lnSpc>
                <a:spcPct val="95000"/>
              </a:lnSpc>
              <a:defRPr sz="27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501650" y="3429000"/>
            <a:ext cx="10418233" cy="1566532"/>
          </a:xfrm>
        </p:spPr>
        <p:txBody>
          <a:bodyPr lIns="0" tIns="0" rIns="0" bIns="0">
            <a:noAutofit/>
          </a:bodyPr>
          <a:lstStyle>
            <a:lvl1pPr marL="0" indent="0">
              <a:lnSpc>
                <a:spcPct val="95000"/>
              </a:lnSpc>
              <a:spcAft>
                <a:spcPts val="0"/>
              </a:spcAft>
              <a:buNone/>
              <a:defRPr sz="2700">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Click to edit Master text styles</a:t>
            </a:r>
          </a:p>
        </p:txBody>
      </p:sp>
      <p:sp>
        <p:nvSpPr>
          <p:cNvPr id="8" name="Copyright">
            <a:extLst>
              <a:ext uri="{FF2B5EF4-FFF2-40B4-BE49-F238E27FC236}">
                <a16:creationId xmlns:a16="http://schemas.microsoft.com/office/drawing/2014/main" id="{2AD12011-8F73-49BB-8C12-BDC820477529}"/>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6730533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2" y="1665288"/>
            <a:ext cx="9277349" cy="4716462"/>
          </a:xfrm>
          <a:prstGeom prst="rect">
            <a:avLst/>
          </a:prstGeom>
        </p:spPr>
        <p:txBody>
          <a:bodyPr>
            <a:noAutofit/>
          </a:bodyPr>
          <a:lstStyle>
            <a:lvl1pPr marL="0" indent="0" algn="l">
              <a:spcBef>
                <a:spcPts val="2700"/>
              </a:spcBef>
              <a:buFontTx/>
              <a:buNone/>
              <a:defRPr sz="2700">
                <a:solidFill>
                  <a:schemeClr val="tx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Click to edit Master text styles</a:t>
            </a:r>
          </a:p>
        </p:txBody>
      </p:sp>
      <p:sp>
        <p:nvSpPr>
          <p:cNvPr id="3"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5"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10249748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Key statement green accent 2">
    <p:bg>
      <p:bgPr>
        <a:solidFill>
          <a:schemeClr val="accent2"/>
        </a:solidFill>
        <a:effectLst/>
      </p:bgPr>
    </p:bg>
    <p:spTree>
      <p:nvGrpSpPr>
        <p:cNvPr id="1" name=""/>
        <p:cNvGrpSpPr/>
        <p:nvPr/>
      </p:nvGrpSpPr>
      <p:grpSpPr>
        <a:xfrm>
          <a:off x="0" y="0"/>
          <a:ext cx="0" cy="0"/>
          <a:chOff x="0" y="0"/>
          <a:chExt cx="0" cy="0"/>
        </a:xfrm>
      </p:grpSpPr>
      <p:sp>
        <p:nvSpPr>
          <p:cNvPr id="7" name="Copyright">
            <a:extLst>
              <a:ext uri="{FF2B5EF4-FFF2-40B4-BE49-F238E27FC236}">
                <a16:creationId xmlns:a16="http://schemas.microsoft.com/office/drawing/2014/main" id="{D0A667F0-B7EF-4F5E-92CD-27B38F79EFE4}"/>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9" name="Text Placeholder 3"/>
          <p:cNvSpPr>
            <a:spLocks noGrp="1"/>
          </p:cNvSpPr>
          <p:nvPr>
            <p:ph type="body" sz="quarter" idx="10"/>
          </p:nvPr>
        </p:nvSpPr>
        <p:spPr>
          <a:xfrm>
            <a:off x="501652" y="1665288"/>
            <a:ext cx="9277349" cy="4716462"/>
          </a:xfrm>
          <a:prstGeom prst="rect">
            <a:avLst/>
          </a:prstGeom>
        </p:spPr>
        <p:txBody>
          <a:bodyPr>
            <a:noAutofit/>
          </a:bodyPr>
          <a:lstStyle>
            <a:lvl1pPr marL="0" indent="0" algn="l">
              <a:spcBef>
                <a:spcPts val="2700"/>
              </a:spcBef>
              <a:buFontTx/>
              <a:buNone/>
              <a:defRPr sz="2700">
                <a:solidFill>
                  <a:schemeClr val="bg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Click to edit Master text styles</a:t>
            </a: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75925980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Key statement Green Accent 4">
    <p:bg>
      <p:bgPr>
        <a:solidFill>
          <a:schemeClr val="accent4"/>
        </a:solidFill>
        <a:effectLst/>
      </p:bgPr>
    </p:bg>
    <p:spTree>
      <p:nvGrpSpPr>
        <p:cNvPr id="1" name=""/>
        <p:cNvGrpSpPr/>
        <p:nvPr/>
      </p:nvGrpSpPr>
      <p:grpSpPr>
        <a:xfrm>
          <a:off x="0" y="0"/>
          <a:ext cx="0" cy="0"/>
          <a:chOff x="0" y="0"/>
          <a:chExt cx="0" cy="0"/>
        </a:xfrm>
      </p:grpSpPr>
      <p:sp>
        <p:nvSpPr>
          <p:cNvPr id="7" name="Copyright">
            <a:extLst>
              <a:ext uri="{FF2B5EF4-FFF2-40B4-BE49-F238E27FC236}">
                <a16:creationId xmlns:a16="http://schemas.microsoft.com/office/drawing/2014/main" id="{08CA3D77-96FD-468A-A22B-1C767AC6D413}"/>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9" name="Text Placeholder 3"/>
          <p:cNvSpPr>
            <a:spLocks noGrp="1"/>
          </p:cNvSpPr>
          <p:nvPr>
            <p:ph type="body" sz="quarter" idx="10"/>
          </p:nvPr>
        </p:nvSpPr>
        <p:spPr>
          <a:xfrm>
            <a:off x="501652" y="1665288"/>
            <a:ext cx="9277349" cy="4716462"/>
          </a:xfrm>
          <a:prstGeom prst="rect">
            <a:avLst/>
          </a:prstGeom>
        </p:spPr>
        <p:txBody>
          <a:bodyPr>
            <a:noAutofit/>
          </a:bodyPr>
          <a:lstStyle>
            <a:lvl1pPr marL="0" indent="0" algn="l">
              <a:spcBef>
                <a:spcPts val="2700"/>
              </a:spcBef>
              <a:buFontTx/>
              <a:buNone/>
              <a:defRPr sz="2700">
                <a:solidFill>
                  <a:schemeClr val="bg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Click to edit Master text styles</a:t>
            </a: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4159704911"/>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7" name="Copyright">
            <a:extLst>
              <a:ext uri="{FF2B5EF4-FFF2-40B4-BE49-F238E27FC236}">
                <a16:creationId xmlns:a16="http://schemas.microsoft.com/office/drawing/2014/main" id="{D45EF10F-B1C8-4ED2-A091-1C2F837B31E4}"/>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9" name="Text Placeholder 3"/>
          <p:cNvSpPr>
            <a:spLocks noGrp="1"/>
          </p:cNvSpPr>
          <p:nvPr>
            <p:ph type="body" sz="quarter" idx="10"/>
          </p:nvPr>
        </p:nvSpPr>
        <p:spPr>
          <a:xfrm>
            <a:off x="501652" y="1665288"/>
            <a:ext cx="9277349" cy="4716462"/>
          </a:xfrm>
          <a:prstGeom prst="rect">
            <a:avLst/>
          </a:prstGeom>
        </p:spPr>
        <p:txBody>
          <a:bodyPr>
            <a:noAutofit/>
          </a:bodyPr>
          <a:lstStyle>
            <a:lvl1pPr marL="0" indent="0" algn="l">
              <a:spcBef>
                <a:spcPts val="2700"/>
              </a:spcBef>
              <a:buFontTx/>
              <a:buNone/>
              <a:defRPr sz="2700">
                <a:solidFill>
                  <a:schemeClr val="bg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Click to edit Master text styles</a:t>
            </a: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165266165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7" name="Copyright">
            <a:extLst>
              <a:ext uri="{FF2B5EF4-FFF2-40B4-BE49-F238E27FC236}">
                <a16:creationId xmlns:a16="http://schemas.microsoft.com/office/drawing/2014/main" id="{062DEA33-D70F-464E-8310-21426B95E5BC}"/>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9" name="Text Placeholder 3"/>
          <p:cNvSpPr>
            <a:spLocks noGrp="1"/>
          </p:cNvSpPr>
          <p:nvPr>
            <p:ph type="body" sz="quarter" idx="10"/>
          </p:nvPr>
        </p:nvSpPr>
        <p:spPr>
          <a:xfrm>
            <a:off x="501652" y="1665288"/>
            <a:ext cx="9277349" cy="4716462"/>
          </a:xfrm>
          <a:prstGeom prst="rect">
            <a:avLst/>
          </a:prstGeom>
        </p:spPr>
        <p:txBody>
          <a:bodyPr>
            <a:noAutofit/>
          </a:bodyPr>
          <a:lstStyle>
            <a:lvl1pPr marL="0" indent="0" algn="l">
              <a:spcBef>
                <a:spcPts val="2700"/>
              </a:spcBef>
              <a:buFontTx/>
              <a:buNone/>
              <a:defRPr sz="2700">
                <a:solidFill>
                  <a:schemeClr val="bg1"/>
                </a:solidFill>
              </a:defRPr>
            </a:lvl1pPr>
            <a:lvl2pPr marL="342900" indent="-342900">
              <a:defRPr sz="2250">
                <a:solidFill>
                  <a:schemeClr val="bg2"/>
                </a:solidFill>
              </a:defRPr>
            </a:lvl2pPr>
            <a:lvl3pPr>
              <a:defRPr sz="2250">
                <a:solidFill>
                  <a:schemeClr val="bg2"/>
                </a:solidFill>
              </a:defRPr>
            </a:lvl3pPr>
            <a:lvl4pPr>
              <a:defRPr sz="2250">
                <a:solidFill>
                  <a:schemeClr val="bg2"/>
                </a:solidFill>
              </a:defRPr>
            </a:lvl4pPr>
            <a:lvl5pPr>
              <a:defRPr sz="2250">
                <a:solidFill>
                  <a:schemeClr val="bg2"/>
                </a:solidFill>
              </a:defRPr>
            </a:lvl5pPr>
          </a:lstStyle>
          <a:p>
            <a:pPr lvl="0"/>
            <a:r>
              <a:rPr lang="en-US" noProof="0"/>
              <a:t>Click to edit Master text styles</a:t>
            </a: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52881892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7" name="Chart Placeholder 3"/>
          <p:cNvSpPr>
            <a:spLocks noGrp="1"/>
          </p:cNvSpPr>
          <p:nvPr>
            <p:ph type="chart" sz="quarter" idx="15"/>
          </p:nvPr>
        </p:nvSpPr>
        <p:spPr>
          <a:xfrm>
            <a:off x="501653" y="2052002"/>
            <a:ext cx="11188699" cy="4069013"/>
          </a:xfrm>
          <a:prstGeom prst="rect">
            <a:avLst/>
          </a:prstGeom>
        </p:spPr>
        <p:txBody>
          <a:bodyPr>
            <a:noAutofit/>
          </a:bodyPr>
          <a:lstStyle/>
          <a:p>
            <a:r>
              <a:rPr lang="en-US" dirty="0"/>
              <a:t>Click icon to add chart</a:t>
            </a:r>
            <a:endParaRPr lang="en-GB" dirty="0"/>
          </a:p>
        </p:txBody>
      </p:sp>
      <p:sp>
        <p:nvSpPr>
          <p:cNvPr id="18" name="Text Placeholder 8"/>
          <p:cNvSpPr>
            <a:spLocks noGrp="1"/>
          </p:cNvSpPr>
          <p:nvPr>
            <p:ph type="body" sz="quarter" idx="18"/>
          </p:nvPr>
        </p:nvSpPr>
        <p:spPr>
          <a:xfrm>
            <a:off x="501653" y="1664209"/>
            <a:ext cx="11188699" cy="357187"/>
          </a:xfrm>
        </p:spPr>
        <p:txBody>
          <a:bodyPr>
            <a:noAutofit/>
          </a:bodyPr>
          <a:lstStyle/>
          <a:p>
            <a:pPr lvl="0"/>
            <a:r>
              <a:rPr lang="en-US" noProof="0"/>
              <a:t>Click to edit Master text styles</a:t>
            </a:r>
          </a:p>
        </p:txBody>
      </p:sp>
      <p:sp>
        <p:nvSpPr>
          <p:cNvPr id="19" name="Text Placeholder 7"/>
          <p:cNvSpPr>
            <a:spLocks noGrp="1"/>
          </p:cNvSpPr>
          <p:nvPr>
            <p:ph type="body" sz="quarter" idx="23"/>
          </p:nvPr>
        </p:nvSpPr>
        <p:spPr>
          <a:xfrm>
            <a:off x="501651" y="6121016"/>
            <a:ext cx="11188700" cy="260737"/>
          </a:xfrm>
        </p:spPr>
        <p:txBody>
          <a:bodyPr>
            <a:noAutofit/>
          </a:bodyPr>
          <a:lstStyle>
            <a:lvl1pPr>
              <a:spcAft>
                <a:spcPts val="0"/>
              </a:spcAft>
              <a:defRPr sz="675"/>
            </a:lvl1pPr>
          </a:lstStyle>
          <a:p>
            <a:pPr lvl="0"/>
            <a:r>
              <a:rPr lang="en-US"/>
              <a:t>Click to edit Master text styles</a:t>
            </a:r>
          </a:p>
        </p:txBody>
      </p:sp>
      <p:sp>
        <p:nvSpPr>
          <p:cNvPr id="7" name="Title Placeholder 1">
            <a:extLst>
              <a:ext uri="{FF2B5EF4-FFF2-40B4-BE49-F238E27FC236}">
                <a16:creationId xmlns:a16="http://schemas.microsoft.com/office/drawing/2014/main" id="{8CFE9674-04ED-4C53-9426-4EA385799FE2}"/>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8"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9"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944466463"/>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501651" y="1665289"/>
            <a:ext cx="11192256" cy="4716463"/>
          </a:xfrm>
          <a:prstGeom prst="rect">
            <a:avLst/>
          </a:prstGeom>
        </p:spPr>
        <p:txBody>
          <a:bodyPr vert="horz" lIns="0" tIns="0" rIns="0" bIns="0" rtlCol="0">
            <a:noAutofit/>
          </a:bodyPr>
          <a:lstStyle>
            <a:lvl1pPr marL="0" indent="0" algn="l">
              <a:buFontTx/>
              <a:buNone/>
              <a:defRPr>
                <a:latin typeface="+mn-lt"/>
              </a:defRPr>
            </a:lvl1pPr>
            <a:lvl2pPr marL="104775" indent="-104775" algn="l">
              <a:buClrTx/>
              <a:buSzPct val="100000"/>
              <a:buFont typeface="Arial" panose="020B0604020202020204" pitchFamily="34" charset="0"/>
              <a:buChar char="•"/>
              <a:defRPr>
                <a:latin typeface="+mj-lt"/>
              </a:defRPr>
            </a:lvl2pPr>
            <a:lvl3pPr marL="228600" indent="-104775" algn="l">
              <a:buClrTx/>
              <a:buSzPct val="100000"/>
              <a:buFont typeface="Arial" panose="020B0604020202020204" pitchFamily="34" charset="0"/>
              <a:buChar char="−"/>
              <a:defRPr>
                <a:latin typeface="+mn-lt"/>
              </a:defRPr>
            </a:lvl3pPr>
            <a:lvl4pPr marL="352425" indent="-104775" algn="l">
              <a:buClrTx/>
              <a:buSzPct val="100000"/>
              <a:buFont typeface="Arial" panose="020B0604020202020204" pitchFamily="34" charset="0"/>
              <a:buChar char="◦"/>
              <a:defRPr>
                <a:latin typeface="+mn-lt"/>
              </a:defRPr>
            </a:lvl4pPr>
            <a:lvl5pPr marL="476250" indent="-104775" algn="l">
              <a:buClrTx/>
              <a:buSzPct val="1000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6"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1204085363"/>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502921" y="1665290"/>
            <a:ext cx="11187431" cy="471646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a:extLst>
              <a:ext uri="{FF2B5EF4-FFF2-40B4-BE49-F238E27FC236}">
                <a16:creationId xmlns:a16="http://schemas.microsoft.com/office/drawing/2014/main" id="{537CC665-FE98-46D6-975E-AFF0AE8ED2C8}"/>
              </a:ext>
            </a:extLst>
          </p:cNvPr>
          <p:cNvSpPr>
            <a:spLocks noGrp="1"/>
          </p:cNvSpPr>
          <p:nvPr>
            <p:ph type="body" sz="quarter" idx="21"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8" name="Title Placeholder 1">
            <a:extLst>
              <a:ext uri="{FF2B5EF4-FFF2-40B4-BE49-F238E27FC236}">
                <a16:creationId xmlns:a16="http://schemas.microsoft.com/office/drawing/2014/main" id="{3BBABC4F-611D-45AA-96CD-C45E11F22888}"/>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5"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6"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180753776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17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600" y="1137922"/>
            <a:ext cx="10972800" cy="4834617"/>
          </a:xfrm>
        </p:spPr>
        <p:txBody>
          <a:bodyPr/>
          <a:lstStyle>
            <a:lvl1pPr marL="267319" marR="0"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sz="1499">
                <a:solidFill>
                  <a:schemeClr val="bg1"/>
                </a:solidFill>
              </a:defRPr>
            </a:lvl1pPr>
            <a:lvl2pPr marL="534639" marR="0"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sz="1349">
                <a:solidFill>
                  <a:schemeClr val="bg1"/>
                </a:solidFill>
              </a:defRPr>
            </a:lvl2pPr>
            <a:lvl3pPr marL="801958" marR="0"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sz="1199">
                <a:solidFill>
                  <a:schemeClr val="bg1"/>
                </a:solidFill>
              </a:defRPr>
            </a:lvl3pPr>
            <a:lvl4pPr marL="1069277" marR="0"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sz="1049">
                <a:solidFill>
                  <a:schemeClr val="bg1"/>
                </a:solidFill>
              </a:defRPr>
            </a:lvl4pPr>
            <a:lvl5pPr marL="1336597" marR="0"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sz="900">
                <a:solidFill>
                  <a:schemeClr val="bg1"/>
                </a:solidFill>
              </a:defRPr>
            </a:lvl5pPr>
          </a:lstStyle>
          <a:p>
            <a:pPr marL="267319" marR="0" lvl="0"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499" b="0" i="0" u="none" strike="noStrike" kern="1200" cap="none" spc="0" normalizeH="0" baseline="0" noProof="0" dirty="0">
                <a:ln>
                  <a:noFill/>
                </a:ln>
                <a:solidFill>
                  <a:prstClr val="white"/>
                </a:solidFill>
                <a:effectLst/>
                <a:uLnTx/>
                <a:uFillTx/>
                <a:latin typeface="Arial"/>
                <a:ea typeface="+mn-ea"/>
                <a:cs typeface="+mn-cs"/>
              </a:rPr>
              <a:t>Click to edit Master text styles</a:t>
            </a:r>
          </a:p>
          <a:p>
            <a:pPr marL="534639" marR="0" lvl="1"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49" b="0" i="0" u="none" strike="noStrike" kern="1200" cap="none" spc="0" normalizeH="0" baseline="0" noProof="0" dirty="0">
                <a:ln>
                  <a:noFill/>
                </a:ln>
                <a:solidFill>
                  <a:prstClr val="white"/>
                </a:solidFill>
                <a:effectLst/>
                <a:uLnTx/>
                <a:uFillTx/>
                <a:latin typeface="Arial"/>
                <a:ea typeface="+mn-ea"/>
                <a:cs typeface="+mn-cs"/>
              </a:rPr>
              <a:t>Second level</a:t>
            </a:r>
          </a:p>
          <a:p>
            <a:pPr marL="801958" marR="0" lvl="2"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9" b="0" i="0" u="none" strike="noStrike" kern="1200" cap="none" spc="0" normalizeH="0" baseline="0" noProof="0" dirty="0">
                <a:ln>
                  <a:noFill/>
                </a:ln>
                <a:solidFill>
                  <a:prstClr val="white"/>
                </a:solidFill>
                <a:effectLst/>
                <a:uLnTx/>
                <a:uFillTx/>
                <a:latin typeface="Arial"/>
                <a:ea typeface="+mn-ea"/>
                <a:cs typeface="+mn-cs"/>
              </a:rPr>
              <a:t>Third level</a:t>
            </a:r>
          </a:p>
          <a:p>
            <a:pPr marL="1069277" marR="0" lvl="3"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049" b="0" i="0" u="none" strike="noStrike" kern="1200" cap="none" spc="0" normalizeH="0" baseline="0" noProof="0" dirty="0">
                <a:ln>
                  <a:noFill/>
                </a:ln>
                <a:solidFill>
                  <a:prstClr val="white"/>
                </a:solidFill>
                <a:effectLst/>
                <a:uLnTx/>
                <a:uFillTx/>
                <a:latin typeface="Arial"/>
                <a:ea typeface="+mn-ea"/>
                <a:cs typeface="+mn-cs"/>
              </a:rPr>
              <a:t>Fourth level</a:t>
            </a:r>
          </a:p>
          <a:p>
            <a:pPr marL="1336597" marR="0" lvl="4" indent="-267319" algn="l" defTabSz="685434"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Fifth level</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p:txBody>
          <a:bodyPr/>
          <a:lstStyle>
            <a:lvl1pPr>
              <a:defRPr/>
            </a:lvl1pPr>
          </a:lstStyle>
          <a:p>
            <a:r>
              <a:rPr lang="en-US" dirty="0"/>
              <a:t>29 October 2021</a:t>
            </a:r>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p:txBody>
          <a:bodyPr/>
          <a:lstStyle>
            <a:lvl1pPr>
              <a:defRPr/>
            </a:lvl1pPr>
          </a:lstStyle>
          <a:p>
            <a:r>
              <a:rPr lang="en-US" dirty="0"/>
              <a:t>Auditing under extreme uncertainty</a:t>
            </a: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574253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1652" y="1665289"/>
            <a:ext cx="9277349" cy="4716463"/>
          </a:xfrm>
          <a:prstGeom prst="rect">
            <a:avLst/>
          </a:prstGeom>
        </p:spPr>
        <p:txBody>
          <a:bodyPr>
            <a:noAutofit/>
          </a:bodyPr>
          <a:lstStyle>
            <a:lvl1pPr marL="0" indent="0" algn="l">
              <a:buFontTx/>
              <a:buNone/>
              <a:tabLst>
                <a:tab pos="5047060" algn="r"/>
              </a:tabLst>
              <a:defRPr>
                <a:latin typeface="+mn-lt"/>
              </a:defRPr>
            </a:lvl1pPr>
            <a:lvl2pPr marL="104775" indent="-104775" algn="l">
              <a:buClrTx/>
              <a:buSzPct val="100000"/>
              <a:buFont typeface="Arial" panose="020B0604020202020204" pitchFamily="34" charset="0"/>
              <a:buChar char="•"/>
              <a:tabLst>
                <a:tab pos="5047060" algn="r"/>
              </a:tabLst>
              <a:defRPr>
                <a:latin typeface="+mj-lt"/>
              </a:defRPr>
            </a:lvl2pPr>
            <a:lvl3pPr marL="228600" indent="-104775" algn="l">
              <a:buClrTx/>
              <a:buSzPct val="100000"/>
              <a:buFont typeface="Arial" panose="020B0604020202020204" pitchFamily="34" charset="0"/>
              <a:buChar char="−"/>
              <a:tabLst>
                <a:tab pos="5047060" algn="r"/>
              </a:tabLst>
              <a:defRPr>
                <a:latin typeface="+mn-lt"/>
              </a:defRPr>
            </a:lvl3pPr>
            <a:lvl4pPr marL="352425" indent="-104775" algn="l">
              <a:buClrTx/>
              <a:buSzPct val="100000"/>
              <a:buFont typeface="Arial" panose="020B0604020202020204" pitchFamily="34" charset="0"/>
              <a:buChar char="◦"/>
              <a:tabLst>
                <a:tab pos="5047060" algn="r"/>
              </a:tabLst>
              <a:defRPr>
                <a:latin typeface="+mn-lt"/>
              </a:defRPr>
            </a:lvl4pPr>
            <a:lvl5pPr marL="476250" indent="-104775" algn="l">
              <a:buClrTx/>
              <a:buSzPct val="100000"/>
              <a:buFont typeface="Arial" panose="020B0604020202020204" pitchFamily="34" charset="0"/>
              <a:buChar char="−"/>
              <a:tabLst>
                <a:tab pos="3771900" algn="r"/>
              </a:tabLst>
              <a:defRPr baseline="0">
                <a:latin typeface="+mn-lt"/>
              </a:defRPr>
            </a:lvl5pPr>
            <a:lvl6pPr>
              <a:tabLst>
                <a:tab pos="5047060" algn="r"/>
              </a:tabLst>
              <a:defRPr/>
            </a:lvl6pPr>
            <a:lvl7pPr>
              <a:tabLst>
                <a:tab pos="5047060" algn="r"/>
              </a:tabLst>
              <a:defRPr/>
            </a:lvl7pPr>
            <a:lvl8pPr>
              <a:tabLst>
                <a:tab pos="5047060" algn="r"/>
              </a:tabLst>
              <a:defRPr/>
            </a:lvl8pPr>
            <a:lvl9pPr>
              <a:tabLst>
                <a:tab pos="504706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6"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232557692"/>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8" y="1665290"/>
            <a:ext cx="6084213" cy="4716460"/>
          </a:xfrm>
        </p:spPr>
        <p:txBody>
          <a:bodyPr/>
          <a:lstStyle/>
          <a:p>
            <a:r>
              <a:rPr lang="en-US" noProof="0" dirty="0"/>
              <a:t>Click icon to add picture</a:t>
            </a:r>
          </a:p>
        </p:txBody>
      </p:sp>
      <p:sp>
        <p:nvSpPr>
          <p:cNvPr id="6" name="Content Placeholder 3"/>
          <p:cNvSpPr>
            <a:spLocks noGrp="1"/>
          </p:cNvSpPr>
          <p:nvPr>
            <p:ph sz="quarter" idx="10"/>
          </p:nvPr>
        </p:nvSpPr>
        <p:spPr>
          <a:xfrm>
            <a:off x="502922" y="1665290"/>
            <a:ext cx="4333663" cy="4716460"/>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a:extLst>
              <a:ext uri="{FF2B5EF4-FFF2-40B4-BE49-F238E27FC236}">
                <a16:creationId xmlns:a16="http://schemas.microsoft.com/office/drawing/2014/main" id="{69D06B49-E6E5-4392-8EA1-B30AAFBED171}"/>
              </a:ext>
            </a:extLst>
          </p:cNvPr>
          <p:cNvSpPr>
            <a:spLocks noGrp="1"/>
          </p:cNvSpPr>
          <p:nvPr>
            <p:ph type="body" sz="quarter" idx="21"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1" name="Title Placeholder 1">
            <a:extLst>
              <a:ext uri="{FF2B5EF4-FFF2-40B4-BE49-F238E27FC236}">
                <a16:creationId xmlns:a16="http://schemas.microsoft.com/office/drawing/2014/main" id="{E531D209-151A-482F-AB69-497D00F558A6}"/>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7"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8"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261812255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862256" y="405929"/>
            <a:ext cx="2804160" cy="1027760"/>
          </a:xfrm>
        </p:spPr>
        <p:txBody>
          <a:bodyPr>
            <a:noAutofit/>
          </a:bodyPr>
          <a:lstStyle>
            <a:lvl1pPr>
              <a:spcBef>
                <a:spcPts val="139"/>
              </a:spcBef>
              <a:defRPr sz="692">
                <a:solidFill>
                  <a:schemeClr val="tx1"/>
                </a:solidFill>
              </a:defRPr>
            </a:lvl1pPr>
            <a:lvl2pPr>
              <a:defRPr sz="727">
                <a:solidFill>
                  <a:schemeClr val="tx2"/>
                </a:solidFill>
              </a:defRPr>
            </a:lvl2pPr>
            <a:lvl3pPr>
              <a:defRPr sz="727">
                <a:solidFill>
                  <a:schemeClr val="tx2"/>
                </a:solidFill>
              </a:defRPr>
            </a:lvl3pPr>
            <a:lvl4pPr>
              <a:defRPr sz="692">
                <a:solidFill>
                  <a:schemeClr val="tx2"/>
                </a:solidFill>
              </a:defRPr>
            </a:lvl4pPr>
            <a:lvl5pPr>
              <a:defRPr sz="692">
                <a:solidFill>
                  <a:schemeClr val="tx2"/>
                </a:solidFill>
              </a:defRPr>
            </a:lvl5pPr>
          </a:lstStyle>
          <a:p>
            <a:pPr lvl="0"/>
            <a:r>
              <a:rPr lang="en-US"/>
              <a:t>Click to edit Master text styles</a:t>
            </a:r>
          </a:p>
        </p:txBody>
      </p:sp>
      <p:sp>
        <p:nvSpPr>
          <p:cNvPr id="7" name="Text Placeholder 6"/>
          <p:cNvSpPr>
            <a:spLocks noGrp="1"/>
          </p:cNvSpPr>
          <p:nvPr>
            <p:ph type="body" sz="quarter" idx="11"/>
          </p:nvPr>
        </p:nvSpPr>
        <p:spPr>
          <a:xfrm>
            <a:off x="495300" y="1664208"/>
            <a:ext cx="2796541" cy="4716462"/>
          </a:xfrm>
        </p:spPr>
        <p:txBody>
          <a:bodyPr>
            <a:noAutofit/>
          </a:bodyPr>
          <a:lstStyle>
            <a:lvl1pPr>
              <a:spcBef>
                <a:spcPts val="0"/>
              </a:spcBef>
              <a:spcAft>
                <a:spcPts val="416"/>
              </a:spcAft>
              <a:defRPr sz="727"/>
            </a:lvl1pPr>
            <a:lvl2pPr>
              <a:spcBef>
                <a:spcPts val="208"/>
              </a:spcBef>
              <a:defRPr/>
            </a:lvl2pPr>
            <a:lvl3pPr>
              <a:spcBef>
                <a:spcPts val="208"/>
              </a:spcBef>
              <a:defRPr/>
            </a:lvl3pPr>
            <a:lvl4pPr>
              <a:spcBef>
                <a:spcPts val="208"/>
              </a:spcBef>
              <a:defRPr/>
            </a:lvl4pPr>
            <a:lvl5pPr>
              <a:spcBef>
                <a:spcPts val="208"/>
              </a:spcBef>
              <a:defRPr/>
            </a:lvl5pPr>
          </a:lstStyle>
          <a:p>
            <a:pPr lvl="0"/>
            <a:r>
              <a:rPr lang="en-US"/>
              <a:t>Click to edit Master text styles</a:t>
            </a:r>
          </a:p>
        </p:txBody>
      </p:sp>
      <p:sp>
        <p:nvSpPr>
          <p:cNvPr id="9" name="Text Placeholder 8"/>
          <p:cNvSpPr>
            <a:spLocks noGrp="1"/>
          </p:cNvSpPr>
          <p:nvPr>
            <p:ph type="body" sz="quarter" idx="12"/>
          </p:nvPr>
        </p:nvSpPr>
        <p:spPr>
          <a:xfrm>
            <a:off x="3780369" y="1664208"/>
            <a:ext cx="7916331" cy="4716461"/>
          </a:xfrm>
        </p:spPr>
        <p:txBody>
          <a:bodyPr>
            <a:noAutofit/>
          </a:bodyPr>
          <a:lstStyle>
            <a:lvl1pPr marL="0" indent="0" algn="l">
              <a:spcBef>
                <a:spcPts val="1247"/>
              </a:spcBef>
              <a:buFontTx/>
              <a:buNone/>
              <a:defRPr/>
            </a:lvl1pPr>
            <a:lvl2pPr marL="104775" indent="-104775" algn="l">
              <a:buClrTx/>
              <a:buSzPct val="100000"/>
              <a:buFont typeface="Arial" panose="020B0604020202020204" pitchFamily="34" charset="0"/>
              <a:buChar char="•"/>
              <a:defRPr/>
            </a:lvl2pPr>
            <a:lvl3pPr marL="228600" indent="-104775" algn="l">
              <a:buClrTx/>
              <a:buSzPct val="100000"/>
              <a:buFont typeface="Arial" panose="020B0604020202020204" pitchFamily="34" charset="0"/>
              <a:buChar char="−"/>
              <a:defRPr/>
            </a:lvl3pPr>
            <a:lvl4pPr marL="352425" indent="-104775" algn="l">
              <a:buClrTx/>
              <a:buSzPct val="100000"/>
              <a:buFont typeface="Arial" panose="020B0604020202020204" pitchFamily="34" charset="0"/>
              <a:buChar char="◦"/>
              <a:defRPr/>
            </a:lvl4pPr>
            <a:lvl5pPr marL="476250" indent="-104775" algn="l">
              <a:buClrTx/>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grpSp>
        <p:nvGrpSpPr>
          <p:cNvPr id="16" name="Group 15">
            <a:extLst>
              <a:ext uri="{FF2B5EF4-FFF2-40B4-BE49-F238E27FC236}">
                <a16:creationId xmlns:a16="http://schemas.microsoft.com/office/drawing/2014/main" id="{E7C54E12-F787-4B6D-B957-5BFB290BB220}"/>
              </a:ext>
            </a:extLst>
          </p:cNvPr>
          <p:cNvGrpSpPr>
            <a:grpSpLocks noChangeAspect="1"/>
          </p:cNvGrpSpPr>
          <p:nvPr/>
        </p:nvGrpSpPr>
        <p:grpSpPr>
          <a:xfrm>
            <a:off x="502920"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ED842BC5-6476-461F-92C1-0BBC55269B55}"/>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sp>
          <p:nvSpPr>
            <p:cNvPr id="18" name="Freeform 6">
              <a:extLst>
                <a:ext uri="{FF2B5EF4-FFF2-40B4-BE49-F238E27FC236}">
                  <a16:creationId xmlns:a16="http://schemas.microsoft.com/office/drawing/2014/main" id="{3D5047E5-5216-4426-B515-7CA53314816D}"/>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sp>
          <p:nvSpPr>
            <p:cNvPr id="19" name="Rectangle 7">
              <a:extLst>
                <a:ext uri="{FF2B5EF4-FFF2-40B4-BE49-F238E27FC236}">
                  <a16:creationId xmlns:a16="http://schemas.microsoft.com/office/drawing/2014/main" id="{D0A93C1C-3209-487D-B5A2-563BA5D67CD3}"/>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sp>
          <p:nvSpPr>
            <p:cNvPr id="31" name="Freeform 8">
              <a:extLst>
                <a:ext uri="{FF2B5EF4-FFF2-40B4-BE49-F238E27FC236}">
                  <a16:creationId xmlns:a16="http://schemas.microsoft.com/office/drawing/2014/main" id="{8C70728D-0A6F-4BF8-A124-23D8A2DF3046}"/>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sp>
          <p:nvSpPr>
            <p:cNvPr id="32" name="Rectangle 9">
              <a:extLst>
                <a:ext uri="{FF2B5EF4-FFF2-40B4-BE49-F238E27FC236}">
                  <a16:creationId xmlns:a16="http://schemas.microsoft.com/office/drawing/2014/main" id="{B2CEECF2-0C1E-4BBC-BE4A-BC449A26DC25}"/>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sp>
          <p:nvSpPr>
            <p:cNvPr id="33" name="Rectangle 10">
              <a:extLst>
                <a:ext uri="{FF2B5EF4-FFF2-40B4-BE49-F238E27FC236}">
                  <a16:creationId xmlns:a16="http://schemas.microsoft.com/office/drawing/2014/main" id="{3B9E0F32-14A5-493D-83F2-F42588B9249B}"/>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sp>
          <p:nvSpPr>
            <p:cNvPr id="34" name="Freeform 11">
              <a:extLst>
                <a:ext uri="{FF2B5EF4-FFF2-40B4-BE49-F238E27FC236}">
                  <a16:creationId xmlns:a16="http://schemas.microsoft.com/office/drawing/2014/main" id="{692FD902-0E73-43D0-B1B8-FA25CD54FE44}"/>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sp>
          <p:nvSpPr>
            <p:cNvPr id="35" name="Freeform 12">
              <a:extLst>
                <a:ext uri="{FF2B5EF4-FFF2-40B4-BE49-F238E27FC236}">
                  <a16:creationId xmlns:a16="http://schemas.microsoft.com/office/drawing/2014/main" id="{BCD3C252-8F19-4706-8A09-E473846334F3}"/>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sp>
          <p:nvSpPr>
            <p:cNvPr id="36" name="Freeform 13">
              <a:extLst>
                <a:ext uri="{FF2B5EF4-FFF2-40B4-BE49-F238E27FC236}">
                  <a16:creationId xmlns:a16="http://schemas.microsoft.com/office/drawing/2014/main" id="{32BC4765-ECD3-44BD-AD71-FC51A8134EE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sp>
          <p:nvSpPr>
            <p:cNvPr id="37" name="Freeform 14">
              <a:extLst>
                <a:ext uri="{FF2B5EF4-FFF2-40B4-BE49-F238E27FC236}">
                  <a16:creationId xmlns:a16="http://schemas.microsoft.com/office/drawing/2014/main" id="{E37FCFBA-6C21-49F1-BD1E-969002567CA9}"/>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1950" dirty="0">
                <a:solidFill>
                  <a:schemeClr val="bg1"/>
                </a:solidFill>
              </a:endParaRPr>
            </a:p>
          </p:txBody>
        </p:sp>
      </p:grpSp>
    </p:spTree>
    <p:extLst>
      <p:ext uri="{BB962C8B-B14F-4D97-AF65-F5344CB8AC3E}">
        <p14:creationId xmlns:p14="http://schemas.microsoft.com/office/powerpoint/2010/main" val="3514237988"/>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501652" y="1665290"/>
            <a:ext cx="5305579" cy="4716461"/>
          </a:xfrm>
          <a:prstGeom prst="rect">
            <a:avLst/>
          </a:prstGeom>
        </p:spPr>
        <p:txBody>
          <a:bodyPr>
            <a:noAutofit/>
          </a:bodyPr>
          <a:lstStyle>
            <a:lvl1pPr marL="0" indent="0" algn="l">
              <a:buFontTx/>
              <a:buNone/>
              <a:tabLst>
                <a:tab pos="3771900" algn="r"/>
              </a:tabLst>
              <a:defRPr/>
            </a:lvl1pPr>
            <a:lvl2pPr marL="104775" indent="-104775" algn="l">
              <a:buClrTx/>
              <a:buSzPct val="100000"/>
              <a:buFont typeface="Arial" panose="020B0604020202020204" pitchFamily="34" charset="0"/>
              <a:buChar char="•"/>
              <a:tabLst>
                <a:tab pos="3771900" algn="r"/>
              </a:tabLst>
              <a:defRPr/>
            </a:lvl2pPr>
            <a:lvl3pPr marL="228600" indent="-104775" algn="l">
              <a:buClrTx/>
              <a:buSzPct val="100000"/>
              <a:buFont typeface="Arial" panose="020B0604020202020204" pitchFamily="34" charset="0"/>
              <a:buChar char="−"/>
              <a:tabLst>
                <a:tab pos="3771900" algn="r"/>
              </a:tabLst>
              <a:defRPr/>
            </a:lvl3pPr>
            <a:lvl4pPr marL="352425" indent="-104775" algn="l">
              <a:buClrTx/>
              <a:buSzPct val="100000"/>
              <a:buFont typeface="Arial" panose="020B0604020202020204" pitchFamily="34" charset="0"/>
              <a:buChar char="◦"/>
              <a:tabLst>
                <a:tab pos="3771900" algn="r"/>
              </a:tabLst>
              <a:defRPr/>
            </a:lvl4pPr>
            <a:lvl5pPr marL="476250" indent="-104775" algn="l">
              <a:buClrTx/>
              <a:buSzPct val="100000"/>
              <a:buFont typeface="Arial" panose="020B0604020202020204" pitchFamily="34" charset="0"/>
              <a:buChar char="−"/>
              <a:tabLst>
                <a:tab pos="37719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86831" y="1665290"/>
            <a:ext cx="5303520" cy="4716461"/>
          </a:xfrm>
          <a:prstGeom prst="rect">
            <a:avLst/>
          </a:prstGeom>
        </p:spPr>
        <p:txBody>
          <a:bodyPr>
            <a:noAutofit/>
          </a:bodyPr>
          <a:lstStyle>
            <a:lvl1pPr marL="0" indent="0" algn="l">
              <a:buFontTx/>
              <a:buNone/>
              <a:tabLst>
                <a:tab pos="3771900" algn="r"/>
              </a:tabLst>
              <a:defRPr/>
            </a:lvl1pPr>
            <a:lvl2pPr marL="104775" indent="-104775" algn="l">
              <a:buClrTx/>
              <a:buSzPct val="100000"/>
              <a:buFont typeface="Arial" panose="020B0604020202020204" pitchFamily="34" charset="0"/>
              <a:buChar char="•"/>
              <a:tabLst>
                <a:tab pos="3771900" algn="r"/>
              </a:tabLst>
              <a:defRPr/>
            </a:lvl2pPr>
            <a:lvl3pPr marL="228600" indent="-104775" algn="l">
              <a:buClrTx/>
              <a:buSzPct val="100000"/>
              <a:buFont typeface="Arial" panose="020B0604020202020204" pitchFamily="34" charset="0"/>
              <a:buChar char="−"/>
              <a:tabLst>
                <a:tab pos="3771900" algn="r"/>
              </a:tabLst>
              <a:defRPr/>
            </a:lvl3pPr>
            <a:lvl4pPr marL="352425" indent="-104775" algn="l">
              <a:buClrTx/>
              <a:buSzPct val="100000"/>
              <a:buFont typeface="Arial" panose="020B0604020202020204" pitchFamily="34" charset="0"/>
              <a:buChar char="◦"/>
              <a:tabLst>
                <a:tab pos="3771900" algn="r"/>
              </a:tabLst>
              <a:defRPr/>
            </a:lvl4pPr>
            <a:lvl5pPr marL="476250" indent="-104775" algn="l">
              <a:buClrTx/>
              <a:buSzPct val="100000"/>
              <a:buFont typeface="Arial" panose="020B0604020202020204" pitchFamily="34" charset="0"/>
              <a:buChar char="−"/>
              <a:tabLst>
                <a:tab pos="37719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8A9CD2DA-AA83-4DCB-8501-DE5878CC0B8A}"/>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7" name="Title Placeholder 1">
            <a:extLst>
              <a:ext uri="{FF2B5EF4-FFF2-40B4-BE49-F238E27FC236}">
                <a16:creationId xmlns:a16="http://schemas.microsoft.com/office/drawing/2014/main" id="{6559CC6F-6478-4902-A4D5-F8FB6538D285}"/>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8"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9"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48943599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501651" y="1665290"/>
            <a:ext cx="5303520" cy="4716461"/>
          </a:xfrm>
          <a:prstGeom prst="rect">
            <a:avLst/>
          </a:prstGeom>
        </p:spPr>
        <p:txBody>
          <a:bodyPr>
            <a:noAutofit/>
          </a:bodyPr>
          <a:lstStyle>
            <a:lvl1pPr marL="0" indent="0" algn="l">
              <a:buFontTx/>
              <a:buNone/>
              <a:tabLst>
                <a:tab pos="3771900" algn="r"/>
              </a:tabLst>
              <a:defRPr sz="1200"/>
            </a:lvl1pPr>
            <a:lvl2pPr marL="133350" indent="-133350" algn="l">
              <a:buClrTx/>
              <a:buSzPct val="100000"/>
              <a:buFont typeface="Arial" panose="020B0604020202020204" pitchFamily="34" charset="0"/>
              <a:buChar char="•"/>
              <a:tabLst>
                <a:tab pos="3771900" algn="r"/>
              </a:tabLst>
              <a:defRPr sz="1200"/>
            </a:lvl2pPr>
            <a:lvl3pPr marL="285750" indent="-133350" algn="l">
              <a:buClrTx/>
              <a:buSzPct val="100000"/>
              <a:buFont typeface="Arial" panose="020B0604020202020204" pitchFamily="34" charset="0"/>
              <a:buChar char="−"/>
              <a:tabLst>
                <a:tab pos="3771900" algn="r"/>
              </a:tabLst>
              <a:defRPr sz="1200"/>
            </a:lvl3pPr>
            <a:lvl4pPr marL="438150" indent="-133350" algn="l">
              <a:buClrTx/>
              <a:buSzPct val="100000"/>
              <a:buFont typeface="Arial" panose="020B0604020202020204" pitchFamily="34" charset="0"/>
              <a:buChar char="◦"/>
              <a:tabLst>
                <a:tab pos="3771900" algn="r"/>
              </a:tabLst>
              <a:defRPr sz="1200"/>
            </a:lvl4pPr>
            <a:lvl5pPr marL="590550" indent="-133350" algn="l">
              <a:buClrTx/>
              <a:buSzPct val="100000"/>
              <a:buFont typeface="Arial" panose="020B0604020202020204" pitchFamily="34" charset="0"/>
              <a:buChar char="−"/>
              <a:tabLst>
                <a:tab pos="3771900" algn="r"/>
              </a:tabLst>
              <a:defRPr baseline="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86831" y="1665290"/>
            <a:ext cx="5303520" cy="4716461"/>
          </a:xfrm>
          <a:prstGeom prst="rect">
            <a:avLst/>
          </a:prstGeom>
        </p:spPr>
        <p:txBody>
          <a:bodyPr>
            <a:noAutofit/>
          </a:bodyPr>
          <a:lstStyle>
            <a:lvl1pPr marL="0" indent="0" algn="l">
              <a:buFontTx/>
              <a:buNone/>
              <a:tabLst>
                <a:tab pos="3771900" algn="r"/>
              </a:tabLst>
              <a:defRPr sz="1200"/>
            </a:lvl1pPr>
            <a:lvl2pPr marL="133350" indent="-133350" algn="l">
              <a:buClrTx/>
              <a:buSzPct val="100000"/>
              <a:buFont typeface="Arial" panose="020B0604020202020204" pitchFamily="34" charset="0"/>
              <a:buChar char="•"/>
              <a:tabLst>
                <a:tab pos="3771900" algn="r"/>
              </a:tabLst>
              <a:defRPr sz="1200"/>
            </a:lvl2pPr>
            <a:lvl3pPr marL="285750" indent="-133350" algn="l">
              <a:buClrTx/>
              <a:buSzPct val="100000"/>
              <a:buFont typeface="Arial" panose="020B0604020202020204" pitchFamily="34" charset="0"/>
              <a:buChar char="−"/>
              <a:tabLst>
                <a:tab pos="3771900" algn="r"/>
              </a:tabLst>
              <a:defRPr sz="1200"/>
            </a:lvl3pPr>
            <a:lvl4pPr marL="438150" indent="-133350" algn="l">
              <a:buClrTx/>
              <a:buSzPct val="100000"/>
              <a:buFont typeface="Arial" panose="020B0604020202020204" pitchFamily="34" charset="0"/>
              <a:buChar char="◦"/>
              <a:tabLst>
                <a:tab pos="3771900" algn="r"/>
              </a:tabLst>
              <a:defRPr sz="1200"/>
            </a:lvl4pPr>
            <a:lvl5pPr marL="590550" indent="-133350" algn="l">
              <a:buClrTx/>
              <a:buSzPct val="100000"/>
              <a:buFont typeface="Arial" panose="020B0604020202020204" pitchFamily="34" charset="0"/>
              <a:buChar char="−"/>
              <a:tabLst>
                <a:tab pos="3771900" algn="r"/>
              </a:tabLst>
              <a:defRPr baseline="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E5225F53-1C15-499B-9179-65E3B2184C7C}"/>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9" name="Title Placeholder 1">
            <a:extLst>
              <a:ext uri="{FF2B5EF4-FFF2-40B4-BE49-F238E27FC236}">
                <a16:creationId xmlns:a16="http://schemas.microsoft.com/office/drawing/2014/main" id="{914EA394-D3CD-41FC-B7FF-082F08C15AA4}"/>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7"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8"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156885258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4210"/>
            <a:ext cx="5303520" cy="4455725"/>
          </a:xfrm>
          <a:prstGeom prst="rect">
            <a:avLst/>
          </a:prstGeom>
        </p:spPr>
        <p:txBody>
          <a:bodyPr>
            <a:noAutofit/>
          </a:bodyPr>
          <a:lstStyle>
            <a:lvl1pPr marL="0" indent="0" algn="l">
              <a:buFontTx/>
              <a:buNone/>
              <a:tabLst>
                <a:tab pos="3771900" algn="r"/>
              </a:tabLst>
              <a:defRPr/>
            </a:lvl1pPr>
            <a:lvl2pPr marL="104775" indent="-104775" algn="l">
              <a:buClrTx/>
              <a:buSzPct val="100000"/>
              <a:buFont typeface="Arial" panose="020B0604020202020204" pitchFamily="34" charset="0"/>
              <a:buChar char="•"/>
              <a:tabLst>
                <a:tab pos="3771900" algn="r"/>
              </a:tabLst>
              <a:defRPr/>
            </a:lvl2pPr>
            <a:lvl3pPr marL="228600" indent="-104775" algn="l">
              <a:buClrTx/>
              <a:buSzPct val="100000"/>
              <a:buFont typeface="Arial" panose="020B0604020202020204" pitchFamily="34" charset="0"/>
              <a:buChar char="−"/>
              <a:tabLst>
                <a:tab pos="3771900" algn="r"/>
              </a:tabLst>
              <a:defRPr/>
            </a:lvl3pPr>
            <a:lvl4pPr marL="352425" indent="-104775" algn="l">
              <a:buClrTx/>
              <a:buSzPct val="100000"/>
              <a:buFont typeface="Arial" panose="020B0604020202020204" pitchFamily="34" charset="0"/>
              <a:buChar char="◦"/>
              <a:tabLst>
                <a:tab pos="3771900" algn="r"/>
              </a:tabLst>
              <a:defRPr/>
            </a:lvl4pPr>
            <a:lvl5pPr marL="476250" indent="-104775" algn="l">
              <a:buClrTx/>
              <a:buSzPct val="100000"/>
              <a:buFont typeface="Arial" panose="020B0604020202020204" pitchFamily="34" charset="0"/>
              <a:buChar char="−"/>
              <a:tabLst>
                <a:tab pos="37719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386831" y="2125013"/>
            <a:ext cx="5303520" cy="3996000"/>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386831" y="1664210"/>
            <a:ext cx="5303520" cy="420687"/>
          </a:xfrm>
        </p:spPr>
        <p:txBody>
          <a:bodyPr>
            <a:noAutofit/>
          </a:bodyPr>
          <a:lstStyle/>
          <a:p>
            <a:pPr lvl="0"/>
            <a:r>
              <a:rPr lang="en-US" noProof="0"/>
              <a:t>Click to edit Master text styles</a:t>
            </a:r>
          </a:p>
        </p:txBody>
      </p:sp>
      <p:sp>
        <p:nvSpPr>
          <p:cNvPr id="15" name="Text Placeholder 7"/>
          <p:cNvSpPr>
            <a:spLocks noGrp="1"/>
          </p:cNvSpPr>
          <p:nvPr>
            <p:ph type="body" sz="quarter" idx="23"/>
          </p:nvPr>
        </p:nvSpPr>
        <p:spPr>
          <a:xfrm>
            <a:off x="501651" y="6121016"/>
            <a:ext cx="11188700" cy="260737"/>
          </a:xfrm>
        </p:spPr>
        <p:txBody>
          <a:bodyPr>
            <a:noAutofit/>
          </a:bodyPr>
          <a:lstStyle>
            <a:lvl1pPr>
              <a:spcAft>
                <a:spcPts val="0"/>
              </a:spcAft>
              <a:defRPr sz="675"/>
            </a:lvl1pPr>
          </a:lstStyle>
          <a:p>
            <a:pPr lvl="0"/>
            <a:r>
              <a:rPr lang="en-US"/>
              <a:t>Click to edit Master text styles</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11"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2"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2035482945"/>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86831" y="2125013"/>
            <a:ext cx="5303520" cy="3996000"/>
          </a:xfrm>
        </p:spPr>
        <p:txBody>
          <a:bodyPr>
            <a:noAutofit/>
          </a:bodyPr>
          <a:lstStyle/>
          <a:p>
            <a:r>
              <a:rPr lang="en-US" dirty="0"/>
              <a:t>Click icon to add chart</a:t>
            </a:r>
            <a:endParaRPr lang="en-GB" dirty="0"/>
          </a:p>
        </p:txBody>
      </p:sp>
      <p:sp>
        <p:nvSpPr>
          <p:cNvPr id="6" name="Text Placeholder 5"/>
          <p:cNvSpPr>
            <a:spLocks noGrp="1"/>
          </p:cNvSpPr>
          <p:nvPr>
            <p:ph type="body" sz="quarter" idx="22"/>
          </p:nvPr>
        </p:nvSpPr>
        <p:spPr>
          <a:xfrm>
            <a:off x="6386831" y="1665288"/>
            <a:ext cx="5303520" cy="420687"/>
          </a:xfrm>
        </p:spPr>
        <p:txBody>
          <a:bodyPr>
            <a:noAutofit/>
          </a:bodyPr>
          <a:lstStyle/>
          <a:p>
            <a:pPr lvl="0"/>
            <a:r>
              <a:rPr lang="en-US" noProof="0"/>
              <a:t>Click to edit Master text styles</a:t>
            </a:r>
          </a:p>
        </p:txBody>
      </p:sp>
      <p:sp>
        <p:nvSpPr>
          <p:cNvPr id="15" name="Text Placeholder 7"/>
          <p:cNvSpPr>
            <a:spLocks noGrp="1"/>
          </p:cNvSpPr>
          <p:nvPr>
            <p:ph type="body" sz="quarter" idx="23"/>
          </p:nvPr>
        </p:nvSpPr>
        <p:spPr>
          <a:xfrm>
            <a:off x="501649" y="6121016"/>
            <a:ext cx="11165419" cy="260737"/>
          </a:xfrm>
        </p:spPr>
        <p:txBody>
          <a:bodyPr>
            <a:noAutofit/>
          </a:bodyPr>
          <a:lstStyle>
            <a:lvl1pPr>
              <a:spcAft>
                <a:spcPts val="0"/>
              </a:spcAft>
              <a:defRPr sz="675"/>
            </a:lvl1pPr>
          </a:lstStyle>
          <a:p>
            <a:pPr lvl="0"/>
            <a:r>
              <a:rPr lang="en-US"/>
              <a:t>Click to edit Master text styles</a:t>
            </a:r>
          </a:p>
        </p:txBody>
      </p:sp>
      <p:sp>
        <p:nvSpPr>
          <p:cNvPr id="9" name="Chart Placeholder 2"/>
          <p:cNvSpPr>
            <a:spLocks noGrp="1"/>
          </p:cNvSpPr>
          <p:nvPr>
            <p:ph type="chart" sz="quarter" idx="24"/>
          </p:nvPr>
        </p:nvSpPr>
        <p:spPr>
          <a:xfrm>
            <a:off x="501651" y="2125013"/>
            <a:ext cx="5303520" cy="3996000"/>
          </a:xfrm>
        </p:spPr>
        <p:txBody>
          <a:bodyPr>
            <a:noAutofit/>
          </a:bodyPr>
          <a:lstStyle/>
          <a:p>
            <a:r>
              <a:rPr lang="en-US" dirty="0"/>
              <a:t>Click icon to add chart</a:t>
            </a:r>
            <a:endParaRPr lang="en-GB" dirty="0"/>
          </a:p>
        </p:txBody>
      </p:sp>
      <p:sp>
        <p:nvSpPr>
          <p:cNvPr id="12" name="Text Placeholder 5"/>
          <p:cNvSpPr>
            <a:spLocks noGrp="1"/>
          </p:cNvSpPr>
          <p:nvPr>
            <p:ph type="body" sz="quarter" idx="25"/>
          </p:nvPr>
        </p:nvSpPr>
        <p:spPr>
          <a:xfrm>
            <a:off x="501649" y="1665288"/>
            <a:ext cx="5303520" cy="420687"/>
          </a:xfrm>
        </p:spPr>
        <p:txBody>
          <a:bodyPr>
            <a:noAutofit/>
          </a:bodyPr>
          <a:lstStyle/>
          <a:p>
            <a:pPr lvl="0"/>
            <a:r>
              <a:rPr lang="en-US" noProof="0"/>
              <a:t>Click to edit Master text styles</a:t>
            </a:r>
          </a:p>
        </p:txBody>
      </p:sp>
      <p:sp>
        <p:nvSpPr>
          <p:cNvPr id="10" name="Text Placeholder 8">
            <a:extLst>
              <a:ext uri="{FF2B5EF4-FFF2-40B4-BE49-F238E27FC236}">
                <a16:creationId xmlns:a16="http://schemas.microsoft.com/office/drawing/2014/main" id="{5D528E1B-5BDF-48B1-B9CD-A31A99631297}"/>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4" name="Title Placeholder 1">
            <a:extLst>
              <a:ext uri="{FF2B5EF4-FFF2-40B4-BE49-F238E27FC236}">
                <a16:creationId xmlns:a16="http://schemas.microsoft.com/office/drawing/2014/main" id="{56A696DA-71F5-44D5-B231-17F470D2F6A5}"/>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11"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3"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275418539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501652" y="1665289"/>
            <a:ext cx="4431857" cy="4716463"/>
          </a:xfrm>
          <a:prstGeom prst="rect">
            <a:avLst/>
          </a:prstGeom>
        </p:spPr>
        <p:txBody>
          <a:bodyPr>
            <a:noAutofit/>
          </a:bodyPr>
          <a:lstStyle>
            <a:lvl1pPr marL="0" indent="0" algn="l">
              <a:buFontTx/>
              <a:buNone/>
              <a:tabLst>
                <a:tab pos="3771900" algn="r"/>
              </a:tabLst>
              <a:defRPr/>
            </a:lvl1pPr>
            <a:lvl2pPr marL="104775" indent="-104775" algn="l">
              <a:buClrTx/>
              <a:buSzPct val="100000"/>
              <a:buFont typeface="Arial" panose="020B0604020202020204" pitchFamily="34" charset="0"/>
              <a:buChar char="•"/>
              <a:tabLst>
                <a:tab pos="3771900" algn="r"/>
              </a:tabLst>
              <a:defRPr/>
            </a:lvl2pPr>
            <a:lvl3pPr marL="228600" indent="-104775" algn="l">
              <a:buClrTx/>
              <a:buSzPct val="100000"/>
              <a:buFont typeface="Arial" panose="020B0604020202020204" pitchFamily="34" charset="0"/>
              <a:buChar char="−"/>
              <a:tabLst>
                <a:tab pos="3771900" algn="r"/>
              </a:tabLst>
              <a:defRPr/>
            </a:lvl3pPr>
            <a:lvl4pPr marL="352425" indent="-104775" algn="l">
              <a:buClrTx/>
              <a:buSzPct val="100000"/>
              <a:buFont typeface="Arial" panose="020B0604020202020204" pitchFamily="34" charset="0"/>
              <a:buChar char="◦"/>
              <a:tabLst>
                <a:tab pos="3771900" algn="r"/>
              </a:tabLst>
              <a:defRPr/>
            </a:lvl4pPr>
            <a:lvl5pPr marL="476250" indent="-104775" algn="l">
              <a:buClrTx/>
              <a:buSzPct val="100000"/>
              <a:buFont typeface="Arial" panose="020B0604020202020204" pitchFamily="34" charset="0"/>
              <a:buChar char="−"/>
              <a:tabLst>
                <a:tab pos="37719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50349" y="1665289"/>
            <a:ext cx="6240000" cy="4716463"/>
          </a:xfrm>
          <a:prstGeom prst="rect">
            <a:avLst/>
          </a:prstGeom>
        </p:spPr>
        <p:txBody>
          <a:bodyPr>
            <a:noAutofit/>
          </a:bodyPr>
          <a:lstStyle>
            <a:lvl1pPr marL="0" indent="0" algn="l">
              <a:buFontTx/>
              <a:buNone/>
              <a:tabLst>
                <a:tab pos="3771900" algn="r"/>
              </a:tabLst>
              <a:defRPr/>
            </a:lvl1pPr>
            <a:lvl2pPr marL="104775" indent="-104775" algn="l">
              <a:buClrTx/>
              <a:buSzPct val="100000"/>
              <a:buFont typeface="Arial" panose="020B0604020202020204" pitchFamily="34" charset="0"/>
              <a:buChar char="•"/>
              <a:tabLst>
                <a:tab pos="3771900" algn="r"/>
              </a:tabLst>
              <a:defRPr/>
            </a:lvl2pPr>
            <a:lvl3pPr marL="228600" indent="-104775" algn="l">
              <a:buClrTx/>
              <a:buSzPct val="100000"/>
              <a:buFont typeface="Arial" panose="020B0604020202020204" pitchFamily="34" charset="0"/>
              <a:buChar char="−"/>
              <a:tabLst>
                <a:tab pos="3771900" algn="r"/>
              </a:tabLst>
              <a:defRPr/>
            </a:lvl3pPr>
            <a:lvl4pPr marL="352425" indent="-104775" algn="l">
              <a:buClrTx/>
              <a:buSzPct val="100000"/>
              <a:buFont typeface="Arial" panose="020B0604020202020204" pitchFamily="34" charset="0"/>
              <a:buChar char="◦"/>
              <a:tabLst>
                <a:tab pos="3771900" algn="r"/>
              </a:tabLst>
              <a:defRPr/>
            </a:lvl4pPr>
            <a:lvl5pPr marL="476250" indent="-104775" algn="l">
              <a:buClrTx/>
              <a:buSzPct val="100000"/>
              <a:buFont typeface="Arial" panose="020B0604020202020204" pitchFamily="34" charset="0"/>
              <a:buChar char="−"/>
              <a:tabLst>
                <a:tab pos="37719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a:extLst>
              <a:ext uri="{FF2B5EF4-FFF2-40B4-BE49-F238E27FC236}">
                <a16:creationId xmlns:a16="http://schemas.microsoft.com/office/drawing/2014/main" id="{5DCFBECF-F261-4066-B77C-A1FCF54AA07F}"/>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1" name="Title Placeholder 1">
            <a:extLst>
              <a:ext uri="{FF2B5EF4-FFF2-40B4-BE49-F238E27FC236}">
                <a16:creationId xmlns:a16="http://schemas.microsoft.com/office/drawing/2014/main" id="{6E9BEEDA-6F6F-4BD9-B1D8-9731D1B037A6}"/>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7"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9"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163162867"/>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577883" y="1664208"/>
            <a:ext cx="4112468" cy="4718304"/>
          </a:xfrm>
          <a:prstGeom prst="rect">
            <a:avLst/>
          </a:prstGeom>
        </p:spPr>
        <p:txBody>
          <a:bodyPr>
            <a:noAutofit/>
          </a:bodyPr>
          <a:lstStyle>
            <a:lvl1pPr>
              <a:tabLst>
                <a:tab pos="3771900" algn="r"/>
              </a:tabLst>
              <a:defRPr sz="1575">
                <a:solidFill>
                  <a:schemeClr val="accent3"/>
                </a:solidFill>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501651" y="1664208"/>
            <a:ext cx="6506348" cy="4716462"/>
          </a:xfrm>
          <a:prstGeom prst="rect">
            <a:avLst/>
          </a:prstGeom>
        </p:spPr>
        <p:txBody>
          <a:bodyPr>
            <a:noAutofit/>
          </a:bodyPr>
          <a:lstStyle>
            <a:lvl1pPr marL="0" indent="0" algn="l">
              <a:buFontTx/>
              <a:buNone/>
              <a:tabLst>
                <a:tab pos="3771900" algn="r"/>
              </a:tabLst>
              <a:defRPr/>
            </a:lvl1pPr>
            <a:lvl2pPr marL="104775" indent="-104775" algn="l">
              <a:buClrTx/>
              <a:buSzPct val="100000"/>
              <a:buFont typeface="Arial" panose="020B0604020202020204" pitchFamily="34" charset="0"/>
              <a:buChar char="•"/>
              <a:tabLst>
                <a:tab pos="3771900" algn="r"/>
              </a:tabLst>
              <a:defRPr/>
            </a:lvl2pPr>
            <a:lvl3pPr marL="228600" indent="-104775" algn="l">
              <a:buClrTx/>
              <a:buSzPct val="100000"/>
              <a:buFont typeface="Arial" panose="020B0604020202020204" pitchFamily="34" charset="0"/>
              <a:buChar char="−"/>
              <a:tabLst>
                <a:tab pos="3771900" algn="r"/>
              </a:tabLst>
              <a:defRPr/>
            </a:lvl3pPr>
            <a:lvl4pPr marL="352425" indent="-104775" algn="l">
              <a:buClrTx/>
              <a:buSzPct val="100000"/>
              <a:buFont typeface="Arial" panose="020B0604020202020204" pitchFamily="34" charset="0"/>
              <a:buChar char="◦"/>
              <a:tabLst>
                <a:tab pos="3771900" algn="r"/>
              </a:tabLst>
              <a:defRPr/>
            </a:lvl4pPr>
            <a:lvl5pPr marL="476250" indent="-104775" algn="l">
              <a:buClrTx/>
              <a:buSzPct val="100000"/>
              <a:buFont typeface="Arial" panose="020B0604020202020204" pitchFamily="34" charset="0"/>
              <a:buChar char="−"/>
              <a:tabLst>
                <a:tab pos="37719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a:extLst>
              <a:ext uri="{FF2B5EF4-FFF2-40B4-BE49-F238E27FC236}">
                <a16:creationId xmlns:a16="http://schemas.microsoft.com/office/drawing/2014/main" id="{68009483-F3D1-4AD9-8031-CEB4620DB873}"/>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1" name="Title Placeholder 1">
            <a:extLst>
              <a:ext uri="{FF2B5EF4-FFF2-40B4-BE49-F238E27FC236}">
                <a16:creationId xmlns:a16="http://schemas.microsoft.com/office/drawing/2014/main" id="{51FE75E2-F986-4CD3-8A43-338DEE272CB9}"/>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7"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9"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1910731126"/>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501651" y="2051999"/>
            <a:ext cx="3549549" cy="4069014"/>
          </a:xfrm>
          <a:prstGeom prst="rect">
            <a:avLst/>
          </a:prstGeom>
        </p:spPr>
        <p:txBody>
          <a:bodyPr>
            <a:noAutofit/>
          </a:bodyPr>
          <a:lstStyle/>
          <a:p>
            <a:r>
              <a:rPr lang="en-US" noProof="0" dirty="0"/>
              <a:t>Click icon to add chart</a:t>
            </a:r>
          </a:p>
        </p:txBody>
      </p:sp>
      <p:sp>
        <p:nvSpPr>
          <p:cNvPr id="18" name="Text Placeholder 8"/>
          <p:cNvSpPr>
            <a:spLocks noGrp="1"/>
          </p:cNvSpPr>
          <p:nvPr>
            <p:ph type="body" sz="quarter" idx="18"/>
          </p:nvPr>
        </p:nvSpPr>
        <p:spPr>
          <a:xfrm>
            <a:off x="501651" y="1664208"/>
            <a:ext cx="3549549" cy="393192"/>
          </a:xfrm>
        </p:spPr>
        <p:txBody>
          <a:bodyPr>
            <a:noAutofit/>
          </a:bodyPr>
          <a:lstStyle/>
          <a:p>
            <a:pPr lvl="0"/>
            <a:r>
              <a:rPr lang="en-US" noProof="0"/>
              <a:t>Click to edit Master text styles</a:t>
            </a:r>
          </a:p>
        </p:txBody>
      </p:sp>
      <p:sp>
        <p:nvSpPr>
          <p:cNvPr id="7" name="Chart Placeholder 3"/>
          <p:cNvSpPr>
            <a:spLocks noGrp="1"/>
          </p:cNvSpPr>
          <p:nvPr>
            <p:ph type="chart" sz="quarter" idx="19"/>
          </p:nvPr>
        </p:nvSpPr>
        <p:spPr>
          <a:xfrm>
            <a:off x="4322402" y="2051999"/>
            <a:ext cx="3549549" cy="4069014"/>
          </a:xfrm>
          <a:prstGeom prst="rect">
            <a:avLst/>
          </a:prstGeom>
        </p:spPr>
        <p:txBody>
          <a:bodyPr>
            <a:noAutofit/>
          </a:bodyPr>
          <a:lstStyle/>
          <a:p>
            <a:r>
              <a:rPr lang="en-US" noProof="0" dirty="0"/>
              <a:t>Click icon to add chart</a:t>
            </a:r>
          </a:p>
        </p:txBody>
      </p:sp>
      <p:sp>
        <p:nvSpPr>
          <p:cNvPr id="8" name="Text Placeholder 8"/>
          <p:cNvSpPr>
            <a:spLocks noGrp="1"/>
          </p:cNvSpPr>
          <p:nvPr>
            <p:ph type="body" sz="quarter" idx="20"/>
          </p:nvPr>
        </p:nvSpPr>
        <p:spPr>
          <a:xfrm>
            <a:off x="4321227" y="1664208"/>
            <a:ext cx="3549549" cy="393192"/>
          </a:xfrm>
        </p:spPr>
        <p:txBody>
          <a:bodyPr>
            <a:noAutofit/>
          </a:bodyPr>
          <a:lstStyle/>
          <a:p>
            <a:pPr lvl="0"/>
            <a:r>
              <a:rPr lang="en-US" noProof="0"/>
              <a:t>Click to edit Master text styles</a:t>
            </a:r>
          </a:p>
        </p:txBody>
      </p:sp>
      <p:sp>
        <p:nvSpPr>
          <p:cNvPr id="9" name="Chart Placeholder 3"/>
          <p:cNvSpPr>
            <a:spLocks noGrp="1"/>
          </p:cNvSpPr>
          <p:nvPr>
            <p:ph type="chart" sz="quarter" idx="21"/>
          </p:nvPr>
        </p:nvSpPr>
        <p:spPr>
          <a:xfrm>
            <a:off x="8140802" y="2051999"/>
            <a:ext cx="3549549" cy="4069014"/>
          </a:xfrm>
          <a:prstGeom prst="rect">
            <a:avLst/>
          </a:prstGeom>
        </p:spPr>
        <p:txBody>
          <a:bodyPr>
            <a:noAutofit/>
          </a:bodyPr>
          <a:lstStyle/>
          <a:p>
            <a:r>
              <a:rPr lang="en-US" noProof="0" dirty="0"/>
              <a:t>Click icon to add chart</a:t>
            </a:r>
          </a:p>
        </p:txBody>
      </p:sp>
      <p:sp>
        <p:nvSpPr>
          <p:cNvPr id="10" name="Text Placeholder 8"/>
          <p:cNvSpPr>
            <a:spLocks noGrp="1"/>
          </p:cNvSpPr>
          <p:nvPr>
            <p:ph type="body" sz="quarter" idx="22"/>
          </p:nvPr>
        </p:nvSpPr>
        <p:spPr>
          <a:xfrm>
            <a:off x="8140802" y="1664208"/>
            <a:ext cx="3549549" cy="393192"/>
          </a:xfrm>
        </p:spPr>
        <p:txBody>
          <a:bodyPr>
            <a:noAutofit/>
          </a:bodyPr>
          <a:lstStyle/>
          <a:p>
            <a:pPr lvl="0"/>
            <a:r>
              <a:rPr lang="en-US" noProof="0"/>
              <a:t>Click to edit Master text styles</a:t>
            </a:r>
          </a:p>
        </p:txBody>
      </p:sp>
      <p:sp>
        <p:nvSpPr>
          <p:cNvPr id="12" name="Text Placeholder 7"/>
          <p:cNvSpPr>
            <a:spLocks noGrp="1"/>
          </p:cNvSpPr>
          <p:nvPr>
            <p:ph type="body" sz="quarter" idx="23"/>
          </p:nvPr>
        </p:nvSpPr>
        <p:spPr>
          <a:xfrm>
            <a:off x="501651" y="6121016"/>
            <a:ext cx="11192256" cy="260737"/>
          </a:xfrm>
        </p:spPr>
        <p:txBody>
          <a:bodyPr>
            <a:noAutofit/>
          </a:bodyPr>
          <a:lstStyle>
            <a:lvl1pPr>
              <a:spcAft>
                <a:spcPts val="0"/>
              </a:spcAft>
              <a:defRPr sz="675"/>
            </a:lvl1pPr>
          </a:lstStyle>
          <a:p>
            <a:pPr lvl="0"/>
            <a:r>
              <a:rPr lang="en-US" noProof="0"/>
              <a:t>Click to edit Master text styles</a:t>
            </a:r>
          </a:p>
        </p:txBody>
      </p:sp>
      <p:sp>
        <p:nvSpPr>
          <p:cNvPr id="11" name="Text Placeholder 8">
            <a:extLst>
              <a:ext uri="{FF2B5EF4-FFF2-40B4-BE49-F238E27FC236}">
                <a16:creationId xmlns:a16="http://schemas.microsoft.com/office/drawing/2014/main" id="{F3BAE7D4-2DCE-493F-8804-6735FFDC6D71}"/>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3" name="Title Placeholder 1">
            <a:extLst>
              <a:ext uri="{FF2B5EF4-FFF2-40B4-BE49-F238E27FC236}">
                <a16:creationId xmlns:a16="http://schemas.microsoft.com/office/drawing/2014/main" id="{0AA8666D-884E-4CE4-A16C-E06A6E0BAE3D}"/>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14"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5"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3114842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17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p:txBody>
          <a:bodyPr/>
          <a:lstStyle/>
          <a:p>
            <a:fld id="{D4764B8C-A770-4438-A6A9-5903BFD521A1}" type="datetime4">
              <a:rPr lang="en-US" smtClean="0"/>
              <a:t>November 3, 2021</a:t>
            </a:fld>
            <a:endParaRPr lang="en-IN" dirty="0"/>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0932220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501649" y="1664208"/>
            <a:ext cx="2712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27216" y="1664208"/>
            <a:ext cx="2712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52783" y="1664208"/>
            <a:ext cx="2712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8978351" y="1664208"/>
            <a:ext cx="2712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501651" y="3108508"/>
            <a:ext cx="2720468" cy="3255264"/>
          </a:xfrm>
        </p:spPr>
        <p:txBody>
          <a:bodyPr>
            <a:noAutofit/>
          </a:bodyPr>
          <a:lstStyle>
            <a:lvl1pPr marL="0" indent="0" algn="l">
              <a:buFontTx/>
              <a:buNone/>
              <a:defRPr b="1">
                <a:solidFill>
                  <a:schemeClr val="accent1"/>
                </a:solidFill>
              </a:defRPr>
            </a:lvl1pPr>
            <a:lvl2pPr marL="104775" indent="-104775" algn="l">
              <a:spcAft>
                <a:spcPts val="0"/>
              </a:spcAft>
              <a:buClrTx/>
              <a:buSzPct val="100000"/>
              <a:buFont typeface="Arial" panose="020B0604020202020204" pitchFamily="34" charset="0"/>
              <a:buChar char="•"/>
              <a:defRPr/>
            </a:lvl2pPr>
            <a:lvl3pPr marL="228600" indent="-104775" algn="l">
              <a:spcAft>
                <a:spcPts val="0"/>
              </a:spcAft>
              <a:buClrTx/>
              <a:buSzPct val="100000"/>
              <a:buFont typeface="Arial" panose="020B0604020202020204" pitchFamily="34" charset="0"/>
              <a:buChar char="−"/>
              <a:defRPr/>
            </a:lvl3pPr>
            <a:lvl4pPr marL="352425" indent="-104775" algn="l">
              <a:spcAft>
                <a:spcPts val="0"/>
              </a:spcAft>
              <a:buClrTx/>
              <a:buSzPct val="100000"/>
              <a:buFont typeface="Arial" panose="020B0604020202020204" pitchFamily="34" charset="0"/>
              <a:buChar char="◦"/>
              <a:defRPr/>
            </a:lvl4pPr>
            <a:lvl5pPr marL="476250" indent="-104775" algn="l">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165487" y="3108508"/>
            <a:ext cx="2712000" cy="3255264"/>
          </a:xfrm>
        </p:spPr>
        <p:txBody>
          <a:bodyPr>
            <a:noAutofit/>
          </a:bodyPr>
          <a:lstStyle>
            <a:lvl1pPr marL="0" indent="0" algn="l">
              <a:buFontTx/>
              <a:buNone/>
              <a:defRPr b="1">
                <a:solidFill>
                  <a:schemeClr val="accent1"/>
                </a:solidFill>
              </a:defRPr>
            </a:lvl1pPr>
            <a:lvl2pPr marL="104775" indent="-104775" algn="l">
              <a:spcAft>
                <a:spcPts val="0"/>
              </a:spcAft>
              <a:buClrTx/>
              <a:buSzPct val="100000"/>
              <a:buFont typeface="Arial" panose="020B0604020202020204" pitchFamily="34" charset="0"/>
              <a:buChar char="•"/>
              <a:defRPr/>
            </a:lvl2pPr>
            <a:lvl3pPr marL="228600" indent="-104775" algn="l">
              <a:spcAft>
                <a:spcPts val="0"/>
              </a:spcAft>
              <a:buClrTx/>
              <a:buSzPct val="100000"/>
              <a:buFont typeface="Arial" panose="020B0604020202020204" pitchFamily="34" charset="0"/>
              <a:buChar char="−"/>
              <a:defRPr/>
            </a:lvl3pPr>
            <a:lvl4pPr marL="352425" indent="-104775" algn="l">
              <a:spcAft>
                <a:spcPts val="0"/>
              </a:spcAft>
              <a:buClrTx/>
              <a:buSzPct val="100000"/>
              <a:buFont typeface="Arial" panose="020B0604020202020204" pitchFamily="34" charset="0"/>
              <a:buChar char="◦"/>
              <a:defRPr/>
            </a:lvl4pPr>
            <a:lvl5pPr marL="476250" indent="-104775" algn="l">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37803" y="3108508"/>
            <a:ext cx="2712000" cy="3255264"/>
          </a:xfrm>
        </p:spPr>
        <p:txBody>
          <a:bodyPr>
            <a:noAutofit/>
          </a:bodyPr>
          <a:lstStyle>
            <a:lvl1pPr marL="0" indent="0" algn="l">
              <a:buFontTx/>
              <a:buNone/>
              <a:defRPr b="1">
                <a:solidFill>
                  <a:schemeClr val="accent1"/>
                </a:solidFill>
              </a:defRPr>
            </a:lvl1pPr>
            <a:lvl2pPr marL="104775" indent="-104775" algn="l">
              <a:spcAft>
                <a:spcPts val="0"/>
              </a:spcAft>
              <a:buClrTx/>
              <a:buSzPct val="100000"/>
              <a:buFont typeface="Arial" panose="020B0604020202020204" pitchFamily="34" charset="0"/>
              <a:buChar char="•"/>
              <a:defRPr/>
            </a:lvl2pPr>
            <a:lvl3pPr marL="228600" indent="-104775" algn="l">
              <a:spcAft>
                <a:spcPts val="0"/>
              </a:spcAft>
              <a:buClrTx/>
              <a:buSzPct val="100000"/>
              <a:buFont typeface="Arial" panose="020B0604020202020204" pitchFamily="34" charset="0"/>
              <a:buChar char="−"/>
              <a:defRPr/>
            </a:lvl3pPr>
            <a:lvl4pPr marL="352425" indent="-104775" algn="l">
              <a:spcAft>
                <a:spcPts val="0"/>
              </a:spcAft>
              <a:buClrTx/>
              <a:buSzPct val="100000"/>
              <a:buFont typeface="Arial" panose="020B0604020202020204" pitchFamily="34" charset="0"/>
              <a:buChar char="◦"/>
              <a:defRPr/>
            </a:lvl4pPr>
            <a:lvl5pPr marL="476250" indent="-104775" algn="l">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8993170" y="3108508"/>
            <a:ext cx="2697183" cy="3255264"/>
          </a:xfrm>
        </p:spPr>
        <p:txBody>
          <a:bodyPr>
            <a:noAutofit/>
          </a:bodyPr>
          <a:lstStyle>
            <a:lvl1pPr marL="0" indent="0" algn="l">
              <a:buFontTx/>
              <a:buNone/>
              <a:defRPr b="1">
                <a:solidFill>
                  <a:schemeClr val="accent1"/>
                </a:solidFill>
              </a:defRPr>
            </a:lvl1pPr>
            <a:lvl2pPr marL="104775" indent="-104775" algn="l">
              <a:spcAft>
                <a:spcPts val="0"/>
              </a:spcAft>
              <a:buClrTx/>
              <a:buSzPct val="100000"/>
              <a:buFont typeface="Arial" panose="020B0604020202020204" pitchFamily="34" charset="0"/>
              <a:buChar char="•"/>
              <a:defRPr/>
            </a:lvl2pPr>
            <a:lvl3pPr marL="228600" indent="-104775" algn="l">
              <a:spcAft>
                <a:spcPts val="0"/>
              </a:spcAft>
              <a:buClrTx/>
              <a:buSzPct val="100000"/>
              <a:buFont typeface="Arial" panose="020B0604020202020204" pitchFamily="34" charset="0"/>
              <a:buChar char="−"/>
              <a:defRPr/>
            </a:lvl3pPr>
            <a:lvl4pPr marL="352425" indent="-104775" algn="l">
              <a:spcAft>
                <a:spcPts val="0"/>
              </a:spcAft>
              <a:buClrTx/>
              <a:buSzPct val="100000"/>
              <a:buFont typeface="Arial" panose="020B0604020202020204" pitchFamily="34" charset="0"/>
              <a:buChar char="◦"/>
              <a:defRPr/>
            </a:lvl4pPr>
            <a:lvl5pPr marL="476250" indent="-104775" algn="l">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a:extLst>
              <a:ext uri="{FF2B5EF4-FFF2-40B4-BE49-F238E27FC236}">
                <a16:creationId xmlns:a16="http://schemas.microsoft.com/office/drawing/2014/main" id="{CB36819A-C0CE-4CC8-96BE-D57C8135F44C}"/>
              </a:ext>
            </a:extLst>
          </p:cNvPr>
          <p:cNvSpPr>
            <a:spLocks noGrp="1"/>
          </p:cNvSpPr>
          <p:nvPr>
            <p:ph type="body" sz="quarter" idx="21"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7" name="Title Placeholder 1">
            <a:extLst>
              <a:ext uri="{FF2B5EF4-FFF2-40B4-BE49-F238E27FC236}">
                <a16:creationId xmlns:a16="http://schemas.microsoft.com/office/drawing/2014/main" id="{A14F8B0D-4D62-4988-B307-1BB6BBEEC11C}"/>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13"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4"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410253463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eam profile 2">
    <p:spTree>
      <p:nvGrpSpPr>
        <p:cNvPr id="1" name=""/>
        <p:cNvGrpSpPr/>
        <p:nvPr/>
      </p:nvGrpSpPr>
      <p:grpSpPr>
        <a:xfrm>
          <a:off x="0" y="0"/>
          <a:ext cx="0" cy="0"/>
          <a:chOff x="0" y="0"/>
          <a:chExt cx="0" cy="0"/>
        </a:xfrm>
      </p:grpSpPr>
      <p:sp>
        <p:nvSpPr>
          <p:cNvPr id="4" name="Rectangle 3"/>
          <p:cNvSpPr/>
          <p:nvPr/>
        </p:nvSpPr>
        <p:spPr>
          <a:xfrm>
            <a:off x="501651" y="1664208"/>
            <a:ext cx="54864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endParaRPr lang="en-GB" sz="825" dirty="0">
              <a:solidFill>
                <a:schemeClr val="bg1"/>
              </a:solidFill>
            </a:endParaRPr>
          </a:p>
        </p:txBody>
      </p:sp>
      <p:sp>
        <p:nvSpPr>
          <p:cNvPr id="5" name="Rectangle 4"/>
          <p:cNvSpPr/>
          <p:nvPr/>
        </p:nvSpPr>
        <p:spPr>
          <a:xfrm>
            <a:off x="6203951" y="1664208"/>
            <a:ext cx="54864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endParaRPr lang="en-GB" sz="825" dirty="0">
              <a:solidFill>
                <a:schemeClr val="bg1"/>
              </a:solidFill>
            </a:endParaRPr>
          </a:p>
        </p:txBody>
      </p:sp>
      <p:sp>
        <p:nvSpPr>
          <p:cNvPr id="6" name="Rectangle 5"/>
          <p:cNvSpPr/>
          <p:nvPr/>
        </p:nvSpPr>
        <p:spPr>
          <a:xfrm>
            <a:off x="501651" y="4065173"/>
            <a:ext cx="54864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endParaRPr lang="en-GB" sz="825" dirty="0">
              <a:solidFill>
                <a:schemeClr val="bg1"/>
              </a:solidFill>
            </a:endParaRPr>
          </a:p>
        </p:txBody>
      </p:sp>
      <p:sp>
        <p:nvSpPr>
          <p:cNvPr id="7" name="Rectangle 6"/>
          <p:cNvSpPr/>
          <p:nvPr/>
        </p:nvSpPr>
        <p:spPr>
          <a:xfrm>
            <a:off x="6203951" y="4065173"/>
            <a:ext cx="54864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endParaRPr lang="en-GB" sz="825" dirty="0">
              <a:solidFill>
                <a:schemeClr val="bg1"/>
              </a:solidFill>
            </a:endParaRPr>
          </a:p>
        </p:txBody>
      </p:sp>
      <p:sp>
        <p:nvSpPr>
          <p:cNvPr id="8" name="Picture Placeholder 11"/>
          <p:cNvSpPr>
            <a:spLocks noGrp="1"/>
          </p:cNvSpPr>
          <p:nvPr>
            <p:ph type="pic" sz="quarter" idx="25"/>
          </p:nvPr>
        </p:nvSpPr>
        <p:spPr>
          <a:xfrm>
            <a:off x="504000" y="1856232"/>
            <a:ext cx="1968000" cy="1476000"/>
          </a:xfrm>
        </p:spPr>
        <p:txBody>
          <a:bodyPr>
            <a:noAutofit/>
          </a:bodyPr>
          <a:lstStyle>
            <a:lvl1pPr algn="ctr">
              <a:defRPr/>
            </a:lvl1pPr>
          </a:lstStyle>
          <a:p>
            <a:r>
              <a:rPr lang="en-US" dirty="0"/>
              <a:t>Click icon to add picture</a:t>
            </a:r>
            <a:endParaRPr lang="en-GB" dirty="0"/>
          </a:p>
        </p:txBody>
      </p:sp>
      <p:sp>
        <p:nvSpPr>
          <p:cNvPr id="9" name="Picture Placeholder 11"/>
          <p:cNvSpPr>
            <a:spLocks noGrp="1"/>
          </p:cNvSpPr>
          <p:nvPr>
            <p:ph type="pic" sz="quarter" idx="27"/>
          </p:nvPr>
        </p:nvSpPr>
        <p:spPr>
          <a:xfrm>
            <a:off x="6215283" y="1856232"/>
            <a:ext cx="1968000" cy="1476000"/>
          </a:xfrm>
        </p:spPr>
        <p:txBody>
          <a:bodyPr>
            <a:noAutofit/>
          </a:bodyPr>
          <a:lstStyle>
            <a:lvl1pPr algn="ctr">
              <a:defRPr/>
            </a:lvl1pPr>
          </a:lstStyle>
          <a:p>
            <a:r>
              <a:rPr lang="en-US" dirty="0"/>
              <a:t>Click icon to add picture</a:t>
            </a:r>
            <a:endParaRPr lang="en-GB" dirty="0"/>
          </a:p>
        </p:txBody>
      </p:sp>
      <p:sp>
        <p:nvSpPr>
          <p:cNvPr id="10" name="Picture Placeholder 11"/>
          <p:cNvSpPr>
            <a:spLocks noGrp="1"/>
          </p:cNvSpPr>
          <p:nvPr>
            <p:ph type="pic" sz="quarter" idx="29"/>
          </p:nvPr>
        </p:nvSpPr>
        <p:spPr>
          <a:xfrm>
            <a:off x="504000" y="4256213"/>
            <a:ext cx="1968000" cy="1476000"/>
          </a:xfrm>
        </p:spPr>
        <p:txBody>
          <a:bodyPr>
            <a:noAutofit/>
          </a:bodyPr>
          <a:lstStyle>
            <a:lvl1pPr algn="ctr">
              <a:defRPr/>
            </a:lvl1pPr>
          </a:lstStyle>
          <a:p>
            <a:r>
              <a:rPr lang="en-US" dirty="0"/>
              <a:t>Click icon to add picture</a:t>
            </a:r>
            <a:endParaRPr lang="en-GB" dirty="0"/>
          </a:p>
        </p:txBody>
      </p:sp>
      <p:sp>
        <p:nvSpPr>
          <p:cNvPr id="11" name="Picture Placeholder 11"/>
          <p:cNvSpPr>
            <a:spLocks noGrp="1"/>
          </p:cNvSpPr>
          <p:nvPr>
            <p:ph type="pic" sz="quarter" idx="31"/>
          </p:nvPr>
        </p:nvSpPr>
        <p:spPr>
          <a:xfrm>
            <a:off x="6215283" y="4256213"/>
            <a:ext cx="1968000" cy="1476000"/>
          </a:xfrm>
        </p:spPr>
        <p:txBody>
          <a:bodyPr>
            <a:noAutofit/>
          </a:bodyPr>
          <a:lstStyle>
            <a:lvl1pPr algn="ctr">
              <a:defRPr/>
            </a:lvl1pPr>
          </a:lstStyle>
          <a:p>
            <a:r>
              <a:rPr lang="en-US" dirty="0"/>
              <a:t>Click icon to add picture</a:t>
            </a:r>
            <a:endParaRPr lang="en-GB" dirty="0"/>
          </a:p>
        </p:txBody>
      </p:sp>
      <p:sp>
        <p:nvSpPr>
          <p:cNvPr id="13" name="Text Placeholder 12"/>
          <p:cNvSpPr>
            <a:spLocks noGrp="1"/>
          </p:cNvSpPr>
          <p:nvPr>
            <p:ph type="body" sz="quarter" idx="32"/>
          </p:nvPr>
        </p:nvSpPr>
        <p:spPr>
          <a:xfrm>
            <a:off x="2700051" y="1856232"/>
            <a:ext cx="3288000" cy="1944000"/>
          </a:xfrm>
        </p:spPr>
        <p:txBody>
          <a:bodyPr>
            <a:noAutofit/>
          </a:bodyPr>
          <a:lstStyle>
            <a:lvl1pPr marL="0" indent="0" algn="l">
              <a:spcAft>
                <a:spcPts val="0"/>
              </a:spcAft>
              <a:buFontTx/>
              <a:buNone/>
              <a:defRPr b="1"/>
            </a:lvl1pPr>
            <a:lvl2pPr marL="104775" indent="-104775"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4" name="Text Placeholder 12"/>
          <p:cNvSpPr>
            <a:spLocks noGrp="1"/>
          </p:cNvSpPr>
          <p:nvPr>
            <p:ph type="body" sz="quarter" idx="33"/>
          </p:nvPr>
        </p:nvSpPr>
        <p:spPr>
          <a:xfrm>
            <a:off x="8387759" y="1856232"/>
            <a:ext cx="3302592" cy="1944000"/>
          </a:xfrm>
        </p:spPr>
        <p:txBody>
          <a:bodyPr>
            <a:noAutofit/>
          </a:bodyPr>
          <a:lstStyle>
            <a:lvl1pPr marL="0" indent="0" algn="l">
              <a:spcAft>
                <a:spcPts val="0"/>
              </a:spcAft>
              <a:buFontTx/>
              <a:buNone/>
              <a:defRPr b="1"/>
            </a:lvl1pPr>
            <a:lvl2pPr marL="104775" indent="-104775"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5" name="Text Placeholder 12"/>
          <p:cNvSpPr>
            <a:spLocks noGrp="1"/>
          </p:cNvSpPr>
          <p:nvPr>
            <p:ph type="body" sz="quarter" idx="34"/>
          </p:nvPr>
        </p:nvSpPr>
        <p:spPr>
          <a:xfrm>
            <a:off x="2700051" y="4256213"/>
            <a:ext cx="3288000" cy="1944000"/>
          </a:xfrm>
        </p:spPr>
        <p:txBody>
          <a:bodyPr>
            <a:noAutofit/>
          </a:bodyPr>
          <a:lstStyle>
            <a:lvl1pPr marL="0" indent="0" algn="l">
              <a:spcAft>
                <a:spcPts val="0"/>
              </a:spcAft>
              <a:buFontTx/>
              <a:buNone/>
              <a:defRPr b="1"/>
            </a:lvl1pPr>
            <a:lvl2pPr marL="104775" indent="-104775"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6" name="Text Placeholder 12"/>
          <p:cNvSpPr>
            <a:spLocks noGrp="1"/>
          </p:cNvSpPr>
          <p:nvPr>
            <p:ph type="body" sz="quarter" idx="35"/>
          </p:nvPr>
        </p:nvSpPr>
        <p:spPr>
          <a:xfrm>
            <a:off x="8387759" y="4256213"/>
            <a:ext cx="3302592" cy="1944000"/>
          </a:xfrm>
        </p:spPr>
        <p:txBody>
          <a:bodyPr>
            <a:noAutofit/>
          </a:bodyPr>
          <a:lstStyle>
            <a:lvl1pPr marL="0" indent="0" algn="l">
              <a:spcAft>
                <a:spcPts val="0"/>
              </a:spcAft>
              <a:buFontTx/>
              <a:buNone/>
              <a:defRPr b="1"/>
            </a:lvl1pPr>
            <a:lvl2pPr marL="104775" indent="-104775"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22" name="Text Placeholder 8">
            <a:extLst>
              <a:ext uri="{FF2B5EF4-FFF2-40B4-BE49-F238E27FC236}">
                <a16:creationId xmlns:a16="http://schemas.microsoft.com/office/drawing/2014/main" id="{E14920E0-BAB9-44E6-A33A-5F4B6E751C0E}"/>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23" name="Title Placeholder 1">
            <a:extLst>
              <a:ext uri="{FF2B5EF4-FFF2-40B4-BE49-F238E27FC236}">
                <a16:creationId xmlns:a16="http://schemas.microsoft.com/office/drawing/2014/main" id="{B186F496-8F3D-4D1B-850D-31517B35E6F2}"/>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28"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29"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66904892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01651" y="1857892"/>
            <a:ext cx="5486400" cy="1695450"/>
          </a:xfrm>
        </p:spPr>
        <p:txBody>
          <a:bodyPr>
            <a:noAutofit/>
          </a:bodyPr>
          <a:lstStyle>
            <a:lvl1pPr marL="0" indent="0" algn="l">
              <a:spcAft>
                <a:spcPts val="750"/>
              </a:spcAft>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203951" y="1857892"/>
            <a:ext cx="5486400" cy="1695450"/>
          </a:xfrm>
        </p:spPr>
        <p:txBody>
          <a:bodyPr>
            <a:noAutofit/>
          </a:bodyPr>
          <a:lstStyle>
            <a:lvl1pPr marL="0" indent="0" algn="l">
              <a:spcAft>
                <a:spcPts val="750"/>
              </a:spcAft>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p:nvSpPr>
        <p:spPr>
          <a:xfrm>
            <a:off x="501651" y="1664208"/>
            <a:ext cx="54864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750"/>
              </a:spcAft>
            </a:pPr>
            <a:endParaRPr lang="en-US" sz="825" noProof="0" dirty="0">
              <a:solidFill>
                <a:schemeClr val="bg1"/>
              </a:solidFill>
            </a:endParaRPr>
          </a:p>
        </p:txBody>
      </p:sp>
      <p:sp>
        <p:nvSpPr>
          <p:cNvPr id="5" name="Rectangle 4"/>
          <p:cNvSpPr/>
          <p:nvPr/>
        </p:nvSpPr>
        <p:spPr>
          <a:xfrm>
            <a:off x="6203951" y="1664208"/>
            <a:ext cx="54864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750"/>
              </a:spcAft>
            </a:pPr>
            <a:endParaRPr lang="en-US" sz="825" noProof="0" dirty="0">
              <a:solidFill>
                <a:schemeClr val="bg1"/>
              </a:solidFill>
            </a:endParaRPr>
          </a:p>
        </p:txBody>
      </p:sp>
      <p:sp>
        <p:nvSpPr>
          <p:cNvPr id="6" name="Picture Placeholder 29"/>
          <p:cNvSpPr>
            <a:spLocks noGrp="1"/>
          </p:cNvSpPr>
          <p:nvPr>
            <p:ph type="pic" sz="quarter" idx="19" hasCustomPrompt="1"/>
          </p:nvPr>
        </p:nvSpPr>
        <p:spPr>
          <a:xfrm>
            <a:off x="4777845" y="1857894"/>
            <a:ext cx="1210207" cy="549275"/>
          </a:xfrm>
        </p:spPr>
        <p:txBody>
          <a:bodyPr>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noProof="0" dirty="0">
                <a:solidFill>
                  <a:schemeClr val="bg1"/>
                </a:solidFill>
              </a:rPr>
              <a:t>Co-brand</a:t>
            </a:r>
            <a:br>
              <a:rPr lang="en-US" sz="900" noProof="0" dirty="0">
                <a:solidFill>
                  <a:schemeClr val="bg1"/>
                </a:solidFill>
              </a:rPr>
            </a:br>
            <a:r>
              <a:rPr lang="en-US" sz="900"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10446190" y="1857894"/>
            <a:ext cx="1244161" cy="549275"/>
          </a:xfrm>
        </p:spPr>
        <p:txBody>
          <a:bodyPr>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noProof="0" dirty="0">
                <a:solidFill>
                  <a:schemeClr val="bg1"/>
                </a:solidFill>
              </a:rPr>
              <a:t>Co-brand</a:t>
            </a:r>
            <a:br>
              <a:rPr lang="en-US" sz="900" noProof="0" dirty="0">
                <a:solidFill>
                  <a:schemeClr val="bg1"/>
                </a:solidFill>
              </a:rPr>
            </a:br>
            <a:r>
              <a:rPr lang="en-US" sz="900" noProof="0" dirty="0">
                <a:solidFill>
                  <a:schemeClr val="bg1"/>
                </a:solidFill>
              </a:rPr>
              <a:t>Logo</a:t>
            </a:r>
          </a:p>
          <a:p>
            <a:endParaRPr lang="en-US" noProof="0" dirty="0"/>
          </a:p>
        </p:txBody>
      </p:sp>
      <p:sp>
        <p:nvSpPr>
          <p:cNvPr id="12" name="Text Placeholder 8">
            <a:extLst>
              <a:ext uri="{FF2B5EF4-FFF2-40B4-BE49-F238E27FC236}">
                <a16:creationId xmlns:a16="http://schemas.microsoft.com/office/drawing/2014/main" id="{4074C3BE-314B-470C-927B-DBC4A457D923}"/>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3" name="Title Placeholder 1">
            <a:extLst>
              <a:ext uri="{FF2B5EF4-FFF2-40B4-BE49-F238E27FC236}">
                <a16:creationId xmlns:a16="http://schemas.microsoft.com/office/drawing/2014/main" id="{E8EE9A28-CEAF-410C-B504-E930E2347F55}"/>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16"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7"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409771009"/>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Qualifications 2 x 2">
    <p:spTree>
      <p:nvGrpSpPr>
        <p:cNvPr id="1" name=""/>
        <p:cNvGrpSpPr/>
        <p:nvPr/>
      </p:nvGrpSpPr>
      <p:grpSpPr>
        <a:xfrm>
          <a:off x="0" y="0"/>
          <a:ext cx="0" cy="0"/>
          <a:chOff x="0" y="0"/>
          <a:chExt cx="0" cy="0"/>
        </a:xfrm>
      </p:grpSpPr>
      <p:sp>
        <p:nvSpPr>
          <p:cNvPr id="4" name="Rectangle 3"/>
          <p:cNvSpPr/>
          <p:nvPr/>
        </p:nvSpPr>
        <p:spPr>
          <a:xfrm>
            <a:off x="501651" y="1664208"/>
            <a:ext cx="54864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750"/>
              </a:spcAft>
            </a:pPr>
            <a:endParaRPr lang="en-GB" sz="825" dirty="0">
              <a:solidFill>
                <a:schemeClr val="bg1"/>
              </a:solidFill>
            </a:endParaRPr>
          </a:p>
        </p:txBody>
      </p:sp>
      <p:sp>
        <p:nvSpPr>
          <p:cNvPr id="5" name="Rectangle 4"/>
          <p:cNvSpPr/>
          <p:nvPr/>
        </p:nvSpPr>
        <p:spPr>
          <a:xfrm>
            <a:off x="6203951" y="1664208"/>
            <a:ext cx="54864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750"/>
              </a:spcAft>
            </a:pPr>
            <a:endParaRPr lang="en-GB" sz="825" dirty="0">
              <a:solidFill>
                <a:schemeClr val="bg1"/>
              </a:solidFill>
            </a:endParaRPr>
          </a:p>
        </p:txBody>
      </p:sp>
      <p:sp>
        <p:nvSpPr>
          <p:cNvPr id="7" name="Picture Placeholder 29"/>
          <p:cNvSpPr>
            <a:spLocks noGrp="1"/>
          </p:cNvSpPr>
          <p:nvPr>
            <p:ph type="pic" sz="quarter" idx="20" hasCustomPrompt="1"/>
          </p:nvPr>
        </p:nvSpPr>
        <p:spPr>
          <a:xfrm>
            <a:off x="10446190" y="1857894"/>
            <a:ext cx="1244161" cy="549275"/>
          </a:xfrm>
        </p:spPr>
        <p:txBody>
          <a:bodyPr>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dirty="0">
                <a:solidFill>
                  <a:schemeClr val="bg1"/>
                </a:solidFill>
              </a:rPr>
              <a:t>Co-brand</a:t>
            </a:r>
            <a:br>
              <a:rPr lang="en-US" sz="900" dirty="0">
                <a:solidFill>
                  <a:schemeClr val="bg1"/>
                </a:solidFill>
              </a:rPr>
            </a:br>
            <a:r>
              <a:rPr lang="en-US" sz="900" dirty="0">
                <a:solidFill>
                  <a:schemeClr val="bg1"/>
                </a:solidFill>
              </a:rPr>
              <a:t>Logo</a:t>
            </a:r>
          </a:p>
          <a:p>
            <a:endParaRPr lang="en-GB" dirty="0"/>
          </a:p>
        </p:txBody>
      </p:sp>
      <p:sp>
        <p:nvSpPr>
          <p:cNvPr id="12" name="Rectangle 11"/>
          <p:cNvSpPr/>
          <p:nvPr/>
        </p:nvSpPr>
        <p:spPr>
          <a:xfrm>
            <a:off x="501651" y="4103518"/>
            <a:ext cx="54864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750"/>
              </a:spcAft>
            </a:pPr>
            <a:endParaRPr lang="en-GB" sz="825" dirty="0">
              <a:solidFill>
                <a:schemeClr val="bg1"/>
              </a:solidFill>
            </a:endParaRPr>
          </a:p>
        </p:txBody>
      </p:sp>
      <p:sp>
        <p:nvSpPr>
          <p:cNvPr id="13" name="Rectangle 12"/>
          <p:cNvSpPr/>
          <p:nvPr userDrawn="1"/>
        </p:nvSpPr>
        <p:spPr>
          <a:xfrm>
            <a:off x="6203951" y="4103518"/>
            <a:ext cx="54864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750"/>
              </a:spcAft>
            </a:pPr>
            <a:endParaRPr lang="en-GB" sz="825" dirty="0">
              <a:solidFill>
                <a:schemeClr val="bg1"/>
              </a:solidFill>
            </a:endParaRPr>
          </a:p>
        </p:txBody>
      </p:sp>
      <p:sp>
        <p:nvSpPr>
          <p:cNvPr id="14" name="Picture Placeholder 29"/>
          <p:cNvSpPr>
            <a:spLocks noGrp="1"/>
          </p:cNvSpPr>
          <p:nvPr>
            <p:ph type="pic" sz="quarter" idx="24" hasCustomPrompt="1"/>
          </p:nvPr>
        </p:nvSpPr>
        <p:spPr>
          <a:xfrm>
            <a:off x="4748670" y="4280506"/>
            <a:ext cx="1239381" cy="549275"/>
          </a:xfrm>
        </p:spPr>
        <p:txBody>
          <a:bodyPr>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dirty="0">
                <a:solidFill>
                  <a:schemeClr val="bg1"/>
                </a:solidFill>
              </a:rPr>
              <a:t>Co-brand</a:t>
            </a:r>
            <a:br>
              <a:rPr lang="en-US" sz="900" dirty="0">
                <a:solidFill>
                  <a:schemeClr val="bg1"/>
                </a:solidFill>
              </a:rPr>
            </a:br>
            <a:r>
              <a:rPr lang="en-US" sz="900" dirty="0">
                <a:solidFill>
                  <a:schemeClr val="bg1"/>
                </a:solidFill>
              </a:rPr>
              <a:t>Logo</a:t>
            </a:r>
          </a:p>
          <a:p>
            <a:endParaRPr lang="en-GB" dirty="0"/>
          </a:p>
        </p:txBody>
      </p:sp>
      <p:sp>
        <p:nvSpPr>
          <p:cNvPr id="15" name="Picture Placeholder 29"/>
          <p:cNvSpPr>
            <a:spLocks noGrp="1"/>
          </p:cNvSpPr>
          <p:nvPr>
            <p:ph type="pic" sz="quarter" idx="25" hasCustomPrompt="1"/>
          </p:nvPr>
        </p:nvSpPr>
        <p:spPr>
          <a:xfrm>
            <a:off x="10446191" y="4280506"/>
            <a:ext cx="1244160" cy="549275"/>
          </a:xfrm>
        </p:spPr>
        <p:txBody>
          <a:bodyPr>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dirty="0">
                <a:solidFill>
                  <a:schemeClr val="bg1"/>
                </a:solidFill>
              </a:rPr>
              <a:t>Co-brand</a:t>
            </a:r>
            <a:br>
              <a:rPr lang="en-US" sz="900" dirty="0">
                <a:solidFill>
                  <a:schemeClr val="bg1"/>
                </a:solidFill>
              </a:rPr>
            </a:br>
            <a:r>
              <a:rPr lang="en-US" sz="900" dirty="0">
                <a:solidFill>
                  <a:schemeClr val="bg1"/>
                </a:solidFill>
              </a:rPr>
              <a:t>Logo</a:t>
            </a:r>
          </a:p>
          <a:p>
            <a:endParaRPr lang="en-GB" dirty="0"/>
          </a:p>
        </p:txBody>
      </p:sp>
      <p:sp>
        <p:nvSpPr>
          <p:cNvPr id="17" name="Picture Placeholder 29"/>
          <p:cNvSpPr>
            <a:spLocks noGrp="1"/>
          </p:cNvSpPr>
          <p:nvPr>
            <p:ph type="pic" sz="quarter" idx="19" hasCustomPrompt="1"/>
          </p:nvPr>
        </p:nvSpPr>
        <p:spPr>
          <a:xfrm>
            <a:off x="4777845" y="1857894"/>
            <a:ext cx="1210207" cy="549275"/>
          </a:xfrm>
        </p:spPr>
        <p:txBody>
          <a:bodyPr>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sz="675"/>
            </a:lvl1pPr>
          </a:lstStyle>
          <a:p>
            <a:pPr>
              <a:spcBef>
                <a:spcPct val="0"/>
              </a:spcBef>
            </a:pPr>
            <a:r>
              <a:rPr lang="en-US" sz="900" dirty="0">
                <a:solidFill>
                  <a:schemeClr val="bg1"/>
                </a:solidFill>
              </a:rPr>
              <a:t>Co-brand</a:t>
            </a:r>
            <a:br>
              <a:rPr lang="en-US" sz="900" dirty="0">
                <a:solidFill>
                  <a:schemeClr val="bg1"/>
                </a:solidFill>
              </a:rPr>
            </a:br>
            <a:r>
              <a:rPr lang="en-US" sz="900" dirty="0">
                <a:solidFill>
                  <a:schemeClr val="bg1"/>
                </a:solidFill>
              </a:rPr>
              <a:t>Logo</a:t>
            </a:r>
          </a:p>
          <a:p>
            <a:endParaRPr lang="en-GB" dirty="0"/>
          </a:p>
        </p:txBody>
      </p:sp>
      <p:sp>
        <p:nvSpPr>
          <p:cNvPr id="22" name="Text Placeholder 8">
            <a:extLst>
              <a:ext uri="{FF2B5EF4-FFF2-40B4-BE49-F238E27FC236}">
                <a16:creationId xmlns:a16="http://schemas.microsoft.com/office/drawing/2014/main" id="{3CAAD7DA-8C87-4BD9-82C1-81D09B5A7A7B}"/>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23" name="Title Placeholder 1">
            <a:extLst>
              <a:ext uri="{FF2B5EF4-FFF2-40B4-BE49-F238E27FC236}">
                <a16:creationId xmlns:a16="http://schemas.microsoft.com/office/drawing/2014/main" id="{9957D34C-FCB8-47FD-97FA-BF6A4F7FEC37}"/>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24" name="Text Placeholder 8">
            <a:extLst>
              <a:ext uri="{FF2B5EF4-FFF2-40B4-BE49-F238E27FC236}">
                <a16:creationId xmlns:a16="http://schemas.microsoft.com/office/drawing/2014/main" id="{DE12908D-2FA0-48AB-B2FF-08FF43357198}"/>
              </a:ext>
            </a:extLst>
          </p:cNvPr>
          <p:cNvSpPr>
            <a:spLocks noGrp="1"/>
          </p:cNvSpPr>
          <p:nvPr>
            <p:ph type="body" sz="quarter" idx="17"/>
          </p:nvPr>
        </p:nvSpPr>
        <p:spPr>
          <a:xfrm>
            <a:off x="501651" y="1857892"/>
            <a:ext cx="5486400" cy="1695450"/>
          </a:xfrm>
        </p:spPr>
        <p:txBody>
          <a:bodyPr>
            <a:noAutofit/>
          </a:bodyPr>
          <a:lstStyle>
            <a:lvl1pPr marL="0" indent="0" algn="l">
              <a:spcAft>
                <a:spcPts val="750"/>
              </a:spcAft>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ext Placeholder 8">
            <a:extLst>
              <a:ext uri="{FF2B5EF4-FFF2-40B4-BE49-F238E27FC236}">
                <a16:creationId xmlns:a16="http://schemas.microsoft.com/office/drawing/2014/main" id="{8DB1A9EF-276C-4FE9-B33D-E2267D9DB46B}"/>
              </a:ext>
            </a:extLst>
          </p:cNvPr>
          <p:cNvSpPr>
            <a:spLocks noGrp="1"/>
          </p:cNvSpPr>
          <p:nvPr>
            <p:ph type="body" sz="quarter" idx="26"/>
          </p:nvPr>
        </p:nvSpPr>
        <p:spPr>
          <a:xfrm>
            <a:off x="6203951" y="1857892"/>
            <a:ext cx="5486400" cy="1695450"/>
          </a:xfrm>
        </p:spPr>
        <p:txBody>
          <a:bodyPr>
            <a:noAutofit/>
          </a:bodyPr>
          <a:lstStyle>
            <a:lvl1pPr marL="0" indent="0" algn="l">
              <a:spcAft>
                <a:spcPts val="750"/>
              </a:spcAft>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6" name="Text Placeholder 8">
            <a:extLst>
              <a:ext uri="{FF2B5EF4-FFF2-40B4-BE49-F238E27FC236}">
                <a16:creationId xmlns:a16="http://schemas.microsoft.com/office/drawing/2014/main" id="{C2A7C1E0-8314-4B78-902A-0828B984B279}"/>
              </a:ext>
            </a:extLst>
          </p:cNvPr>
          <p:cNvSpPr>
            <a:spLocks noGrp="1"/>
          </p:cNvSpPr>
          <p:nvPr>
            <p:ph type="body" sz="quarter" idx="27"/>
          </p:nvPr>
        </p:nvSpPr>
        <p:spPr>
          <a:xfrm>
            <a:off x="501651" y="4280503"/>
            <a:ext cx="5486400" cy="1695450"/>
          </a:xfrm>
        </p:spPr>
        <p:txBody>
          <a:bodyPr>
            <a:noAutofit/>
          </a:bodyPr>
          <a:lstStyle>
            <a:lvl1pPr marL="0" indent="0" algn="l">
              <a:spcAft>
                <a:spcPts val="750"/>
              </a:spcAft>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7" name="Text Placeholder 8">
            <a:extLst>
              <a:ext uri="{FF2B5EF4-FFF2-40B4-BE49-F238E27FC236}">
                <a16:creationId xmlns:a16="http://schemas.microsoft.com/office/drawing/2014/main" id="{9057B8DE-1E5B-4E78-8FC1-456B14A880F7}"/>
              </a:ext>
            </a:extLst>
          </p:cNvPr>
          <p:cNvSpPr>
            <a:spLocks noGrp="1"/>
          </p:cNvSpPr>
          <p:nvPr>
            <p:ph type="body" sz="quarter" idx="28"/>
          </p:nvPr>
        </p:nvSpPr>
        <p:spPr>
          <a:xfrm>
            <a:off x="6203951" y="4280503"/>
            <a:ext cx="5486400" cy="1695450"/>
          </a:xfrm>
        </p:spPr>
        <p:txBody>
          <a:bodyPr>
            <a:noAutofit/>
          </a:bodyPr>
          <a:lstStyle>
            <a:lvl1pPr marL="0" indent="0" algn="l">
              <a:spcAft>
                <a:spcPts val="750"/>
              </a:spcAft>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8"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29"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728890592"/>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501651" y="1664210"/>
            <a:ext cx="3695700" cy="1971675"/>
          </a:xfrm>
        </p:spPr>
        <p:txBody>
          <a:bodyPr/>
          <a:lstStyle/>
          <a:p>
            <a:r>
              <a:rPr lang="en-US" noProof="0" dirty="0"/>
              <a:t>Click icon to add picture</a:t>
            </a:r>
          </a:p>
        </p:txBody>
      </p:sp>
      <p:sp>
        <p:nvSpPr>
          <p:cNvPr id="5" name="Picture Placeholder 7"/>
          <p:cNvSpPr>
            <a:spLocks noGrp="1"/>
          </p:cNvSpPr>
          <p:nvPr>
            <p:ph type="pic" sz="quarter" idx="14"/>
          </p:nvPr>
        </p:nvSpPr>
        <p:spPr>
          <a:xfrm>
            <a:off x="8006400" y="1664210"/>
            <a:ext cx="3683953" cy="1971675"/>
          </a:xfrm>
        </p:spPr>
        <p:txBody>
          <a:bodyPr/>
          <a:lstStyle/>
          <a:p>
            <a:r>
              <a:rPr lang="en-US" noProof="0" dirty="0"/>
              <a:t>Click icon to add picture</a:t>
            </a:r>
          </a:p>
        </p:txBody>
      </p:sp>
      <p:sp>
        <p:nvSpPr>
          <p:cNvPr id="6" name="Picture Placeholder 7"/>
          <p:cNvSpPr>
            <a:spLocks noGrp="1"/>
          </p:cNvSpPr>
          <p:nvPr>
            <p:ph type="pic" sz="quarter" idx="15"/>
          </p:nvPr>
        </p:nvSpPr>
        <p:spPr>
          <a:xfrm>
            <a:off x="4273075" y="1664210"/>
            <a:ext cx="3657600" cy="1971675"/>
          </a:xfrm>
        </p:spPr>
        <p:txBody>
          <a:bodyPr/>
          <a:lstStyle/>
          <a:p>
            <a:r>
              <a:rPr lang="en-US" noProof="0" dirty="0"/>
              <a:t>Click icon to add picture</a:t>
            </a:r>
          </a:p>
        </p:txBody>
      </p:sp>
      <p:sp>
        <p:nvSpPr>
          <p:cNvPr id="9" name="Text Placeholder 18"/>
          <p:cNvSpPr>
            <a:spLocks noGrp="1"/>
          </p:cNvSpPr>
          <p:nvPr>
            <p:ph idx="1"/>
          </p:nvPr>
        </p:nvSpPr>
        <p:spPr>
          <a:xfrm>
            <a:off x="501652" y="3832225"/>
            <a:ext cx="3683949" cy="2095200"/>
          </a:xfrm>
          <a:prstGeom prst="rect">
            <a:avLst/>
          </a:prstGeom>
        </p:spPr>
        <p:txBody>
          <a:bodyPr vert="horz" lIns="0" tIns="0" rIns="0" bIns="0" rtlCol="0">
            <a:noAutofit/>
          </a:bodyPr>
          <a:lstStyle>
            <a:lvl1pPr marL="0" indent="0" algn="l">
              <a:buFontTx/>
              <a:buNone/>
              <a:defRPr/>
            </a:lvl1pPr>
            <a:lvl2pPr marL="104775" indent="-104775" algn="l">
              <a:buClrTx/>
              <a:buSzPct val="100000"/>
              <a:buFont typeface="Arial" panose="020B0604020202020204" pitchFamily="34" charset="0"/>
              <a:buChar char="•"/>
              <a:defRPr/>
            </a:lvl2pPr>
            <a:lvl3pPr marL="228600" indent="-104775" algn="l">
              <a:buClrTx/>
              <a:buSzPct val="100000"/>
              <a:buFont typeface="Arial" panose="020B0604020202020204" pitchFamily="34" charset="0"/>
              <a:buChar char="−"/>
              <a:defRPr/>
            </a:lvl3pPr>
            <a:lvl4pPr marL="352425" indent="-104775" algn="l">
              <a:buClrTx/>
              <a:buSzPct val="100000"/>
              <a:buFont typeface="Arial" panose="020B0604020202020204" pitchFamily="34" charset="0"/>
              <a:buChar char="◦"/>
              <a:defRPr/>
            </a:lvl4pPr>
            <a:lvl5pPr marL="476250" indent="-104775"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18"/>
          <p:cNvSpPr>
            <a:spLocks noGrp="1"/>
          </p:cNvSpPr>
          <p:nvPr>
            <p:ph idx="16"/>
          </p:nvPr>
        </p:nvSpPr>
        <p:spPr>
          <a:xfrm>
            <a:off x="4267200" y="3832225"/>
            <a:ext cx="3657600" cy="2095200"/>
          </a:xfrm>
          <a:prstGeom prst="rect">
            <a:avLst/>
          </a:prstGeom>
        </p:spPr>
        <p:txBody>
          <a:bodyPr vert="horz" lIns="0" tIns="0" rIns="0" bIns="0" rtlCol="0">
            <a:noAutofit/>
          </a:bodyPr>
          <a:lstStyle>
            <a:lvl1pPr marL="0" indent="0" algn="l">
              <a:buFontTx/>
              <a:buNone/>
              <a:defRPr/>
            </a:lvl1pPr>
            <a:lvl2pPr marL="104775" indent="-104775" algn="l">
              <a:buClrTx/>
              <a:buSzPct val="100000"/>
              <a:buFont typeface="Arial" panose="020B0604020202020204" pitchFamily="34" charset="0"/>
              <a:buChar char="•"/>
              <a:defRPr/>
            </a:lvl2pPr>
            <a:lvl3pPr marL="228600" indent="-104775" algn="l">
              <a:buClrTx/>
              <a:buSzPct val="100000"/>
              <a:buFont typeface="Arial" panose="020B0604020202020204" pitchFamily="34" charset="0"/>
              <a:buChar char="−"/>
              <a:defRPr/>
            </a:lvl3pPr>
            <a:lvl4pPr marL="352425" indent="-104775" algn="l">
              <a:buClrTx/>
              <a:buSzPct val="100000"/>
              <a:buFont typeface="Arial" panose="020B0604020202020204" pitchFamily="34" charset="0"/>
              <a:buChar char="◦"/>
              <a:defRPr/>
            </a:lvl4pPr>
            <a:lvl5pPr marL="476250" indent="-104775"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18"/>
          <p:cNvSpPr>
            <a:spLocks noGrp="1"/>
          </p:cNvSpPr>
          <p:nvPr>
            <p:ph idx="17"/>
          </p:nvPr>
        </p:nvSpPr>
        <p:spPr>
          <a:xfrm>
            <a:off x="8006400" y="3832225"/>
            <a:ext cx="3683953" cy="2095200"/>
          </a:xfrm>
          <a:prstGeom prst="rect">
            <a:avLst/>
          </a:prstGeom>
        </p:spPr>
        <p:txBody>
          <a:bodyPr vert="horz" lIns="0" tIns="0" rIns="0" bIns="0" rtlCol="0">
            <a:noAutofit/>
          </a:bodyPr>
          <a:lstStyle>
            <a:lvl1pPr marL="0" indent="0" algn="l">
              <a:buFontTx/>
              <a:buNone/>
              <a:defRPr/>
            </a:lvl1pPr>
            <a:lvl2pPr marL="104775" indent="-104775" algn="l">
              <a:buClrTx/>
              <a:buSzPct val="100000"/>
              <a:buFont typeface="Arial" panose="020B0604020202020204" pitchFamily="34" charset="0"/>
              <a:buChar char="•"/>
              <a:defRPr/>
            </a:lvl2pPr>
            <a:lvl3pPr marL="228600" indent="-104775" algn="l">
              <a:buClrTx/>
              <a:buSzPct val="100000"/>
              <a:buFont typeface="Arial" panose="020B0604020202020204" pitchFamily="34" charset="0"/>
              <a:buChar char="−"/>
              <a:defRPr/>
            </a:lvl3pPr>
            <a:lvl4pPr marL="352425" indent="-104775" algn="l">
              <a:buClrTx/>
              <a:buSzPct val="100000"/>
              <a:buFont typeface="Arial" panose="020B0604020202020204" pitchFamily="34" charset="0"/>
              <a:buChar char="◦"/>
              <a:defRPr/>
            </a:lvl4pPr>
            <a:lvl5pPr marL="476250" indent="-104775"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a:extLst>
              <a:ext uri="{FF2B5EF4-FFF2-40B4-BE49-F238E27FC236}">
                <a16:creationId xmlns:a16="http://schemas.microsoft.com/office/drawing/2014/main" id="{9F15AF63-D425-4D3F-B484-4B7A0F329F9A}"/>
              </a:ext>
            </a:extLst>
          </p:cNvPr>
          <p:cNvSpPr>
            <a:spLocks noGrp="1"/>
          </p:cNvSpPr>
          <p:nvPr>
            <p:ph type="body" sz="quarter" idx="18"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2" name="Title Placeholder 1">
            <a:extLst>
              <a:ext uri="{FF2B5EF4-FFF2-40B4-BE49-F238E27FC236}">
                <a16:creationId xmlns:a16="http://schemas.microsoft.com/office/drawing/2014/main" id="{F7002A92-1CF7-42F5-B761-7DB3C2CF11E2}"/>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5"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61739911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501651" y="1665289"/>
            <a:ext cx="5594351" cy="47164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a:extLst>
              <a:ext uri="{FF2B5EF4-FFF2-40B4-BE49-F238E27FC236}">
                <a16:creationId xmlns:a16="http://schemas.microsoft.com/office/drawing/2014/main" id="{9939BF43-6ABE-4327-81AC-7892A0477322}"/>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6" name="Title Placeholder 1">
            <a:extLst>
              <a:ext uri="{FF2B5EF4-FFF2-40B4-BE49-F238E27FC236}">
                <a16:creationId xmlns:a16="http://schemas.microsoft.com/office/drawing/2014/main" id="{E4133C46-CE37-4404-B4D0-9DFA124106B1}"/>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7"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8"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1199739787"/>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6"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7"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74026030"/>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3"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5"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98497050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3"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449336775"/>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ubtitle &amp; 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2920" y="1665291"/>
            <a:ext cx="9281160" cy="4718304"/>
          </a:xfrm>
          <a:prstGeom prst="rect">
            <a:avLst/>
          </a:prstGeom>
        </p:spPr>
        <p:txBody>
          <a:bodyPr/>
          <a:lstStyle>
            <a:lvl1pPr>
              <a:tabLst>
                <a:tab pos="6729245" algn="r"/>
              </a:tabLst>
              <a:defRPr/>
            </a:lvl1pPr>
            <a:lvl2pPr>
              <a:tabLst>
                <a:tab pos="6729245" algn="r"/>
              </a:tabLst>
              <a:defRPr/>
            </a:lvl2pPr>
            <a:lvl3pPr>
              <a:tabLst>
                <a:tab pos="6729245" algn="r"/>
              </a:tabLst>
              <a:defRPr/>
            </a:lvl3pPr>
            <a:lvl4pPr>
              <a:tabLst>
                <a:tab pos="6729245" algn="r"/>
              </a:tabLst>
              <a:defRPr/>
            </a:lvl4pPr>
            <a:lvl5pPr>
              <a:tabLst>
                <a:tab pos="5029074" algn="r"/>
              </a:tabLst>
              <a:defRPr baseline="0"/>
            </a:lvl5pPr>
            <a:lvl6pPr>
              <a:tabLst>
                <a:tab pos="6729245" algn="r"/>
              </a:tabLst>
              <a:defRPr/>
            </a:lvl6pPr>
            <a:lvl7pPr>
              <a:tabLst>
                <a:tab pos="6729245" algn="r"/>
              </a:tabLst>
              <a:defRPr/>
            </a:lvl7pPr>
            <a:lvl8pPr>
              <a:tabLst>
                <a:tab pos="6729245" algn="r"/>
              </a:tabLst>
              <a:defRPr/>
            </a:lvl8pPr>
            <a:lvl9pPr>
              <a:tabLst>
                <a:tab pos="6729245"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a:extLst>
              <a:ext uri="{FF2B5EF4-FFF2-40B4-BE49-F238E27FC236}">
                <a16:creationId xmlns:a16="http://schemas.microsoft.com/office/drawing/2014/main" id="{B4464A84-542A-4D1A-8583-EEE0342E31DC}"/>
              </a:ext>
            </a:extLst>
          </p:cNvPr>
          <p:cNvSpPr>
            <a:spLocks noGrp="1"/>
          </p:cNvSpPr>
          <p:nvPr>
            <p:ph type="body" sz="quarter" idx="21"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9" name="Title Placeholder 1">
            <a:extLst>
              <a:ext uri="{FF2B5EF4-FFF2-40B4-BE49-F238E27FC236}">
                <a16:creationId xmlns:a16="http://schemas.microsoft.com/office/drawing/2014/main" id="{B12EEE0C-4EE5-49C0-A99D-660B1A86B51D}"/>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5"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6"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58272261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17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600" y="1137921"/>
            <a:ext cx="7295843" cy="873760"/>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3"/>
            <a:ext cx="3578253" cy="1254759"/>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349">
                <a:solidFill>
                  <a:schemeClr val="bg1"/>
                </a:solidFill>
                <a:latin typeface="Georgia" panose="02040502050405020303" pitchFamily="18" charset="0"/>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fld id="{B2F4281B-95E6-4902-971E-8F5A42D63974}" type="datetime4">
              <a:rPr lang="en-US" smtClean="0"/>
              <a:t>November 3, 2021</a:t>
            </a:fld>
            <a:endParaRPr lang="en-IN" dirty="0"/>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988034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3 column green line">
    <p:spTree>
      <p:nvGrpSpPr>
        <p:cNvPr id="1" name=""/>
        <p:cNvGrpSpPr/>
        <p:nvPr/>
      </p:nvGrpSpPr>
      <p:grpSpPr>
        <a:xfrm>
          <a:off x="0" y="0"/>
          <a:ext cx="0" cy="0"/>
          <a:chOff x="0" y="0"/>
          <a:chExt cx="0" cy="0"/>
        </a:xfrm>
      </p:grpSpPr>
      <p:sp>
        <p:nvSpPr>
          <p:cNvPr id="7" name="Text Placeholder 8"/>
          <p:cNvSpPr>
            <a:spLocks noGrp="1"/>
          </p:cNvSpPr>
          <p:nvPr>
            <p:ph type="body" sz="quarter" idx="17"/>
          </p:nvPr>
        </p:nvSpPr>
        <p:spPr>
          <a:xfrm>
            <a:off x="4325713" y="1851441"/>
            <a:ext cx="3540577" cy="3845754"/>
          </a:xfrm>
        </p:spPr>
        <p:txBody>
          <a:bodyPr>
            <a:noAutofit/>
          </a:bodyPr>
          <a:lstStyle>
            <a:lvl1pPr>
              <a:defRPr b="1">
                <a:solidFill>
                  <a:schemeClr val="accent1"/>
                </a:solidFill>
              </a:defRPr>
            </a:lvl1pPr>
            <a:lvl2pPr>
              <a:spcAft>
                <a:spcPts val="750"/>
              </a:spcAft>
              <a:defRPr/>
            </a:lvl2pPr>
            <a:lvl3pPr marL="0" indent="0">
              <a:spcAft>
                <a:spcPts val="750"/>
              </a:spcAft>
              <a:buNone/>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504000" y="1851441"/>
            <a:ext cx="3560000" cy="3845754"/>
          </a:xfrm>
        </p:spPr>
        <p:txBody>
          <a:bodyPr>
            <a:noAutofit/>
          </a:bodyPr>
          <a:lstStyle>
            <a:lvl1pPr>
              <a:defRPr b="1">
                <a:solidFill>
                  <a:schemeClr val="accent1"/>
                </a:solidFill>
              </a:defRPr>
            </a:lvl1pPr>
            <a:lvl2pPr>
              <a:spcAft>
                <a:spcPts val="750"/>
              </a:spcAft>
              <a:defRPr/>
            </a:lvl2pPr>
            <a:lvl3pPr marL="0" indent="0">
              <a:spcAft>
                <a:spcPts val="750"/>
              </a:spcAft>
              <a:buNone/>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128001" y="1851441"/>
            <a:ext cx="3571153" cy="3845754"/>
          </a:xfrm>
        </p:spPr>
        <p:txBody>
          <a:bodyPr>
            <a:noAutofit/>
          </a:bodyPr>
          <a:lstStyle>
            <a:lvl1pPr>
              <a:defRPr b="1">
                <a:solidFill>
                  <a:schemeClr val="accent1"/>
                </a:solidFill>
              </a:defRPr>
            </a:lvl1pPr>
            <a:lvl2pPr>
              <a:spcAft>
                <a:spcPts val="750"/>
              </a:spcAft>
              <a:defRPr/>
            </a:lvl2pPr>
            <a:lvl3pPr marL="0" indent="0">
              <a:spcAft>
                <a:spcPts val="750"/>
              </a:spcAft>
              <a:buNone/>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a:extLst>
              <a:ext uri="{FF2B5EF4-FFF2-40B4-BE49-F238E27FC236}">
                <a16:creationId xmlns:a16="http://schemas.microsoft.com/office/drawing/2014/main" id="{E69DF469-1C05-4DC1-B6C9-2712D9E1B834}"/>
              </a:ext>
            </a:extLst>
          </p:cNvPr>
          <p:cNvSpPr>
            <a:spLocks noGrp="1"/>
          </p:cNvSpPr>
          <p:nvPr>
            <p:ph type="body" sz="quarter" idx="21"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17" name="Title Placeholder 1">
            <a:extLst>
              <a:ext uri="{FF2B5EF4-FFF2-40B4-BE49-F238E27FC236}">
                <a16:creationId xmlns:a16="http://schemas.microsoft.com/office/drawing/2014/main" id="{77DBFC5B-8E23-48FC-97C3-38FCFE625365}"/>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14" name="Rectangle 13">
            <a:extLst>
              <a:ext uri="{FF2B5EF4-FFF2-40B4-BE49-F238E27FC236}">
                <a16:creationId xmlns:a16="http://schemas.microsoft.com/office/drawing/2014/main" id="{83CD5844-47E7-4F53-AA86-AC151A6DAE0F}"/>
              </a:ext>
            </a:extLst>
          </p:cNvPr>
          <p:cNvSpPr/>
          <p:nvPr userDrawn="1"/>
        </p:nvSpPr>
        <p:spPr>
          <a:xfrm>
            <a:off x="4278313" y="1664208"/>
            <a:ext cx="363696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endParaRPr lang="en-US" sz="1100" noProof="0" dirty="0">
              <a:solidFill>
                <a:schemeClr val="bg1"/>
              </a:solidFill>
            </a:endParaRPr>
          </a:p>
        </p:txBody>
      </p:sp>
      <p:sp>
        <p:nvSpPr>
          <p:cNvPr id="15" name="Rectangle 14">
            <a:extLst>
              <a:ext uri="{FF2B5EF4-FFF2-40B4-BE49-F238E27FC236}">
                <a16:creationId xmlns:a16="http://schemas.microsoft.com/office/drawing/2014/main" id="{FFB1E0F0-C8EC-4021-A4CD-FBE449C92EF7}"/>
              </a:ext>
            </a:extLst>
          </p:cNvPr>
          <p:cNvSpPr/>
          <p:nvPr userDrawn="1"/>
        </p:nvSpPr>
        <p:spPr>
          <a:xfrm>
            <a:off x="469901" y="1664208"/>
            <a:ext cx="3627439"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endParaRPr lang="en-US" sz="1100" noProof="0" dirty="0">
              <a:solidFill>
                <a:schemeClr val="bg1"/>
              </a:solidFill>
            </a:endParaRPr>
          </a:p>
        </p:txBody>
      </p:sp>
      <p:sp>
        <p:nvSpPr>
          <p:cNvPr id="18" name="Rectangle 17">
            <a:extLst>
              <a:ext uri="{FF2B5EF4-FFF2-40B4-BE49-F238E27FC236}">
                <a16:creationId xmlns:a16="http://schemas.microsoft.com/office/drawing/2014/main" id="{3EBB15F7-AD41-43E6-8AA9-C473BE405C8C}"/>
              </a:ext>
            </a:extLst>
          </p:cNvPr>
          <p:cNvSpPr/>
          <p:nvPr userDrawn="1"/>
        </p:nvSpPr>
        <p:spPr>
          <a:xfrm>
            <a:off x="8104177" y="166420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endParaRPr lang="en-US" sz="1100" noProof="0" dirty="0">
              <a:solidFill>
                <a:schemeClr val="bg1"/>
              </a:solidFill>
            </a:endParaRPr>
          </a:p>
        </p:txBody>
      </p:sp>
      <p:sp>
        <p:nvSpPr>
          <p:cNvPr id="10"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2195294826"/>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4000" y="2556000"/>
            <a:ext cx="2592000" cy="3394800"/>
          </a:xfrm>
        </p:spPr>
        <p:txBody>
          <a:bodyPr>
            <a:noAutofit/>
          </a:bodyPr>
          <a:lstStyle>
            <a:lvl1pPr marL="0" indent="0" algn="l">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098351" y="2556000"/>
            <a:ext cx="2592000" cy="3394800"/>
          </a:xfrm>
        </p:spPr>
        <p:txBody>
          <a:bodyPr>
            <a:noAutofit/>
          </a:bodyPr>
          <a:lstStyle>
            <a:lvl1pPr marL="0" indent="0" algn="l">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68783" y="2556000"/>
            <a:ext cx="2592000" cy="3394800"/>
          </a:xfrm>
        </p:spPr>
        <p:txBody>
          <a:bodyPr>
            <a:noAutofit/>
          </a:bodyPr>
          <a:lstStyle>
            <a:lvl1pPr marL="0" indent="0" algn="l">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33567" y="2556000"/>
            <a:ext cx="2592000" cy="3394800"/>
          </a:xfrm>
        </p:spPr>
        <p:txBody>
          <a:bodyPr>
            <a:noAutofit/>
          </a:bodyPr>
          <a:lstStyle>
            <a:lvl1pPr marL="0" indent="0" algn="l">
              <a:buFontTx/>
              <a:buNone/>
              <a:defRPr b="1">
                <a:solidFill>
                  <a:schemeClr val="accent1"/>
                </a:solidFill>
              </a:defRPr>
            </a:lvl1pPr>
            <a:lvl2pPr marL="104775" indent="-104775" algn="l">
              <a:spcAft>
                <a:spcPts val="750"/>
              </a:spcAft>
              <a:buClrTx/>
              <a:buSzPct val="100000"/>
              <a:buFont typeface="Arial" panose="020B0604020202020204" pitchFamily="34" charset="0"/>
              <a:buChar char="•"/>
              <a:defRPr/>
            </a:lvl2pPr>
            <a:lvl3pPr marL="228600" indent="-104775" algn="l">
              <a:spcAft>
                <a:spcPts val="750"/>
              </a:spcAft>
              <a:buClrTx/>
              <a:buSzPct val="100000"/>
              <a:buFont typeface="Arial" panose="020B0604020202020204" pitchFamily="34" charset="0"/>
              <a:buChar char="−"/>
              <a:defRPr/>
            </a:lvl3pPr>
            <a:lvl4pPr marL="352425" indent="-104775" algn="l">
              <a:spcAft>
                <a:spcPts val="750"/>
              </a:spcAft>
              <a:buClrTx/>
              <a:buSzPct val="100000"/>
              <a:buFont typeface="Arial" panose="020B0604020202020204" pitchFamily="34" charset="0"/>
              <a:buChar char="◦"/>
              <a:defRPr/>
            </a:lvl4pPr>
            <a:lvl5pPr marL="476250" indent="-104775" algn="l">
              <a:spcAft>
                <a:spcPts val="750"/>
              </a:spcAft>
              <a:buClrTx/>
              <a:buSzPct val="100000"/>
              <a:buFont typeface="Arial" panose="020B0604020202020204" pitchFamily="34" charset="0"/>
              <a:buChar char="−"/>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itle Placeholder 1">
            <a:extLst>
              <a:ext uri="{FF2B5EF4-FFF2-40B4-BE49-F238E27FC236}">
                <a16:creationId xmlns:a16="http://schemas.microsoft.com/office/drawing/2014/main" id="{6EA7B5E5-1F8D-43CD-9AD2-8B87181DC53D}"/>
              </a:ext>
            </a:extLst>
          </p:cNvPr>
          <p:cNvSpPr>
            <a:spLocks noGrp="1"/>
          </p:cNvSpPr>
          <p:nvPr>
            <p:ph type="title" hasCustomPrompt="1"/>
          </p:nvPr>
        </p:nvSpPr>
        <p:spPr>
          <a:xfrm>
            <a:off x="501651" y="317502"/>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8" name="Text Placeholder 8">
            <a:extLst>
              <a:ext uri="{FF2B5EF4-FFF2-40B4-BE49-F238E27FC236}">
                <a16:creationId xmlns:a16="http://schemas.microsoft.com/office/drawing/2014/main" id="{D0DD3CDC-03F0-45B8-ACB9-856464915565}"/>
              </a:ext>
            </a:extLst>
          </p:cNvPr>
          <p:cNvSpPr>
            <a:spLocks noGrp="1"/>
          </p:cNvSpPr>
          <p:nvPr>
            <p:ph type="body" sz="quarter" idx="21" hasCustomPrompt="1"/>
          </p:nvPr>
        </p:nvSpPr>
        <p:spPr>
          <a:xfrm>
            <a:off x="501651" y="651600"/>
            <a:ext cx="11188700" cy="757255"/>
          </a:xfrm>
          <a:prstGeom prst="rect">
            <a:avLst/>
          </a:prstGeom>
        </p:spPr>
        <p:txBody>
          <a:bodyPr lIns="0" tIns="0" rIns="0" bIns="0">
            <a:noAutofit/>
          </a:bodyPr>
          <a:lstStyle>
            <a:lvl1pPr marL="0" indent="0">
              <a:buNone/>
              <a:defRPr sz="1350" b="0">
                <a:solidFill>
                  <a:srgbClr val="575757"/>
                </a:solidFill>
              </a:defRPr>
            </a:lvl1pPr>
          </a:lstStyle>
          <a:p>
            <a:pPr lvl="0"/>
            <a:r>
              <a:rPr lang="en-US" dirty="0"/>
              <a:t>Click to add subtitle</a:t>
            </a:r>
          </a:p>
        </p:txBody>
      </p:sp>
      <p:sp>
        <p:nvSpPr>
          <p:cNvPr id="9"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1"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397212635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2920" y="2556000"/>
            <a:ext cx="2592000" cy="3394800"/>
          </a:xfrm>
        </p:spPr>
        <p:txBody>
          <a:bodyPr>
            <a:noAutofit/>
          </a:bodyPr>
          <a:lstStyle>
            <a:lvl1pPr marL="0" indent="0">
              <a:defRPr b="1">
                <a:solidFill>
                  <a:schemeClr val="bg1"/>
                </a:solidFill>
                <a:latin typeface="+mj-lt"/>
              </a:defRPr>
            </a:lvl1pPr>
            <a:lvl2pPr marL="104775" indent="-104775" algn="l">
              <a:spcAft>
                <a:spcPts val="1000"/>
              </a:spcAft>
              <a:buClrTx/>
              <a:buSzPct val="100000"/>
              <a:buFont typeface="Arial" panose="020B0604020202020204" pitchFamily="34" charset="0"/>
              <a:buChar char="•"/>
              <a:defRPr>
                <a:solidFill>
                  <a:schemeClr val="bg1"/>
                </a:solidFill>
              </a:defRPr>
            </a:lvl2pPr>
            <a:lvl3pPr marL="228600" indent="-104775" algn="l">
              <a:spcAft>
                <a:spcPts val="1000"/>
              </a:spcAft>
              <a:buClrTx/>
              <a:buSzPct val="100000"/>
              <a:buFont typeface="Arial" panose="020B0604020202020204" pitchFamily="34" charset="0"/>
              <a:buChar char="−"/>
              <a:defRPr>
                <a:solidFill>
                  <a:schemeClr val="bg1"/>
                </a:solidFill>
              </a:defRPr>
            </a:lvl3pPr>
            <a:lvl4pPr marL="352425" indent="-104775" algn="l">
              <a:spcAft>
                <a:spcPts val="1000"/>
              </a:spcAft>
              <a:buClrTx/>
              <a:buSzPct val="100000"/>
              <a:buFont typeface="Arial" panose="020B0604020202020204" pitchFamily="34" charset="0"/>
              <a:buChar char="◦"/>
              <a:defRPr>
                <a:solidFill>
                  <a:schemeClr val="bg1"/>
                </a:solidFill>
              </a:defRPr>
            </a:lvl4pPr>
            <a:lvl5pPr marL="476250" indent="-104775" algn="l">
              <a:spcAft>
                <a:spcPts val="1000"/>
              </a:spcAft>
              <a:buClrTx/>
              <a:buSzPct val="100000"/>
              <a:buFont typeface="Arial" panose="020B0604020202020204" pitchFamily="34" charset="0"/>
              <a:buChar char="−"/>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01907" y="2556000"/>
            <a:ext cx="2592000" cy="3394800"/>
          </a:xfrm>
        </p:spPr>
        <p:txBody>
          <a:bodyPr>
            <a:noAutofit/>
          </a:bodyPr>
          <a:lstStyle>
            <a:lvl1pPr marL="0" indent="0">
              <a:defRPr b="1">
                <a:solidFill>
                  <a:schemeClr val="bg1"/>
                </a:solidFill>
                <a:latin typeface="+mj-lt"/>
              </a:defRPr>
            </a:lvl1pPr>
            <a:lvl2pPr marL="104775" indent="-104775" algn="l">
              <a:spcAft>
                <a:spcPts val="1000"/>
              </a:spcAft>
              <a:buClrTx/>
              <a:buSzPct val="100000"/>
              <a:buFont typeface="Arial" panose="020B0604020202020204" pitchFamily="34" charset="0"/>
              <a:buChar char="•"/>
              <a:defRPr>
                <a:solidFill>
                  <a:schemeClr val="bg1"/>
                </a:solidFill>
              </a:defRPr>
            </a:lvl2pPr>
            <a:lvl3pPr marL="228600" indent="-104775" algn="l">
              <a:spcAft>
                <a:spcPts val="1000"/>
              </a:spcAft>
              <a:buClrTx/>
              <a:buSzPct val="100000"/>
              <a:buFont typeface="Arial" panose="020B0604020202020204" pitchFamily="34" charset="0"/>
              <a:buChar char="−"/>
              <a:defRPr>
                <a:solidFill>
                  <a:schemeClr val="bg1"/>
                </a:solidFill>
              </a:defRPr>
            </a:lvl3pPr>
            <a:lvl4pPr marL="352425" indent="-104775" algn="l">
              <a:spcAft>
                <a:spcPts val="1000"/>
              </a:spcAft>
              <a:buClrTx/>
              <a:buSzPct val="100000"/>
              <a:buFont typeface="Arial" panose="020B0604020202020204" pitchFamily="34" charset="0"/>
              <a:buChar char="◦"/>
              <a:defRPr>
                <a:solidFill>
                  <a:schemeClr val="bg1"/>
                </a:solidFill>
              </a:defRPr>
            </a:lvl4pPr>
            <a:lvl5pPr marL="476250" indent="-104775" algn="l">
              <a:spcAft>
                <a:spcPts val="1000"/>
              </a:spcAft>
              <a:buClrTx/>
              <a:buSzPct val="100000"/>
              <a:buFont typeface="Arial" panose="020B0604020202020204" pitchFamily="34" charset="0"/>
              <a:buChar char="−"/>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69249" y="2556000"/>
            <a:ext cx="2592000" cy="3394800"/>
          </a:xfrm>
        </p:spPr>
        <p:txBody>
          <a:bodyPr>
            <a:noAutofit/>
          </a:bodyPr>
          <a:lstStyle>
            <a:lvl1pPr marL="0" indent="0">
              <a:defRPr b="1">
                <a:solidFill>
                  <a:schemeClr val="bg1"/>
                </a:solidFill>
                <a:latin typeface="+mj-lt"/>
              </a:defRPr>
            </a:lvl1pPr>
            <a:lvl2pPr marL="104775" indent="-104775" algn="l">
              <a:spcAft>
                <a:spcPts val="1000"/>
              </a:spcAft>
              <a:buClrTx/>
              <a:buSzPct val="100000"/>
              <a:buFont typeface="Arial" panose="020B0604020202020204" pitchFamily="34" charset="0"/>
              <a:buChar char="•"/>
              <a:defRPr>
                <a:solidFill>
                  <a:schemeClr val="bg1"/>
                </a:solidFill>
              </a:defRPr>
            </a:lvl2pPr>
            <a:lvl3pPr marL="228600" indent="-104775" algn="l">
              <a:spcAft>
                <a:spcPts val="1000"/>
              </a:spcAft>
              <a:buClrTx/>
              <a:buSzPct val="100000"/>
              <a:buFont typeface="Arial" panose="020B0604020202020204" pitchFamily="34" charset="0"/>
              <a:buChar char="−"/>
              <a:defRPr>
                <a:solidFill>
                  <a:schemeClr val="bg1"/>
                </a:solidFill>
              </a:defRPr>
            </a:lvl3pPr>
            <a:lvl4pPr marL="352425" indent="-104775" algn="l">
              <a:spcAft>
                <a:spcPts val="1000"/>
              </a:spcAft>
              <a:buClrTx/>
              <a:buSzPct val="100000"/>
              <a:buFont typeface="Arial" panose="020B0604020202020204" pitchFamily="34" charset="0"/>
              <a:buChar char="◦"/>
              <a:defRPr>
                <a:solidFill>
                  <a:schemeClr val="bg1"/>
                </a:solidFill>
              </a:defRPr>
            </a:lvl4pPr>
            <a:lvl5pPr marL="476250" indent="-104775" algn="l">
              <a:spcAft>
                <a:spcPts val="1000"/>
              </a:spcAft>
              <a:buClrTx/>
              <a:buSzPct val="100000"/>
              <a:buFont typeface="Arial" panose="020B0604020202020204" pitchFamily="34" charset="0"/>
              <a:buChar char="−"/>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35579" y="2556000"/>
            <a:ext cx="2592000" cy="3394800"/>
          </a:xfrm>
        </p:spPr>
        <p:txBody>
          <a:bodyPr>
            <a:noAutofit/>
          </a:bodyPr>
          <a:lstStyle>
            <a:lvl1pPr marL="0" indent="0">
              <a:defRPr b="1">
                <a:solidFill>
                  <a:schemeClr val="bg1"/>
                </a:solidFill>
                <a:latin typeface="+mj-lt"/>
              </a:defRPr>
            </a:lvl1pPr>
            <a:lvl2pPr marL="104775" indent="-104775" algn="l">
              <a:spcAft>
                <a:spcPts val="1000"/>
              </a:spcAft>
              <a:buClrTx/>
              <a:buSzPct val="100000"/>
              <a:buFont typeface="Arial" panose="020B0604020202020204" pitchFamily="34" charset="0"/>
              <a:buChar char="•"/>
              <a:defRPr>
                <a:solidFill>
                  <a:schemeClr val="bg1"/>
                </a:solidFill>
              </a:defRPr>
            </a:lvl2pPr>
            <a:lvl3pPr marL="228600" indent="-104775" algn="l">
              <a:spcAft>
                <a:spcPts val="1000"/>
              </a:spcAft>
              <a:buClrTx/>
              <a:buSzPct val="100000"/>
              <a:buFont typeface="Arial" panose="020B0604020202020204" pitchFamily="34" charset="0"/>
              <a:buChar char="−"/>
              <a:defRPr>
                <a:solidFill>
                  <a:schemeClr val="bg1"/>
                </a:solidFill>
              </a:defRPr>
            </a:lvl3pPr>
            <a:lvl4pPr marL="352425" indent="-104775" algn="l">
              <a:spcAft>
                <a:spcPts val="1000"/>
              </a:spcAft>
              <a:buClrTx/>
              <a:buSzPct val="100000"/>
              <a:buFont typeface="Arial" panose="020B0604020202020204" pitchFamily="34" charset="0"/>
              <a:buChar char="◦"/>
              <a:defRPr>
                <a:solidFill>
                  <a:schemeClr val="bg1"/>
                </a:solidFill>
              </a:defRPr>
            </a:lvl4pPr>
            <a:lvl5pPr marL="476250" indent="-104775" algn="l">
              <a:spcAft>
                <a:spcPts val="1000"/>
              </a:spcAft>
              <a:buClrTx/>
              <a:buSzPct val="100000"/>
              <a:buFont typeface="Arial" panose="020B0604020202020204" pitchFamily="34" charset="0"/>
              <a:buChar char="−"/>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p:cNvSpPr>
            <a:spLocks noGrp="1"/>
          </p:cNvSpPr>
          <p:nvPr>
            <p:ph type="body" sz="quarter" idx="13" hasCustomPrompt="1"/>
          </p:nvPr>
        </p:nvSpPr>
        <p:spPr>
          <a:xfrm>
            <a:off x="501651" y="651600"/>
            <a:ext cx="11192256" cy="757255"/>
          </a:xfrm>
          <a:prstGeom prst="rect">
            <a:avLst/>
          </a:prstGeom>
        </p:spPr>
        <p:txBody>
          <a:bodyPr lIns="0" tIns="0" rIns="0" bIns="0">
            <a:noAutofit/>
          </a:bodyPr>
          <a:lstStyle>
            <a:lvl1pPr marL="0" indent="0">
              <a:buNone/>
              <a:defRPr sz="1350" b="0">
                <a:solidFill>
                  <a:schemeClr val="bg1"/>
                </a:solidFill>
              </a:defRPr>
            </a:lvl1pPr>
          </a:lstStyle>
          <a:p>
            <a:pPr lvl="0"/>
            <a:r>
              <a:rPr lang="en-US" noProof="0" dirty="0"/>
              <a:t>Click to add subtitle</a:t>
            </a:r>
          </a:p>
        </p:txBody>
      </p:sp>
      <p:sp>
        <p:nvSpPr>
          <p:cNvPr id="17" name="Title Placeholder 1"/>
          <p:cNvSpPr>
            <a:spLocks noGrp="1"/>
          </p:cNvSpPr>
          <p:nvPr>
            <p:ph type="title" hasCustomPrompt="1"/>
          </p:nvPr>
        </p:nvSpPr>
        <p:spPr>
          <a:xfrm>
            <a:off x="501651" y="317500"/>
            <a:ext cx="11192256" cy="334102"/>
          </a:xfrm>
          <a:prstGeom prst="rect">
            <a:avLst/>
          </a:prstGeom>
        </p:spPr>
        <p:txBody>
          <a:bodyPr vert="horz" lIns="0" tIns="0" rIns="0" bIns="0" rtlCol="0" anchor="t" anchorCtr="0">
            <a:noAutofit/>
          </a:bodyPr>
          <a:lstStyle>
            <a:lvl1pPr>
              <a:defRPr sz="1575">
                <a:solidFill>
                  <a:schemeClr val="bg1"/>
                </a:solidFill>
                <a:latin typeface="+mj-lt"/>
              </a:defRPr>
            </a:lvl1pPr>
          </a:lstStyle>
          <a:p>
            <a:r>
              <a:rPr lang="en-US" dirty="0"/>
              <a:t>Click to add title</a:t>
            </a:r>
            <a:endParaRPr lang="en-US" noProof="0" dirty="0"/>
          </a:p>
        </p:txBody>
      </p:sp>
      <p:sp>
        <p:nvSpPr>
          <p:cNvPr id="12" name="Copyright">
            <a:extLst>
              <a:ext uri="{FF2B5EF4-FFF2-40B4-BE49-F238E27FC236}">
                <a16:creationId xmlns:a16="http://schemas.microsoft.com/office/drawing/2014/main" id="{ED0B00A8-5B86-4AFE-8884-819CF7356AAE}"/>
              </a:ext>
            </a:extLst>
          </p:cNvPr>
          <p:cNvSpPr txBox="1"/>
          <p:nvPr userDrawn="1"/>
        </p:nvSpPr>
        <p:spPr>
          <a:xfrm>
            <a:off x="501649" y="6477003"/>
            <a:ext cx="5355168" cy="276999"/>
          </a:xfrm>
          <a:prstGeom prst="rect">
            <a:avLst/>
          </a:prstGeom>
          <a:noFill/>
        </p:spPr>
        <p:txBody>
          <a:bodyPr wrap="square" lIns="0" tIns="0" rIns="0" bIns="0" rtlCol="0">
            <a:noAutofit/>
          </a:bodyPr>
          <a:lstStyle/>
          <a:p>
            <a:pPr marL="0" indent="0">
              <a:spcBef>
                <a:spcPts val="450"/>
              </a:spcBef>
              <a:buSzPct val="100000"/>
              <a:buFont typeface="Arial"/>
              <a:buNone/>
            </a:pPr>
            <a:r>
              <a:rPr lang="en-US" sz="675" noProof="0" dirty="0">
                <a:solidFill>
                  <a:schemeClr val="bg1"/>
                </a:solidFill>
                <a:latin typeface="Calibri" panose="020F0502020204030204" pitchFamily="34" charset="0"/>
                <a:cs typeface="Calibri" panose="020F0502020204030204" pitchFamily="34" charset="0"/>
              </a:rPr>
              <a:t>© Deloitte LLP and affiliated entities.</a:t>
            </a:r>
          </a:p>
        </p:txBody>
      </p:sp>
      <p:sp>
        <p:nvSpPr>
          <p:cNvPr id="15"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solidFill>
                  <a:schemeClr val="bg1"/>
                </a:solidFill>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19"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solidFill>
                  <a:schemeClr val="bg1"/>
                </a:solidFill>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14618550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noAutofit/>
          </a:bodyPr>
          <a:lstStyle>
            <a:lvl1pPr>
              <a:lnSpc>
                <a:spcPct val="100000"/>
              </a:lnSpc>
              <a:spcAft>
                <a:spcPts val="450"/>
              </a:spcAft>
              <a:defRPr sz="675"/>
            </a:lvl1pPr>
          </a:lstStyle>
          <a:p>
            <a:pPr lvl="0"/>
            <a:r>
              <a:rPr lang="en-US"/>
              <a:t>Click to edit Master text styles</a:t>
            </a:r>
          </a:p>
        </p:txBody>
      </p:sp>
      <p:sp>
        <p:nvSpPr>
          <p:cNvPr id="3" name="Picture Placeholder 2"/>
          <p:cNvSpPr>
            <a:spLocks noGrp="1"/>
          </p:cNvSpPr>
          <p:nvPr>
            <p:ph type="pic" sz="quarter" idx="14" hasCustomPrompt="1"/>
          </p:nvPr>
        </p:nvSpPr>
        <p:spPr>
          <a:xfrm>
            <a:off x="9370849" y="4211955"/>
            <a:ext cx="2319503" cy="1725448"/>
          </a:xfrm>
        </p:spPr>
        <p:txBody>
          <a:bodyPr anchor="ctr" anchorCtr="0">
            <a:noAutofit/>
          </a:bodyPr>
          <a:lstStyle>
            <a:lvl1pPr algn="ctr">
              <a:defRPr sz="675"/>
            </a:lvl1pPr>
          </a:lstStyle>
          <a:p>
            <a:r>
              <a:rPr lang="en-GB" sz="675" dirty="0"/>
              <a:t>Insert sponsorship mark here</a:t>
            </a:r>
            <a:endParaRPr lang="en-GB" dirty="0"/>
          </a:p>
        </p:txBody>
      </p:sp>
      <p:sp>
        <p:nvSpPr>
          <p:cNvPr id="8" name="Text Placeholder 7"/>
          <p:cNvSpPr>
            <a:spLocks noGrp="1"/>
          </p:cNvSpPr>
          <p:nvPr>
            <p:ph type="body" sz="quarter" idx="15"/>
          </p:nvPr>
        </p:nvSpPr>
        <p:spPr>
          <a:xfrm>
            <a:off x="9370851" y="6018028"/>
            <a:ext cx="2319501" cy="363722"/>
          </a:xfrm>
        </p:spPr>
        <p:txBody>
          <a:bodyPr anchor="b" anchorCtr="0">
            <a:noAutofit/>
          </a:bodyPr>
          <a:lstStyle>
            <a:lvl1pPr>
              <a:lnSpc>
                <a:spcPct val="100000"/>
              </a:lnSpc>
              <a:defRPr sz="713"/>
            </a:lvl1pPr>
          </a:lstStyle>
          <a:p>
            <a:pPr lvl="0"/>
            <a:r>
              <a:rPr lang="en-US"/>
              <a:t>Click to edit Master text styles</a:t>
            </a:r>
          </a:p>
        </p:txBody>
      </p:sp>
      <p:grpSp>
        <p:nvGrpSpPr>
          <p:cNvPr id="16" name="Group 15">
            <a:extLst>
              <a:ext uri="{FF2B5EF4-FFF2-40B4-BE49-F238E27FC236}">
                <a16:creationId xmlns:a16="http://schemas.microsoft.com/office/drawing/2014/main" id="{6FBFB952-2833-4770-B558-09EBDEAF8429}"/>
              </a:ext>
            </a:extLst>
          </p:cNvPr>
          <p:cNvGrpSpPr>
            <a:grpSpLocks noChangeAspect="1"/>
          </p:cNvGrpSpPr>
          <p:nvPr userDrawn="1"/>
        </p:nvGrpSpPr>
        <p:grpSpPr>
          <a:xfrm>
            <a:off x="502920"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304A3004-86B0-4C46-8FB4-FC9E45DC4806}"/>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18" name="Freeform 6">
              <a:extLst>
                <a:ext uri="{FF2B5EF4-FFF2-40B4-BE49-F238E27FC236}">
                  <a16:creationId xmlns:a16="http://schemas.microsoft.com/office/drawing/2014/main" id="{28CD1CC6-61E4-4EA8-BD04-0FA5CC6C6388}"/>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19" name="Rectangle 7">
              <a:extLst>
                <a:ext uri="{FF2B5EF4-FFF2-40B4-BE49-F238E27FC236}">
                  <a16:creationId xmlns:a16="http://schemas.microsoft.com/office/drawing/2014/main" id="{BDCC14FC-1DA8-4071-A1E9-5623D428D07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1" name="Freeform 8">
              <a:extLst>
                <a:ext uri="{FF2B5EF4-FFF2-40B4-BE49-F238E27FC236}">
                  <a16:creationId xmlns:a16="http://schemas.microsoft.com/office/drawing/2014/main" id="{3BCD6035-CB07-42B5-B50C-6B88DB0441C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2" name="Rectangle 9">
              <a:extLst>
                <a:ext uri="{FF2B5EF4-FFF2-40B4-BE49-F238E27FC236}">
                  <a16:creationId xmlns:a16="http://schemas.microsoft.com/office/drawing/2014/main" id="{46223369-9753-4851-8485-49FD7580524C}"/>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3" name="Rectangle 10">
              <a:extLst>
                <a:ext uri="{FF2B5EF4-FFF2-40B4-BE49-F238E27FC236}">
                  <a16:creationId xmlns:a16="http://schemas.microsoft.com/office/drawing/2014/main" id="{6C9EF874-254F-48B5-ABBC-6AB12E52A36A}"/>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4" name="Freeform 11">
              <a:extLst>
                <a:ext uri="{FF2B5EF4-FFF2-40B4-BE49-F238E27FC236}">
                  <a16:creationId xmlns:a16="http://schemas.microsoft.com/office/drawing/2014/main" id="{4EF4D6BB-7A38-422E-A209-8429CB5CA9D1}"/>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5" name="Freeform 12">
              <a:extLst>
                <a:ext uri="{FF2B5EF4-FFF2-40B4-BE49-F238E27FC236}">
                  <a16:creationId xmlns:a16="http://schemas.microsoft.com/office/drawing/2014/main" id="{E7FF38AF-351F-43A5-9C50-A18F3A7A5C05}"/>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6" name="Freeform 13">
              <a:extLst>
                <a:ext uri="{FF2B5EF4-FFF2-40B4-BE49-F238E27FC236}">
                  <a16:creationId xmlns:a16="http://schemas.microsoft.com/office/drawing/2014/main" id="{23334D6B-5EE0-41DA-AEBA-6C8F35E7D642}"/>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7" name="Freeform 14">
              <a:extLst>
                <a:ext uri="{FF2B5EF4-FFF2-40B4-BE49-F238E27FC236}">
                  <a16:creationId xmlns:a16="http://schemas.microsoft.com/office/drawing/2014/main" id="{F9A8AD37-1780-42CD-B3E6-3FF418FA05AE}"/>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Tree>
    <p:extLst>
      <p:ext uri="{BB962C8B-B14F-4D97-AF65-F5344CB8AC3E}">
        <p14:creationId xmlns:p14="http://schemas.microsoft.com/office/powerpoint/2010/main" val="24468794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End slide Black">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noAutofit/>
          </a:bodyPr>
          <a:lstStyle>
            <a:lvl1pPr>
              <a:lnSpc>
                <a:spcPct val="100000"/>
              </a:lnSpc>
              <a:spcAft>
                <a:spcPts val="450"/>
              </a:spcAft>
              <a:defRPr sz="675">
                <a:solidFill>
                  <a:schemeClr val="bg1"/>
                </a:solidFill>
              </a:defRPr>
            </a:lvl1pPr>
          </a:lstStyle>
          <a:p>
            <a:pPr lvl="0"/>
            <a:r>
              <a:rPr lang="en-US"/>
              <a:t>Click to edit Master text styles</a:t>
            </a:r>
          </a:p>
        </p:txBody>
      </p:sp>
      <p:sp>
        <p:nvSpPr>
          <p:cNvPr id="3" name="Picture Placeholder 2"/>
          <p:cNvSpPr>
            <a:spLocks noGrp="1"/>
          </p:cNvSpPr>
          <p:nvPr>
            <p:ph type="pic" sz="quarter" idx="14" hasCustomPrompt="1"/>
          </p:nvPr>
        </p:nvSpPr>
        <p:spPr>
          <a:xfrm>
            <a:off x="9370849" y="4211955"/>
            <a:ext cx="2319503" cy="1725448"/>
          </a:xfrm>
        </p:spPr>
        <p:txBody>
          <a:bodyPr anchor="ctr" anchorCtr="0">
            <a:noAutofit/>
          </a:bodyPr>
          <a:lstStyle>
            <a:lvl1pPr algn="ctr">
              <a:defRPr sz="675">
                <a:solidFill>
                  <a:schemeClr val="bg1"/>
                </a:solidFill>
              </a:defRPr>
            </a:lvl1pPr>
          </a:lstStyle>
          <a:p>
            <a:r>
              <a:rPr lang="en-GB" sz="675" dirty="0"/>
              <a:t>Insert sponsorship mark here</a:t>
            </a:r>
            <a:endParaRPr lang="en-GB" dirty="0"/>
          </a:p>
        </p:txBody>
      </p:sp>
      <p:sp>
        <p:nvSpPr>
          <p:cNvPr id="8" name="Text Placeholder 7"/>
          <p:cNvSpPr>
            <a:spLocks noGrp="1"/>
          </p:cNvSpPr>
          <p:nvPr>
            <p:ph type="body" sz="quarter" idx="15"/>
          </p:nvPr>
        </p:nvSpPr>
        <p:spPr>
          <a:xfrm>
            <a:off x="9370851" y="6018028"/>
            <a:ext cx="2319501" cy="363722"/>
          </a:xfrm>
        </p:spPr>
        <p:txBody>
          <a:bodyPr anchor="b" anchorCtr="0">
            <a:noAutofit/>
          </a:bodyPr>
          <a:lstStyle>
            <a:lvl1pPr>
              <a:lnSpc>
                <a:spcPct val="100000"/>
              </a:lnSpc>
              <a:defRPr sz="713">
                <a:solidFill>
                  <a:schemeClr val="bg1"/>
                </a:solidFill>
              </a:defRPr>
            </a:lvl1pPr>
          </a:lstStyle>
          <a:p>
            <a:pPr lvl="0"/>
            <a:r>
              <a:rPr lang="en-US"/>
              <a:t>Click to edit Master text styles</a:t>
            </a:r>
          </a:p>
        </p:txBody>
      </p:sp>
      <p:grpSp>
        <p:nvGrpSpPr>
          <p:cNvPr id="20" name="Group 19">
            <a:extLst>
              <a:ext uri="{FF2B5EF4-FFF2-40B4-BE49-F238E27FC236}">
                <a16:creationId xmlns:a16="http://schemas.microsoft.com/office/drawing/2014/main" id="{8DBE0613-D0C6-405A-ACD6-58EF0477427B}"/>
              </a:ext>
            </a:extLst>
          </p:cNvPr>
          <p:cNvGrpSpPr>
            <a:grpSpLocks noChangeAspect="1"/>
          </p:cNvGrpSpPr>
          <p:nvPr/>
        </p:nvGrpSpPr>
        <p:grpSpPr>
          <a:xfrm>
            <a:off x="50292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Tree>
    <p:extLst>
      <p:ext uri="{BB962C8B-B14F-4D97-AF65-F5344CB8AC3E}">
        <p14:creationId xmlns:p14="http://schemas.microsoft.com/office/powerpoint/2010/main" val="20889093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1_End slide Black">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57200" y="4175237"/>
            <a:ext cx="11277600" cy="2169796"/>
          </a:xfrm>
        </p:spPr>
        <p:txBody>
          <a:bodyPr anchor="b" anchorCtr="0">
            <a:noAutofit/>
          </a:bodyPr>
          <a:lstStyle>
            <a:lvl1pPr>
              <a:lnSpc>
                <a:spcPct val="100000"/>
              </a:lnSpc>
              <a:spcAft>
                <a:spcPts val="338"/>
              </a:spcAft>
              <a:defRPr sz="750">
                <a:solidFill>
                  <a:schemeClr val="tx1"/>
                </a:solidFill>
              </a:defRPr>
            </a:lvl1pPr>
          </a:lstStyle>
          <a:p>
            <a:pPr lvl="0"/>
            <a:r>
              <a:rPr lang="en-US"/>
              <a:t>Click to edit Master text styles</a:t>
            </a:r>
          </a:p>
        </p:txBody>
      </p:sp>
      <p:grpSp>
        <p:nvGrpSpPr>
          <p:cNvPr id="2" name="Group 1">
            <a:extLst>
              <a:ext uri="{FF2B5EF4-FFF2-40B4-BE49-F238E27FC236}">
                <a16:creationId xmlns:a16="http://schemas.microsoft.com/office/drawing/2014/main" id="{1C5755E7-CD80-41E8-9BFD-0A3E1121BA56}"/>
              </a:ext>
            </a:extLst>
          </p:cNvPr>
          <p:cNvGrpSpPr/>
          <p:nvPr userDrawn="1"/>
        </p:nvGrpSpPr>
        <p:grpSpPr>
          <a:xfrm>
            <a:off x="596647" y="411250"/>
            <a:ext cx="1819656" cy="347472"/>
            <a:chOff x="596646" y="411250"/>
            <a:chExt cx="1819656" cy="347472"/>
          </a:xfrm>
        </p:grpSpPr>
        <p:sp>
          <p:nvSpPr>
            <p:cNvPr id="17" name="Oval 5">
              <a:extLst>
                <a:ext uri="{FF2B5EF4-FFF2-40B4-BE49-F238E27FC236}">
                  <a16:creationId xmlns:a16="http://schemas.microsoft.com/office/drawing/2014/main" id="{477D509D-A74E-4D79-8C41-28EE20877109}"/>
                </a:ext>
              </a:extLst>
            </p:cNvPr>
            <p:cNvSpPr>
              <a:spLocks noChangeArrowheads="1"/>
            </p:cNvSpPr>
            <p:nvPr userDrawn="1"/>
          </p:nvSpPr>
          <p:spPr bwMode="auto">
            <a:xfrm>
              <a:off x="2318662" y="660212"/>
              <a:ext cx="97640" cy="9851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sp>
          <p:nvSpPr>
            <p:cNvPr id="18" name="Freeform 6">
              <a:extLst>
                <a:ext uri="{FF2B5EF4-FFF2-40B4-BE49-F238E27FC236}">
                  <a16:creationId xmlns:a16="http://schemas.microsoft.com/office/drawing/2014/main" id="{CC851991-483D-4A9F-8C5F-626DE9D5C1B0}"/>
                </a:ext>
              </a:extLst>
            </p:cNvPr>
            <p:cNvSpPr>
              <a:spLocks noEditPoints="1"/>
            </p:cNvSpPr>
            <p:nvPr userDrawn="1"/>
          </p:nvSpPr>
          <p:spPr bwMode="auto">
            <a:xfrm>
              <a:off x="596646" y="413042"/>
              <a:ext cx="276943" cy="340307"/>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sp>
          <p:nvSpPr>
            <p:cNvPr id="19" name="Rectangle 7">
              <a:extLst>
                <a:ext uri="{FF2B5EF4-FFF2-40B4-BE49-F238E27FC236}">
                  <a16:creationId xmlns:a16="http://schemas.microsoft.com/office/drawing/2014/main" id="{28FEC250-9F3B-45BC-90AF-4CDE000C2C36}"/>
                </a:ext>
              </a:extLst>
            </p:cNvPr>
            <p:cNvSpPr>
              <a:spLocks noChangeArrowheads="1"/>
            </p:cNvSpPr>
            <p:nvPr userDrawn="1"/>
          </p:nvSpPr>
          <p:spPr bwMode="auto">
            <a:xfrm>
              <a:off x="1164734" y="411250"/>
              <a:ext cx="83437" cy="34209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sp>
          <p:nvSpPr>
            <p:cNvPr id="31" name="Freeform 8">
              <a:extLst>
                <a:ext uri="{FF2B5EF4-FFF2-40B4-BE49-F238E27FC236}">
                  <a16:creationId xmlns:a16="http://schemas.microsoft.com/office/drawing/2014/main" id="{F8494B23-9F67-4108-8FC3-E645BD138AE0}"/>
                </a:ext>
              </a:extLst>
            </p:cNvPr>
            <p:cNvSpPr>
              <a:spLocks noEditPoints="1"/>
            </p:cNvSpPr>
            <p:nvPr userDrawn="1"/>
          </p:nvSpPr>
          <p:spPr bwMode="auto">
            <a:xfrm>
              <a:off x="1281902" y="495432"/>
              <a:ext cx="241437" cy="261499"/>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sp>
          <p:nvSpPr>
            <p:cNvPr id="32" name="Rectangle 9">
              <a:extLst>
                <a:ext uri="{FF2B5EF4-FFF2-40B4-BE49-F238E27FC236}">
                  <a16:creationId xmlns:a16="http://schemas.microsoft.com/office/drawing/2014/main" id="{198EEDBF-F835-40E6-A1D3-AAADC96DD008}"/>
                </a:ext>
              </a:extLst>
            </p:cNvPr>
            <p:cNvSpPr>
              <a:spLocks noChangeArrowheads="1"/>
            </p:cNvSpPr>
            <p:nvPr userDrawn="1"/>
          </p:nvSpPr>
          <p:spPr bwMode="auto">
            <a:xfrm>
              <a:off x="1557069" y="499014"/>
              <a:ext cx="83437" cy="254334"/>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sp>
          <p:nvSpPr>
            <p:cNvPr id="33" name="Rectangle 10">
              <a:extLst>
                <a:ext uri="{FF2B5EF4-FFF2-40B4-BE49-F238E27FC236}">
                  <a16:creationId xmlns:a16="http://schemas.microsoft.com/office/drawing/2014/main" id="{42C9A861-6332-4ADC-88F7-183765B2D793}"/>
                </a:ext>
              </a:extLst>
            </p:cNvPr>
            <p:cNvSpPr>
              <a:spLocks noChangeArrowheads="1"/>
            </p:cNvSpPr>
            <p:nvPr userDrawn="1"/>
          </p:nvSpPr>
          <p:spPr bwMode="auto">
            <a:xfrm>
              <a:off x="1557069" y="411250"/>
              <a:ext cx="83437" cy="5731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sp>
          <p:nvSpPr>
            <p:cNvPr id="34" name="Freeform 11">
              <a:extLst>
                <a:ext uri="{FF2B5EF4-FFF2-40B4-BE49-F238E27FC236}">
                  <a16:creationId xmlns:a16="http://schemas.microsoft.com/office/drawing/2014/main" id="{593BFC01-C985-4400-9F59-CA3E701AB845}"/>
                </a:ext>
              </a:extLst>
            </p:cNvPr>
            <p:cNvSpPr>
              <a:spLocks/>
            </p:cNvSpPr>
            <p:nvPr userDrawn="1"/>
          </p:nvSpPr>
          <p:spPr bwMode="auto">
            <a:xfrm>
              <a:off x="1674237" y="418414"/>
              <a:ext cx="177527" cy="338516"/>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sp>
          <p:nvSpPr>
            <p:cNvPr id="35" name="Freeform 12">
              <a:extLst>
                <a:ext uri="{FF2B5EF4-FFF2-40B4-BE49-F238E27FC236}">
                  <a16:creationId xmlns:a16="http://schemas.microsoft.com/office/drawing/2014/main" id="{4A67BA7C-21CB-474A-9E6A-BCA082851A8C}"/>
                </a:ext>
              </a:extLst>
            </p:cNvPr>
            <p:cNvSpPr>
              <a:spLocks/>
            </p:cNvSpPr>
            <p:nvPr userDrawn="1"/>
          </p:nvSpPr>
          <p:spPr bwMode="auto">
            <a:xfrm>
              <a:off x="1867743" y="418414"/>
              <a:ext cx="177527" cy="338516"/>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sp>
          <p:nvSpPr>
            <p:cNvPr id="36" name="Freeform 13">
              <a:extLst>
                <a:ext uri="{FF2B5EF4-FFF2-40B4-BE49-F238E27FC236}">
                  <a16:creationId xmlns:a16="http://schemas.microsoft.com/office/drawing/2014/main" id="{315ADC0C-A127-4E52-A974-5D4D91506DAC}"/>
                </a:ext>
              </a:extLst>
            </p:cNvPr>
            <p:cNvSpPr>
              <a:spLocks noEditPoints="1"/>
            </p:cNvSpPr>
            <p:nvPr userDrawn="1"/>
          </p:nvSpPr>
          <p:spPr bwMode="auto">
            <a:xfrm>
              <a:off x="2063023" y="495432"/>
              <a:ext cx="236111" cy="261499"/>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sp>
          <p:nvSpPr>
            <p:cNvPr id="37" name="Freeform 14">
              <a:extLst>
                <a:ext uri="{FF2B5EF4-FFF2-40B4-BE49-F238E27FC236}">
                  <a16:creationId xmlns:a16="http://schemas.microsoft.com/office/drawing/2014/main" id="{71ADF477-53BF-4770-AA08-07332CAF6A7B}"/>
                </a:ext>
              </a:extLst>
            </p:cNvPr>
            <p:cNvSpPr>
              <a:spLocks noEditPoints="1"/>
            </p:cNvSpPr>
            <p:nvPr userDrawn="1"/>
          </p:nvSpPr>
          <p:spPr bwMode="auto">
            <a:xfrm>
              <a:off x="898443" y="495432"/>
              <a:ext cx="234336" cy="261499"/>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noProof="0" dirty="0">
                <a:solidFill>
                  <a:schemeClr val="tx1"/>
                </a:solidFill>
              </a:endParaRPr>
            </a:p>
          </p:txBody>
        </p:sp>
      </p:grpSp>
    </p:spTree>
    <p:extLst>
      <p:ext uri="{BB962C8B-B14F-4D97-AF65-F5344CB8AC3E}">
        <p14:creationId xmlns:p14="http://schemas.microsoft.com/office/powerpoint/2010/main" val="15240901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183073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1249020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979034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667811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2"/>
            <a:ext cx="2383219" cy="6857999"/>
          </a:xfrm>
        </p:spPr>
        <p:txBody>
          <a:bodyPr/>
          <a:lstStyle/>
          <a:p>
            <a:endParaRPr lang="en-IN" dirty="0"/>
          </a:p>
        </p:txBody>
      </p:sp>
      <p:sp>
        <p:nvSpPr>
          <p:cNvPr id="2" name="Title 1"/>
          <p:cNvSpPr>
            <a:spLocks noGrp="1"/>
          </p:cNvSpPr>
          <p:nvPr>
            <p:ph type="title"/>
          </p:nvPr>
        </p:nvSpPr>
        <p:spPr>
          <a:xfrm>
            <a:off x="2693891" y="294200"/>
            <a:ext cx="8887371" cy="590400"/>
          </a:xfrm>
        </p:spPr>
        <p:txBody>
          <a:bodyPr/>
          <a:lstStyle>
            <a:lvl1pPr>
              <a:defRPr sz="17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3890" y="1137921"/>
            <a:ext cx="2741455" cy="5018184"/>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3" cy="5018184"/>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2" y="1137923"/>
            <a:ext cx="2767159" cy="2796151"/>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fld id="{C9F144E0-65DF-4AB7-85DE-7786EA533D6D}" type="datetime4">
              <a:rPr lang="en-US" smtClean="0"/>
              <a:t>November 3, 2021</a:t>
            </a:fld>
            <a:endParaRPr lang="en-IN" dirty="0"/>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0958446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448655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0222572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878564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664478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5584093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069986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11/3/2021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3296545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p:cNvSpPr/>
          <p:nvPr userDrawn="1"/>
        </p:nvSpPr>
        <p:spPr>
          <a:xfrm>
            <a:off x="0" y="0"/>
            <a:ext cx="608076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hasCustomPrompt="1"/>
          </p:nvPr>
        </p:nvSpPr>
        <p:spPr>
          <a:xfrm>
            <a:off x="0" y="918674"/>
            <a:ext cx="6080760" cy="1371600"/>
          </a:xfrm>
        </p:spPr>
        <p:txBody>
          <a:bodyPr>
            <a:normAutofit/>
          </a:bodyPr>
          <a:lstStyle>
            <a:lvl1pPr algn="ctr">
              <a:lnSpc>
                <a:spcPct val="100000"/>
              </a:lnSpc>
              <a:defRPr sz="4400">
                <a:solidFill>
                  <a:schemeClr val="bg1"/>
                </a:solidFill>
                <a:latin typeface="Times New Roman" panose="02020603050405020304" pitchFamily="18" charset="0"/>
                <a:cs typeface="Times New Roman" panose="02020603050405020304" pitchFamily="18" charset="0"/>
              </a:defRPr>
            </a:lvl1pPr>
          </a:lstStyle>
          <a:p>
            <a:r>
              <a:rPr lang="en-US" dirty="0"/>
              <a:t>Organization Name / Presentation Title</a:t>
            </a:r>
            <a:endParaRPr lang="en-CA" dirty="0"/>
          </a:p>
        </p:txBody>
      </p:sp>
      <p:sp>
        <p:nvSpPr>
          <p:cNvPr id="11" name="Text Placeholder 10"/>
          <p:cNvSpPr>
            <a:spLocks noGrp="1"/>
          </p:cNvSpPr>
          <p:nvPr>
            <p:ph type="body" sz="quarter" idx="10" hasCustomPrompt="1"/>
          </p:nvPr>
        </p:nvSpPr>
        <p:spPr>
          <a:xfrm>
            <a:off x="0" y="2627923"/>
            <a:ext cx="6080761" cy="1162050"/>
          </a:xfrm>
        </p:spPr>
        <p:txBody>
          <a:bodyPr anchor="ctr">
            <a:noAutofit/>
          </a:bodyPr>
          <a:lstStyle>
            <a:lvl1pPr marL="0" indent="0" algn="ctr">
              <a:buNone/>
              <a:defRPr sz="2400">
                <a:solidFill>
                  <a:schemeClr val="bg1"/>
                </a:solidFill>
              </a:defRPr>
            </a:lvl1pPr>
            <a:lvl2pPr>
              <a:defRPr sz="2400"/>
            </a:lvl2pPr>
            <a:lvl3pPr>
              <a:defRPr sz="2400"/>
            </a:lvl3pPr>
            <a:lvl4pPr>
              <a:defRPr sz="2400"/>
            </a:lvl4pPr>
            <a:lvl5pPr>
              <a:defRPr sz="2400"/>
            </a:lvl5pPr>
          </a:lstStyle>
          <a:p>
            <a:pPr lvl="0"/>
            <a:r>
              <a:rPr lang="en-US" dirty="0"/>
              <a:t>Subtitle</a:t>
            </a:r>
            <a:endParaRPr lang="en-CA" dirty="0"/>
          </a:p>
        </p:txBody>
      </p:sp>
      <p:sp>
        <p:nvSpPr>
          <p:cNvPr id="9" name="Text Placeholder 10"/>
          <p:cNvSpPr>
            <a:spLocks noGrp="1"/>
          </p:cNvSpPr>
          <p:nvPr>
            <p:ph type="body" sz="quarter" idx="12" hasCustomPrompt="1"/>
          </p:nvPr>
        </p:nvSpPr>
        <p:spPr>
          <a:xfrm>
            <a:off x="-1" y="4127622"/>
            <a:ext cx="6080761" cy="1162050"/>
          </a:xfrm>
        </p:spPr>
        <p:txBody>
          <a:bodyPr anchor="ctr">
            <a:noAutofit/>
          </a:bodyPr>
          <a:lstStyle>
            <a:lvl1pPr marL="0" indent="0" algn="ctr">
              <a:lnSpc>
                <a:spcPct val="100000"/>
              </a:lnSpc>
              <a:buNone/>
              <a:defRPr sz="2400" baseline="0">
                <a:solidFill>
                  <a:schemeClr val="bg1"/>
                </a:solidFill>
              </a:defRPr>
            </a:lvl1pPr>
            <a:lvl2pPr>
              <a:defRPr sz="2400"/>
            </a:lvl2pPr>
            <a:lvl3pPr>
              <a:defRPr sz="2400"/>
            </a:lvl3pPr>
            <a:lvl4pPr>
              <a:defRPr sz="2400"/>
            </a:lvl4pPr>
            <a:lvl5pPr>
              <a:defRPr sz="2400"/>
            </a:lvl5pPr>
          </a:lstStyle>
          <a:p>
            <a:pPr lvl="0"/>
            <a:r>
              <a:rPr lang="en-US" dirty="0"/>
              <a:t>Presenter(s), Role</a:t>
            </a:r>
            <a:endParaRPr lang="en-CA"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6021" y="5616612"/>
            <a:ext cx="7772799" cy="914447"/>
          </a:xfrm>
          <a:prstGeom prst="rect">
            <a:avLst/>
          </a:prstGeom>
        </p:spPr>
      </p:pic>
      <p:sp>
        <p:nvSpPr>
          <p:cNvPr id="10" name="Text Placeholder 9"/>
          <p:cNvSpPr>
            <a:spLocks noGrp="1"/>
          </p:cNvSpPr>
          <p:nvPr>
            <p:ph type="body" sz="quarter" idx="13" hasCustomPrompt="1"/>
          </p:nvPr>
        </p:nvSpPr>
        <p:spPr>
          <a:xfrm>
            <a:off x="6080761" y="4116914"/>
            <a:ext cx="6111240" cy="1172758"/>
          </a:xfrm>
          <a:solidFill>
            <a:schemeClr val="bg1">
              <a:alpha val="80000"/>
            </a:schemeClr>
          </a:solidFill>
        </p:spPr>
        <p:txBody>
          <a:bodyPr anchor="ctr">
            <a:no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Date</a:t>
            </a:r>
          </a:p>
          <a:p>
            <a:pPr lvl="0"/>
            <a:r>
              <a:rPr lang="en-US" dirty="0"/>
              <a:t>Location</a:t>
            </a:r>
            <a:endParaRPr lang="en-CA" dirty="0"/>
          </a:p>
        </p:txBody>
      </p:sp>
    </p:spTree>
    <p:extLst>
      <p:ext uri="{BB962C8B-B14F-4D97-AF65-F5344CB8AC3E}">
        <p14:creationId xmlns:p14="http://schemas.microsoft.com/office/powerpoint/2010/main" val="29678788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731520"/>
          </a:xfrm>
          <a:solidFill>
            <a:schemeClr val="accent1">
              <a:lumMod val="50000"/>
              <a:alpha val="90000"/>
            </a:schemeClr>
          </a:solidFill>
        </p:spPr>
        <p:txBody>
          <a:bodyPr/>
          <a:lstStyle>
            <a:lvl1pPr marL="914400">
              <a:lnSpc>
                <a:spcPct val="100000"/>
              </a:lnSpc>
              <a:defRPr b="1" baseline="0">
                <a:solidFill>
                  <a:schemeClr val="bg1"/>
                </a:solidFill>
              </a:defRPr>
            </a:lvl1pPr>
          </a:lstStyle>
          <a:p>
            <a:r>
              <a:rPr lang="en-US" dirty="0"/>
              <a:t>Slide Title</a:t>
            </a:r>
            <a:endParaRPr lang="en-CA" dirty="0"/>
          </a:p>
        </p:txBody>
      </p:sp>
      <p:sp>
        <p:nvSpPr>
          <p:cNvPr id="5" name="Slide Number Placeholder 4"/>
          <p:cNvSpPr>
            <a:spLocks noGrp="1"/>
          </p:cNvSpPr>
          <p:nvPr>
            <p:ph type="sldNum" sz="quarter" idx="12"/>
          </p:nvPr>
        </p:nvSpPr>
        <p:spPr/>
        <p:txBody>
          <a:bodyPr/>
          <a:lstStyle>
            <a:lvl1pPr>
              <a:defRPr lang="en-CA" sz="1200" kern="1200" smtClean="0">
                <a:solidFill>
                  <a:schemeClr val="tx1">
                    <a:tint val="75000"/>
                  </a:schemeClr>
                </a:solidFill>
                <a:latin typeface="+mn-lt"/>
                <a:ea typeface="+mn-ea"/>
                <a:cs typeface="+mn-cs"/>
              </a:defRPr>
            </a:lvl1pPr>
          </a:lstStyle>
          <a:p>
            <a:fld id="{9EE5D2FF-986A-41DA-BBB6-6D43262A3BF6}" type="slidenum">
              <a:rPr lang="en-CA" smtClean="0"/>
              <a:pPr/>
              <a:t>‹#›</a:t>
            </a:fld>
            <a:endParaRPr lang="en-CA" dirty="0"/>
          </a:p>
        </p:txBody>
      </p:sp>
      <p:sp>
        <p:nvSpPr>
          <p:cNvPr id="7" name="Text Placeholder 6"/>
          <p:cNvSpPr>
            <a:spLocks noGrp="1"/>
          </p:cNvSpPr>
          <p:nvPr>
            <p:ph type="body" sz="quarter" idx="13"/>
          </p:nvPr>
        </p:nvSpPr>
        <p:spPr>
          <a:xfrm>
            <a:off x="933969" y="1049154"/>
            <a:ext cx="10343631" cy="5101389"/>
          </a:xfrm>
        </p:spPr>
        <p:txBody>
          <a:bodyPr/>
          <a:lstStyle>
            <a:lvl1pPr>
              <a:defRPr b="1">
                <a:solidFill>
                  <a:schemeClr val="tx1"/>
                </a:solidFill>
              </a:defRPr>
            </a:lvl1pPr>
            <a:lvl2pPr marL="685800" indent="-228600">
              <a:spcBef>
                <a:spcPts val="500"/>
              </a:spcBef>
              <a:spcAft>
                <a:spcPts val="1000"/>
              </a:spcAft>
              <a:buFont typeface="Arial" panose="020B060402020202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3662" y="6315774"/>
            <a:ext cx="2184675" cy="446275"/>
          </a:xfrm>
          <a:prstGeom prst="rect">
            <a:avLst/>
          </a:prstGeom>
        </p:spPr>
      </p:pic>
    </p:spTree>
    <p:extLst>
      <p:ext uri="{BB962C8B-B14F-4D97-AF65-F5344CB8AC3E}">
        <p14:creationId xmlns:p14="http://schemas.microsoft.com/office/powerpoint/2010/main" val="20903763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3 Page">
    <p:spTree>
      <p:nvGrpSpPr>
        <p:cNvPr id="1" name=""/>
        <p:cNvGrpSpPr/>
        <p:nvPr/>
      </p:nvGrpSpPr>
      <p:grpSpPr>
        <a:xfrm>
          <a:off x="0" y="0"/>
          <a:ext cx="0" cy="0"/>
          <a:chOff x="0" y="0"/>
          <a:chExt cx="0" cy="0"/>
        </a:xfrm>
      </p:grpSpPr>
      <p:sp>
        <p:nvSpPr>
          <p:cNvPr id="6" name="Rectangle 5"/>
          <p:cNvSpPr/>
          <p:nvPr userDrawn="1"/>
        </p:nvSpPr>
        <p:spPr>
          <a:xfrm>
            <a:off x="0" y="2286000"/>
            <a:ext cx="1219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hasCustomPrompt="1"/>
          </p:nvPr>
        </p:nvSpPr>
        <p:spPr>
          <a:xfrm>
            <a:off x="0" y="1563470"/>
            <a:ext cx="12192000" cy="731520"/>
          </a:xfrm>
          <a:solidFill>
            <a:schemeClr val="accent1">
              <a:lumMod val="50000"/>
              <a:alpha val="90000"/>
            </a:schemeClr>
          </a:solidFill>
        </p:spPr>
        <p:txBody>
          <a:bodyPr/>
          <a:lstStyle>
            <a:lvl1pPr marL="914400">
              <a:lnSpc>
                <a:spcPct val="100000"/>
              </a:lnSpc>
              <a:defRPr b="1" baseline="0">
                <a:solidFill>
                  <a:schemeClr val="bg1"/>
                </a:solidFill>
              </a:defRPr>
            </a:lvl1pPr>
          </a:lstStyle>
          <a:p>
            <a:r>
              <a:rPr lang="en-US" dirty="0"/>
              <a:t>Slide Title</a:t>
            </a:r>
            <a:endParaRPr lang="en-CA" dirty="0"/>
          </a:p>
        </p:txBody>
      </p:sp>
      <p:sp>
        <p:nvSpPr>
          <p:cNvPr id="5" name="Slide Number Placeholder 4"/>
          <p:cNvSpPr>
            <a:spLocks noGrp="1"/>
          </p:cNvSpPr>
          <p:nvPr>
            <p:ph type="sldNum" sz="quarter" idx="12"/>
          </p:nvPr>
        </p:nvSpPr>
        <p:spPr/>
        <p:txBody>
          <a:bodyPr/>
          <a:lstStyle>
            <a:lvl1pPr>
              <a:defRPr lang="en-CA" sz="1200" kern="1200" smtClean="0">
                <a:solidFill>
                  <a:schemeClr val="tx1">
                    <a:tint val="75000"/>
                  </a:schemeClr>
                </a:solidFill>
                <a:latin typeface="+mn-lt"/>
                <a:ea typeface="+mn-ea"/>
                <a:cs typeface="+mn-cs"/>
              </a:defRPr>
            </a:lvl1pPr>
          </a:lstStyle>
          <a:p>
            <a:fld id="{9EE5D2FF-986A-41DA-BBB6-6D43262A3BF6}" type="slidenum">
              <a:rPr lang="en-CA" smtClean="0"/>
              <a:pPr/>
              <a:t>‹#›</a:t>
            </a:fld>
            <a:endParaRPr lang="en-CA" dirty="0"/>
          </a:p>
        </p:txBody>
      </p:sp>
      <p:sp>
        <p:nvSpPr>
          <p:cNvPr id="7" name="Text Placeholder 6"/>
          <p:cNvSpPr>
            <a:spLocks noGrp="1"/>
          </p:cNvSpPr>
          <p:nvPr>
            <p:ph type="body" sz="quarter" idx="13"/>
          </p:nvPr>
        </p:nvSpPr>
        <p:spPr>
          <a:xfrm>
            <a:off x="933969" y="2496870"/>
            <a:ext cx="10343631" cy="3657600"/>
          </a:xfrm>
        </p:spPr>
        <p:txBody>
          <a:bodyPr/>
          <a:lstStyle>
            <a:lvl1pPr>
              <a:defRPr b="1">
                <a:solidFill>
                  <a:schemeClr val="tx1"/>
                </a:solidFill>
              </a:defRPr>
            </a:lvl1pPr>
            <a:lvl2pPr marL="685800" indent="-228600">
              <a:spcBef>
                <a:spcPts val="500"/>
              </a:spcBef>
              <a:spcAft>
                <a:spcPts val="1000"/>
              </a:spcAft>
              <a:buFont typeface="Arial" panose="020B0604020202020204" pitchFamily="34" charset="0"/>
              <a:buChar char="‒"/>
              <a:defRPr b="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3662" y="6315774"/>
            <a:ext cx="2184675" cy="446275"/>
          </a:xfrm>
          <a:prstGeom prst="rect">
            <a:avLst/>
          </a:prstGeom>
        </p:spPr>
      </p:pic>
    </p:spTree>
    <p:extLst>
      <p:ext uri="{BB962C8B-B14F-4D97-AF65-F5344CB8AC3E}">
        <p14:creationId xmlns:p14="http://schemas.microsoft.com/office/powerpoint/2010/main" val="740429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2" y="1137920"/>
            <a:ext cx="8234455" cy="4834800"/>
          </a:xfrm>
        </p:spPr>
        <p:txBody>
          <a:bodyPr/>
          <a:lstStyle>
            <a:lvl1pPr marL="0" indent="0">
              <a:spcBef>
                <a:spcPts val="0"/>
              </a:spcBef>
              <a:buNone/>
              <a:defRPr>
                <a:solidFill>
                  <a:schemeClr val="bg1"/>
                </a:solidFill>
              </a:defRPr>
            </a:lvl1pPr>
            <a:lvl2pPr marL="0" indent="0">
              <a:spcBef>
                <a:spcPts val="0"/>
              </a:spcBef>
              <a:buNone/>
              <a:defRPr sz="1349">
                <a:solidFill>
                  <a:schemeClr val="bg1"/>
                </a:solidFill>
              </a:defRPr>
            </a:lvl2pPr>
            <a:lvl3pPr marL="0" indent="0">
              <a:spcBef>
                <a:spcPts val="0"/>
              </a:spcBef>
              <a:buNone/>
              <a:defRPr sz="1199">
                <a:solidFill>
                  <a:schemeClr val="bg1"/>
                </a:solidFill>
              </a:defRPr>
            </a:lvl3pPr>
            <a:lvl4pPr marL="0" indent="0">
              <a:spcBef>
                <a:spcPts val="0"/>
              </a:spcBef>
              <a:buNone/>
              <a:defRPr sz="1049">
                <a:solidFill>
                  <a:schemeClr val="bg1"/>
                </a:solidFill>
              </a:defRPr>
            </a:lvl4pPr>
            <a:lvl5pPr marL="0" indent="0">
              <a:spcBef>
                <a:spcPts val="0"/>
              </a:spcBef>
              <a:buNone/>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8BF2022C-DA3A-450F-A66E-377444103368}" type="datetime4">
              <a:rPr lang="en-US" smtClean="0"/>
              <a:t>November 3, 2021</a:t>
            </a:fld>
            <a:endParaRPr lang="en-IN"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5418727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3 Page">
    <p:spTree>
      <p:nvGrpSpPr>
        <p:cNvPr id="1" name=""/>
        <p:cNvGrpSpPr/>
        <p:nvPr/>
      </p:nvGrpSpPr>
      <p:grpSpPr>
        <a:xfrm>
          <a:off x="0" y="0"/>
          <a:ext cx="0" cy="0"/>
          <a:chOff x="0" y="0"/>
          <a:chExt cx="0" cy="0"/>
        </a:xfrm>
      </p:grpSpPr>
      <p:sp>
        <p:nvSpPr>
          <p:cNvPr id="6" name="Rectangle 5"/>
          <p:cNvSpPr/>
          <p:nvPr userDrawn="1"/>
        </p:nvSpPr>
        <p:spPr>
          <a:xfrm>
            <a:off x="-1" y="4602438"/>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hasCustomPrompt="1"/>
          </p:nvPr>
        </p:nvSpPr>
        <p:spPr>
          <a:xfrm>
            <a:off x="0" y="3869606"/>
            <a:ext cx="12192000" cy="731520"/>
          </a:xfrm>
          <a:solidFill>
            <a:schemeClr val="accent1">
              <a:lumMod val="50000"/>
              <a:alpha val="90000"/>
            </a:schemeClr>
          </a:solidFill>
        </p:spPr>
        <p:txBody>
          <a:bodyPr/>
          <a:lstStyle>
            <a:lvl1pPr marL="914400">
              <a:lnSpc>
                <a:spcPct val="100000"/>
              </a:lnSpc>
              <a:defRPr b="1" baseline="0">
                <a:solidFill>
                  <a:schemeClr val="bg1"/>
                </a:solidFill>
              </a:defRPr>
            </a:lvl1pPr>
          </a:lstStyle>
          <a:p>
            <a:r>
              <a:rPr lang="en-US" dirty="0"/>
              <a:t>Slide Title</a:t>
            </a:r>
            <a:endParaRPr lang="en-CA" dirty="0"/>
          </a:p>
        </p:txBody>
      </p:sp>
      <p:sp>
        <p:nvSpPr>
          <p:cNvPr id="5" name="Slide Number Placeholder 4"/>
          <p:cNvSpPr>
            <a:spLocks noGrp="1"/>
          </p:cNvSpPr>
          <p:nvPr>
            <p:ph type="sldNum" sz="quarter" idx="12"/>
          </p:nvPr>
        </p:nvSpPr>
        <p:spPr/>
        <p:txBody>
          <a:bodyPr/>
          <a:lstStyle>
            <a:lvl1pPr>
              <a:defRPr lang="en-CA" sz="1200" kern="1200" smtClean="0">
                <a:solidFill>
                  <a:schemeClr val="tx1">
                    <a:tint val="75000"/>
                  </a:schemeClr>
                </a:solidFill>
                <a:latin typeface="+mn-lt"/>
                <a:ea typeface="+mn-ea"/>
                <a:cs typeface="+mn-cs"/>
              </a:defRPr>
            </a:lvl1pPr>
          </a:lstStyle>
          <a:p>
            <a:fld id="{9EE5D2FF-986A-41DA-BBB6-6D43262A3BF6}" type="slidenum">
              <a:rPr lang="en-CA" smtClean="0"/>
              <a:pPr/>
              <a:t>‹#›</a:t>
            </a:fld>
            <a:endParaRPr lang="en-CA" dirty="0"/>
          </a:p>
        </p:txBody>
      </p:sp>
      <p:sp>
        <p:nvSpPr>
          <p:cNvPr id="7" name="Text Placeholder 6"/>
          <p:cNvSpPr>
            <a:spLocks noGrp="1"/>
          </p:cNvSpPr>
          <p:nvPr>
            <p:ph type="body" sz="quarter" idx="13"/>
          </p:nvPr>
        </p:nvSpPr>
        <p:spPr>
          <a:xfrm>
            <a:off x="933969" y="4803006"/>
            <a:ext cx="10343631" cy="1351464"/>
          </a:xfrm>
        </p:spPr>
        <p:txBody>
          <a:bodyPr/>
          <a:lstStyle>
            <a:lvl1pPr>
              <a:defRPr b="1">
                <a:solidFill>
                  <a:schemeClr val="tx1"/>
                </a:solidFill>
              </a:defRPr>
            </a:lvl1pPr>
            <a:lvl2pPr marL="685800" indent="-228600">
              <a:spcBef>
                <a:spcPts val="500"/>
              </a:spcBef>
              <a:spcAft>
                <a:spcPts val="1000"/>
              </a:spcAft>
              <a:buFont typeface="Arial" panose="020B060402020202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3662" y="6315774"/>
            <a:ext cx="2184675" cy="446275"/>
          </a:xfrm>
          <a:prstGeom prst="rect">
            <a:avLst/>
          </a:prstGeom>
        </p:spPr>
      </p:pic>
    </p:spTree>
    <p:extLst>
      <p:ext uri="{BB962C8B-B14F-4D97-AF65-F5344CB8AC3E}">
        <p14:creationId xmlns:p14="http://schemas.microsoft.com/office/powerpoint/2010/main" val="5978994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Gradien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731520"/>
          </a:xfrm>
          <a:solidFill>
            <a:schemeClr val="accent1">
              <a:lumMod val="50000"/>
              <a:alpha val="90000"/>
            </a:schemeClr>
          </a:solidFill>
        </p:spPr>
        <p:txBody>
          <a:bodyPr/>
          <a:lstStyle>
            <a:lvl1pPr marL="914400">
              <a:lnSpc>
                <a:spcPct val="100000"/>
              </a:lnSpc>
              <a:defRPr b="1" baseline="0">
                <a:solidFill>
                  <a:schemeClr val="bg1"/>
                </a:solidFill>
              </a:defRPr>
            </a:lvl1pPr>
          </a:lstStyle>
          <a:p>
            <a:r>
              <a:rPr lang="en-US" dirty="0"/>
              <a:t>Slide Title</a:t>
            </a:r>
            <a:endParaRPr lang="en-CA" dirty="0"/>
          </a:p>
        </p:txBody>
      </p:sp>
      <p:sp>
        <p:nvSpPr>
          <p:cNvPr id="5" name="Slide Number Placeholder 4"/>
          <p:cNvSpPr>
            <a:spLocks noGrp="1"/>
          </p:cNvSpPr>
          <p:nvPr>
            <p:ph type="sldNum" sz="quarter" idx="12"/>
          </p:nvPr>
        </p:nvSpPr>
        <p:spPr/>
        <p:txBody>
          <a:bodyPr/>
          <a:lstStyle>
            <a:lvl1pPr>
              <a:defRPr lang="en-CA" sz="1200" kern="1200" smtClean="0">
                <a:solidFill>
                  <a:schemeClr val="tx1">
                    <a:tint val="75000"/>
                  </a:schemeClr>
                </a:solidFill>
                <a:latin typeface="+mn-lt"/>
                <a:ea typeface="+mn-ea"/>
                <a:cs typeface="+mn-cs"/>
              </a:defRPr>
            </a:lvl1pPr>
          </a:lstStyle>
          <a:p>
            <a:fld id="{9EE5D2FF-986A-41DA-BBB6-6D43262A3BF6}" type="slidenum">
              <a:rPr lang="en-CA" smtClean="0"/>
              <a:pPr/>
              <a:t>‹#›</a:t>
            </a:fld>
            <a:endParaRPr lang="en-CA"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3662" y="6315774"/>
            <a:ext cx="2184675" cy="446275"/>
          </a:xfrm>
          <a:prstGeom prst="rect">
            <a:avLst/>
          </a:prstGeom>
        </p:spPr>
      </p:pic>
      <p:sp>
        <p:nvSpPr>
          <p:cNvPr id="4" name="Text Placeholder 3"/>
          <p:cNvSpPr>
            <a:spLocks noGrp="1"/>
          </p:cNvSpPr>
          <p:nvPr>
            <p:ph type="body" sz="quarter" idx="13" hasCustomPrompt="1"/>
          </p:nvPr>
        </p:nvSpPr>
        <p:spPr>
          <a:xfrm>
            <a:off x="914400" y="1275058"/>
            <a:ext cx="6858000" cy="681037"/>
          </a:xfrm>
          <a:prstGeom prst="roundRect">
            <a:avLst>
              <a:gd name="adj" fmla="val 27323"/>
            </a:avLst>
          </a:prstGeom>
          <a:solidFill>
            <a:schemeClr val="accent1">
              <a:lumMod val="20000"/>
              <a:lumOff val="80000"/>
            </a:schemeClr>
          </a:solidFill>
          <a:ln w="38100">
            <a:solidFill>
              <a:schemeClr val="accent1">
                <a:lumMod val="50000"/>
              </a:schemeClr>
            </a:solidFill>
          </a:ln>
        </p:spPr>
        <p:txBody>
          <a:bodyPr anchor="ctr"/>
          <a:lstStyle>
            <a:lvl1pPr marL="0" indent="0">
              <a:lnSpc>
                <a:spcPct val="100000"/>
              </a:lnSpc>
              <a:spcBef>
                <a:spcPts val="0"/>
              </a:spcBef>
              <a:buNone/>
              <a:defRPr b="1"/>
            </a:lvl1pPr>
          </a:lstStyle>
          <a:p>
            <a:pPr lvl="0"/>
            <a:r>
              <a:rPr lang="en-US" dirty="0"/>
              <a:t>Item 1</a:t>
            </a:r>
            <a:endParaRPr lang="en-CA" dirty="0"/>
          </a:p>
        </p:txBody>
      </p:sp>
      <p:sp>
        <p:nvSpPr>
          <p:cNvPr id="17" name="Text Placeholder 3"/>
          <p:cNvSpPr>
            <a:spLocks noGrp="1"/>
          </p:cNvSpPr>
          <p:nvPr>
            <p:ph type="body" sz="quarter" idx="14" hasCustomPrompt="1"/>
          </p:nvPr>
        </p:nvSpPr>
        <p:spPr>
          <a:xfrm>
            <a:off x="1806753" y="2189457"/>
            <a:ext cx="6858000" cy="681037"/>
          </a:xfrm>
          <a:prstGeom prst="roundRect">
            <a:avLst>
              <a:gd name="adj" fmla="val 27323"/>
            </a:avLst>
          </a:prstGeom>
          <a:solidFill>
            <a:schemeClr val="accent1">
              <a:lumMod val="40000"/>
              <a:lumOff val="60000"/>
            </a:schemeClr>
          </a:solidFill>
          <a:ln w="38100">
            <a:solidFill>
              <a:schemeClr val="accent1">
                <a:lumMod val="50000"/>
              </a:schemeClr>
            </a:solidFill>
          </a:ln>
        </p:spPr>
        <p:txBody>
          <a:bodyPr anchor="ctr"/>
          <a:lstStyle>
            <a:lvl1pPr marL="0" indent="0">
              <a:lnSpc>
                <a:spcPct val="100000"/>
              </a:lnSpc>
              <a:spcBef>
                <a:spcPts val="0"/>
              </a:spcBef>
              <a:buNone/>
              <a:defRPr b="1"/>
            </a:lvl1pPr>
          </a:lstStyle>
          <a:p>
            <a:pPr lvl="0"/>
            <a:r>
              <a:rPr lang="en-US" dirty="0"/>
              <a:t>Item 2</a:t>
            </a:r>
            <a:endParaRPr lang="en-CA" dirty="0"/>
          </a:p>
        </p:txBody>
      </p:sp>
      <p:sp>
        <p:nvSpPr>
          <p:cNvPr id="20" name="Text Placeholder 3"/>
          <p:cNvSpPr>
            <a:spLocks noGrp="1"/>
          </p:cNvSpPr>
          <p:nvPr>
            <p:ph type="body" sz="quarter" idx="15" hasCustomPrompt="1"/>
          </p:nvPr>
        </p:nvSpPr>
        <p:spPr>
          <a:xfrm>
            <a:off x="2721153" y="3103856"/>
            <a:ext cx="6858000" cy="681037"/>
          </a:xfrm>
          <a:prstGeom prst="roundRect">
            <a:avLst>
              <a:gd name="adj" fmla="val 27323"/>
            </a:avLst>
          </a:prstGeom>
          <a:solidFill>
            <a:schemeClr val="accent1"/>
          </a:solidFill>
          <a:ln w="38100">
            <a:solidFill>
              <a:schemeClr val="accent1">
                <a:lumMod val="50000"/>
              </a:schemeClr>
            </a:solidFill>
          </a:ln>
        </p:spPr>
        <p:txBody>
          <a:bodyPr anchor="ctr"/>
          <a:lstStyle>
            <a:lvl1pPr marL="0" indent="0">
              <a:lnSpc>
                <a:spcPct val="100000"/>
              </a:lnSpc>
              <a:spcBef>
                <a:spcPts val="0"/>
              </a:spcBef>
              <a:buNone/>
              <a:defRPr b="1"/>
            </a:lvl1pPr>
          </a:lstStyle>
          <a:p>
            <a:pPr lvl="0"/>
            <a:r>
              <a:rPr lang="en-US" dirty="0"/>
              <a:t>Item 3</a:t>
            </a:r>
            <a:endParaRPr lang="en-CA" dirty="0"/>
          </a:p>
        </p:txBody>
      </p:sp>
      <p:sp>
        <p:nvSpPr>
          <p:cNvPr id="24" name="Text Placeholder 3"/>
          <p:cNvSpPr>
            <a:spLocks noGrp="1"/>
          </p:cNvSpPr>
          <p:nvPr>
            <p:ph type="body" sz="quarter" idx="16" hasCustomPrompt="1"/>
          </p:nvPr>
        </p:nvSpPr>
        <p:spPr>
          <a:xfrm>
            <a:off x="3635553" y="4018255"/>
            <a:ext cx="6858000" cy="681037"/>
          </a:xfrm>
          <a:prstGeom prst="roundRect">
            <a:avLst>
              <a:gd name="adj" fmla="val 27323"/>
            </a:avLst>
          </a:prstGeom>
          <a:solidFill>
            <a:schemeClr val="accent1">
              <a:lumMod val="75000"/>
            </a:schemeClr>
          </a:solidFill>
          <a:ln w="38100">
            <a:solidFill>
              <a:schemeClr val="accent1">
                <a:lumMod val="50000"/>
              </a:schemeClr>
            </a:solidFill>
          </a:ln>
        </p:spPr>
        <p:txBody>
          <a:bodyPr anchor="ctr"/>
          <a:lstStyle>
            <a:lvl1pPr marL="0" indent="0">
              <a:lnSpc>
                <a:spcPct val="100000"/>
              </a:lnSpc>
              <a:spcBef>
                <a:spcPts val="0"/>
              </a:spcBef>
              <a:buNone/>
              <a:defRPr b="1">
                <a:solidFill>
                  <a:schemeClr val="bg1"/>
                </a:solidFill>
              </a:defRPr>
            </a:lvl1pPr>
          </a:lstStyle>
          <a:p>
            <a:pPr lvl="0"/>
            <a:r>
              <a:rPr lang="en-US" dirty="0"/>
              <a:t>Item 4</a:t>
            </a:r>
            <a:endParaRPr lang="en-CA" dirty="0"/>
          </a:p>
        </p:txBody>
      </p:sp>
      <p:sp>
        <p:nvSpPr>
          <p:cNvPr id="28" name="Text Placeholder 3"/>
          <p:cNvSpPr>
            <a:spLocks noGrp="1"/>
          </p:cNvSpPr>
          <p:nvPr>
            <p:ph type="body" sz="quarter" idx="17" hasCustomPrompt="1"/>
          </p:nvPr>
        </p:nvSpPr>
        <p:spPr>
          <a:xfrm>
            <a:off x="4546462" y="4938502"/>
            <a:ext cx="6858000" cy="681037"/>
          </a:xfrm>
          <a:prstGeom prst="roundRect">
            <a:avLst>
              <a:gd name="adj" fmla="val 27323"/>
            </a:avLst>
          </a:prstGeom>
          <a:solidFill>
            <a:schemeClr val="accent1">
              <a:lumMod val="50000"/>
            </a:schemeClr>
          </a:solidFill>
          <a:ln w="38100">
            <a:solidFill>
              <a:schemeClr val="accent1">
                <a:lumMod val="50000"/>
              </a:schemeClr>
            </a:solidFill>
          </a:ln>
        </p:spPr>
        <p:txBody>
          <a:bodyPr anchor="ctr"/>
          <a:lstStyle>
            <a:lvl1pPr marL="0" indent="0">
              <a:lnSpc>
                <a:spcPct val="100000"/>
              </a:lnSpc>
              <a:spcBef>
                <a:spcPts val="0"/>
              </a:spcBef>
              <a:buNone/>
              <a:defRPr b="1">
                <a:solidFill>
                  <a:schemeClr val="bg1"/>
                </a:solidFill>
              </a:defRPr>
            </a:lvl1pPr>
          </a:lstStyle>
          <a:p>
            <a:pPr lvl="0"/>
            <a:r>
              <a:rPr lang="en-US" dirty="0"/>
              <a:t>Item 5</a:t>
            </a:r>
            <a:endParaRPr lang="en-CA" dirty="0"/>
          </a:p>
        </p:txBody>
      </p:sp>
    </p:spTree>
    <p:extLst>
      <p:ext uri="{BB962C8B-B14F-4D97-AF65-F5344CB8AC3E}">
        <p14:creationId xmlns:p14="http://schemas.microsoft.com/office/powerpoint/2010/main" val="17813411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Four Bubble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731520"/>
          </a:xfrm>
          <a:solidFill>
            <a:schemeClr val="accent1">
              <a:lumMod val="50000"/>
              <a:alpha val="90000"/>
            </a:schemeClr>
          </a:solidFill>
        </p:spPr>
        <p:txBody>
          <a:bodyPr/>
          <a:lstStyle>
            <a:lvl1pPr marL="914400">
              <a:lnSpc>
                <a:spcPct val="100000"/>
              </a:lnSpc>
              <a:defRPr b="1" baseline="0">
                <a:solidFill>
                  <a:schemeClr val="bg1"/>
                </a:solidFill>
              </a:defRPr>
            </a:lvl1pPr>
          </a:lstStyle>
          <a:p>
            <a:r>
              <a:rPr lang="en-US" dirty="0"/>
              <a:t>Slide Title</a:t>
            </a:r>
            <a:endParaRPr lang="en-CA" dirty="0"/>
          </a:p>
        </p:txBody>
      </p:sp>
      <p:sp>
        <p:nvSpPr>
          <p:cNvPr id="5" name="Slide Number Placeholder 4"/>
          <p:cNvSpPr>
            <a:spLocks noGrp="1"/>
          </p:cNvSpPr>
          <p:nvPr>
            <p:ph type="sldNum" sz="quarter" idx="12"/>
          </p:nvPr>
        </p:nvSpPr>
        <p:spPr/>
        <p:txBody>
          <a:bodyPr/>
          <a:lstStyle>
            <a:lvl1pPr>
              <a:defRPr lang="en-CA" sz="1200" kern="1200" smtClean="0">
                <a:solidFill>
                  <a:schemeClr val="tx1">
                    <a:tint val="75000"/>
                  </a:schemeClr>
                </a:solidFill>
                <a:latin typeface="+mn-lt"/>
                <a:ea typeface="+mn-ea"/>
                <a:cs typeface="+mn-cs"/>
              </a:defRPr>
            </a:lvl1pPr>
          </a:lstStyle>
          <a:p>
            <a:fld id="{9EE5D2FF-986A-41DA-BBB6-6D43262A3BF6}" type="slidenum">
              <a:rPr lang="en-CA" smtClean="0"/>
              <a:pPr/>
              <a:t>‹#›</a:t>
            </a:fld>
            <a:endParaRPr lang="en-CA"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3662" y="6315774"/>
            <a:ext cx="2184675" cy="446275"/>
          </a:xfrm>
          <a:prstGeom prst="rect">
            <a:avLst/>
          </a:prstGeom>
        </p:spPr>
      </p:pic>
      <p:sp>
        <p:nvSpPr>
          <p:cNvPr id="4" name="Text Placeholder 3"/>
          <p:cNvSpPr>
            <a:spLocks noGrp="1"/>
          </p:cNvSpPr>
          <p:nvPr>
            <p:ph type="body" sz="quarter" idx="13" hasCustomPrompt="1"/>
          </p:nvPr>
        </p:nvSpPr>
        <p:spPr>
          <a:xfrm>
            <a:off x="685800" y="1362610"/>
            <a:ext cx="5029200" cy="1828800"/>
          </a:xfrm>
          <a:prstGeom prst="roundRect">
            <a:avLst>
              <a:gd name="adj" fmla="val 27323"/>
            </a:avLst>
          </a:prstGeom>
          <a:solidFill>
            <a:schemeClr val="accent1">
              <a:lumMod val="20000"/>
              <a:lumOff val="80000"/>
            </a:schemeClr>
          </a:solidFill>
          <a:ln w="38100">
            <a:solidFill>
              <a:schemeClr val="accent1">
                <a:lumMod val="50000"/>
              </a:schemeClr>
            </a:solidFill>
          </a:ln>
        </p:spPr>
        <p:txBody>
          <a:bodyPr anchor="ctr">
            <a:normAutofit/>
          </a:bodyPr>
          <a:lstStyle>
            <a:lvl1pPr marL="0" indent="0" algn="ctr">
              <a:lnSpc>
                <a:spcPct val="100000"/>
              </a:lnSpc>
              <a:spcBef>
                <a:spcPts val="0"/>
              </a:spcBef>
              <a:buNone/>
              <a:defRPr sz="2600" b="1"/>
            </a:lvl1pPr>
          </a:lstStyle>
          <a:p>
            <a:pPr lvl="0"/>
            <a:r>
              <a:rPr lang="en-US" dirty="0"/>
              <a:t>Item 1</a:t>
            </a:r>
            <a:endParaRPr lang="en-CA" dirty="0"/>
          </a:p>
        </p:txBody>
      </p:sp>
      <p:sp>
        <p:nvSpPr>
          <p:cNvPr id="14" name="Text Placeholder 3"/>
          <p:cNvSpPr>
            <a:spLocks noGrp="1"/>
          </p:cNvSpPr>
          <p:nvPr>
            <p:ph type="body" sz="quarter" idx="14" hasCustomPrompt="1"/>
          </p:nvPr>
        </p:nvSpPr>
        <p:spPr>
          <a:xfrm>
            <a:off x="6477000" y="1362610"/>
            <a:ext cx="5029200" cy="1828800"/>
          </a:xfrm>
          <a:prstGeom prst="roundRect">
            <a:avLst>
              <a:gd name="adj" fmla="val 27323"/>
            </a:avLst>
          </a:prstGeom>
          <a:solidFill>
            <a:schemeClr val="accent2">
              <a:lumMod val="20000"/>
              <a:lumOff val="80000"/>
            </a:schemeClr>
          </a:solidFill>
          <a:ln w="38100">
            <a:solidFill>
              <a:schemeClr val="accent2">
                <a:lumMod val="50000"/>
              </a:schemeClr>
            </a:solidFill>
          </a:ln>
        </p:spPr>
        <p:txBody>
          <a:bodyPr anchor="ctr">
            <a:normAutofit/>
          </a:bodyPr>
          <a:lstStyle>
            <a:lvl1pPr marL="0" indent="0" algn="ctr">
              <a:lnSpc>
                <a:spcPct val="100000"/>
              </a:lnSpc>
              <a:spcBef>
                <a:spcPts val="0"/>
              </a:spcBef>
              <a:buNone/>
              <a:defRPr sz="2600" b="1"/>
            </a:lvl1pPr>
          </a:lstStyle>
          <a:p>
            <a:pPr lvl="0"/>
            <a:r>
              <a:rPr lang="en-US" dirty="0"/>
              <a:t>Item 2</a:t>
            </a:r>
            <a:endParaRPr lang="en-CA" dirty="0"/>
          </a:p>
        </p:txBody>
      </p:sp>
      <p:sp>
        <p:nvSpPr>
          <p:cNvPr id="16" name="Text Placeholder 3"/>
          <p:cNvSpPr>
            <a:spLocks noGrp="1"/>
          </p:cNvSpPr>
          <p:nvPr>
            <p:ph type="body" sz="quarter" idx="15" hasCustomPrompt="1"/>
          </p:nvPr>
        </p:nvSpPr>
        <p:spPr>
          <a:xfrm>
            <a:off x="685800" y="3896459"/>
            <a:ext cx="5029200" cy="1828800"/>
          </a:xfrm>
          <a:prstGeom prst="roundRect">
            <a:avLst>
              <a:gd name="adj" fmla="val 27323"/>
            </a:avLst>
          </a:prstGeom>
          <a:solidFill>
            <a:schemeClr val="accent3">
              <a:lumMod val="20000"/>
              <a:lumOff val="80000"/>
            </a:schemeClr>
          </a:solidFill>
          <a:ln w="38100">
            <a:solidFill>
              <a:schemeClr val="accent3">
                <a:lumMod val="50000"/>
              </a:schemeClr>
            </a:solidFill>
          </a:ln>
        </p:spPr>
        <p:txBody>
          <a:bodyPr anchor="ctr">
            <a:normAutofit/>
          </a:bodyPr>
          <a:lstStyle>
            <a:lvl1pPr marL="0" indent="0" algn="ctr">
              <a:lnSpc>
                <a:spcPct val="100000"/>
              </a:lnSpc>
              <a:spcBef>
                <a:spcPts val="0"/>
              </a:spcBef>
              <a:buNone/>
              <a:defRPr sz="2600" b="1"/>
            </a:lvl1pPr>
          </a:lstStyle>
          <a:p>
            <a:pPr lvl="0"/>
            <a:r>
              <a:rPr lang="en-US" dirty="0"/>
              <a:t>Item 3</a:t>
            </a:r>
            <a:endParaRPr lang="en-CA" dirty="0"/>
          </a:p>
        </p:txBody>
      </p:sp>
      <p:sp>
        <p:nvSpPr>
          <p:cNvPr id="18" name="Text Placeholder 3"/>
          <p:cNvSpPr>
            <a:spLocks noGrp="1"/>
          </p:cNvSpPr>
          <p:nvPr>
            <p:ph type="body" sz="quarter" idx="16" hasCustomPrompt="1"/>
          </p:nvPr>
        </p:nvSpPr>
        <p:spPr>
          <a:xfrm>
            <a:off x="6477000" y="3896459"/>
            <a:ext cx="5029200" cy="1828800"/>
          </a:xfrm>
          <a:prstGeom prst="roundRect">
            <a:avLst>
              <a:gd name="adj" fmla="val 27323"/>
            </a:avLst>
          </a:prstGeom>
          <a:solidFill>
            <a:schemeClr val="accent4">
              <a:lumMod val="20000"/>
              <a:lumOff val="80000"/>
            </a:schemeClr>
          </a:solidFill>
          <a:ln w="38100">
            <a:solidFill>
              <a:schemeClr val="accent4">
                <a:lumMod val="50000"/>
              </a:schemeClr>
            </a:solidFill>
          </a:ln>
        </p:spPr>
        <p:txBody>
          <a:bodyPr anchor="ctr">
            <a:normAutofit/>
          </a:bodyPr>
          <a:lstStyle>
            <a:lvl1pPr marL="0" indent="0" algn="ctr">
              <a:lnSpc>
                <a:spcPct val="100000"/>
              </a:lnSpc>
              <a:spcBef>
                <a:spcPts val="0"/>
              </a:spcBef>
              <a:buNone/>
              <a:defRPr sz="2600" b="1"/>
            </a:lvl1pPr>
          </a:lstStyle>
          <a:p>
            <a:pPr lvl="0"/>
            <a:r>
              <a:rPr lang="en-US" dirty="0"/>
              <a:t>Item 4</a:t>
            </a:r>
            <a:endParaRPr lang="en-CA" dirty="0"/>
          </a:p>
        </p:txBody>
      </p:sp>
    </p:spTree>
    <p:extLst>
      <p:ext uri="{BB962C8B-B14F-4D97-AF65-F5344CB8AC3E}">
        <p14:creationId xmlns:p14="http://schemas.microsoft.com/office/powerpoint/2010/main" val="20688750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estions &amp; Ideas">
    <p:spTree>
      <p:nvGrpSpPr>
        <p:cNvPr id="1" name=""/>
        <p:cNvGrpSpPr/>
        <p:nvPr/>
      </p:nvGrpSpPr>
      <p:grpSpPr>
        <a:xfrm>
          <a:off x="0" y="0"/>
          <a:ext cx="0" cy="0"/>
          <a:chOff x="0" y="0"/>
          <a:chExt cx="0" cy="0"/>
        </a:xfrm>
      </p:grpSpPr>
      <p:sp>
        <p:nvSpPr>
          <p:cNvPr id="6" name="Rectangle 5"/>
          <p:cNvSpPr/>
          <p:nvPr userDrawn="1"/>
        </p:nvSpPr>
        <p:spPr>
          <a:xfrm>
            <a:off x="0" y="2286000"/>
            <a:ext cx="12192000" cy="4572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p:cNvSpPr>
            <a:spLocks noGrp="1"/>
          </p:cNvSpPr>
          <p:nvPr>
            <p:ph type="sldNum" sz="quarter" idx="12"/>
          </p:nvPr>
        </p:nvSpPr>
        <p:spPr/>
        <p:txBody>
          <a:bodyPr/>
          <a:lstStyle>
            <a:lvl1pPr>
              <a:defRPr lang="en-CA" sz="1200" kern="1200" smtClean="0">
                <a:solidFill>
                  <a:schemeClr val="tx1">
                    <a:tint val="75000"/>
                  </a:schemeClr>
                </a:solidFill>
                <a:latin typeface="+mn-lt"/>
                <a:ea typeface="+mn-ea"/>
                <a:cs typeface="+mn-cs"/>
              </a:defRPr>
            </a:lvl1pPr>
          </a:lstStyle>
          <a:p>
            <a:fld id="{9EE5D2FF-986A-41DA-BBB6-6D43262A3BF6}" type="slidenum">
              <a:rPr lang="en-CA" smtClean="0"/>
              <a:pPr/>
              <a:t>‹#›</a:t>
            </a:fld>
            <a:endParaRPr lang="en-CA"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3662" y="6315774"/>
            <a:ext cx="2184675" cy="446275"/>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66261" y="2795450"/>
            <a:ext cx="2111253" cy="2948067"/>
          </a:xfrm>
          <a:prstGeom prst="rect">
            <a:avLst/>
          </a:prstGeom>
        </p:spPr>
      </p:pic>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86230" y="2795450"/>
            <a:ext cx="1763791" cy="3020637"/>
          </a:xfrm>
          <a:prstGeom prst="rect">
            <a:avLst/>
          </a:prstGeom>
        </p:spPr>
      </p:pic>
      <p:sp>
        <p:nvSpPr>
          <p:cNvPr id="3" name="TextBox 2"/>
          <p:cNvSpPr txBox="1"/>
          <p:nvPr userDrawn="1"/>
        </p:nvSpPr>
        <p:spPr>
          <a:xfrm>
            <a:off x="3048" y="1554480"/>
            <a:ext cx="12188952" cy="731520"/>
          </a:xfrm>
          <a:prstGeom prst="rect">
            <a:avLst/>
          </a:prstGeom>
          <a:solidFill>
            <a:schemeClr val="accent1">
              <a:lumMod val="50000"/>
              <a:alpha val="90000"/>
            </a:schemeClr>
          </a:solidFill>
          <a:ln>
            <a:noFill/>
          </a:ln>
        </p:spPr>
        <p:txBody>
          <a:bodyPr wrap="square" rtlCol="0" anchor="ctr">
            <a:noAutofit/>
          </a:bodyPr>
          <a:lstStyle/>
          <a:p>
            <a:pPr algn="ctr"/>
            <a:r>
              <a:rPr lang="en-US" sz="2600" b="1" dirty="0">
                <a:solidFill>
                  <a:schemeClr val="bg1"/>
                </a:solidFill>
              </a:rPr>
              <a:t>Questions &amp; Ideas</a:t>
            </a:r>
            <a:endParaRPr lang="en-CA" sz="2600" b="1" dirty="0">
              <a:solidFill>
                <a:schemeClr val="bg1"/>
              </a:solidFill>
            </a:endParaRPr>
          </a:p>
        </p:txBody>
      </p:sp>
    </p:spTree>
    <p:extLst>
      <p:ext uri="{BB962C8B-B14F-4D97-AF65-F5344CB8AC3E}">
        <p14:creationId xmlns:p14="http://schemas.microsoft.com/office/powerpoint/2010/main" val="5044928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 Presen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EE5D2FF-986A-41DA-BBB6-6D43262A3BF6}" type="slidenum">
              <a:rPr lang="en-CA" smtClean="0"/>
              <a:t>‹#›</a:t>
            </a:fld>
            <a:endParaRPr lang="en-CA" dirty="0"/>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2040" y="2441357"/>
            <a:ext cx="5347918" cy="1092449"/>
          </a:xfrm>
          <a:prstGeom prst="rect">
            <a:avLst/>
          </a:prstGeom>
        </p:spPr>
      </p:pic>
      <p:sp>
        <p:nvSpPr>
          <p:cNvPr id="11" name="Text Placeholder 10"/>
          <p:cNvSpPr>
            <a:spLocks noGrp="1"/>
          </p:cNvSpPr>
          <p:nvPr>
            <p:ph type="body" sz="quarter" idx="13" hasCustomPrompt="1"/>
          </p:nvPr>
        </p:nvSpPr>
        <p:spPr>
          <a:xfrm>
            <a:off x="0" y="711263"/>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13" name="Text Placeholder 12"/>
          <p:cNvSpPr>
            <a:spLocks noGrp="1"/>
          </p:cNvSpPr>
          <p:nvPr>
            <p:ph type="body" sz="quarter" idx="14" hasCustomPrompt="1"/>
          </p:nvPr>
        </p:nvSpPr>
        <p:spPr>
          <a:xfrm>
            <a:off x="0" y="1168463"/>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14" name="Text Placeholder 12"/>
          <p:cNvSpPr>
            <a:spLocks noGrp="1"/>
          </p:cNvSpPr>
          <p:nvPr>
            <p:ph type="body" sz="quarter" idx="15" hasCustomPrompt="1"/>
          </p:nvPr>
        </p:nvSpPr>
        <p:spPr>
          <a:xfrm>
            <a:off x="4572000" y="711263"/>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graphicFrame>
        <p:nvGraphicFramePr>
          <p:cNvPr id="24" name="Table 23"/>
          <p:cNvGraphicFramePr>
            <a:graphicFrameLocks noGrp="1"/>
          </p:cNvGraphicFramePr>
          <p:nvPr userDrawn="1"/>
        </p:nvGraphicFramePr>
        <p:xfrm>
          <a:off x="1103085" y="4588661"/>
          <a:ext cx="10479312" cy="1381760"/>
        </p:xfrm>
        <a:graphic>
          <a:graphicData uri="http://schemas.openxmlformats.org/drawingml/2006/table">
            <a:tbl>
              <a:tblPr bandRow="1">
                <a:tableStyleId>{5C22544A-7EE6-4342-B048-85BDC9FD1C3A}</a:tableStyleId>
              </a:tblPr>
              <a:tblGrid>
                <a:gridCol w="3493104">
                  <a:extLst>
                    <a:ext uri="{9D8B030D-6E8A-4147-A177-3AD203B41FA5}">
                      <a16:colId xmlns:a16="http://schemas.microsoft.com/office/drawing/2014/main" val="3913499787"/>
                    </a:ext>
                  </a:extLst>
                </a:gridCol>
                <a:gridCol w="3493104">
                  <a:extLst>
                    <a:ext uri="{9D8B030D-6E8A-4147-A177-3AD203B41FA5}">
                      <a16:colId xmlns:a16="http://schemas.microsoft.com/office/drawing/2014/main" val="1856523198"/>
                    </a:ext>
                  </a:extLst>
                </a:gridCol>
                <a:gridCol w="3493104">
                  <a:extLst>
                    <a:ext uri="{9D8B030D-6E8A-4147-A177-3AD203B41FA5}">
                      <a16:colId xmlns:a16="http://schemas.microsoft.com/office/drawing/2014/main" val="2296867252"/>
                    </a:ext>
                  </a:extLst>
                </a:gridCol>
              </a:tblGrid>
              <a:tr h="370840">
                <a:tc>
                  <a:txBody>
                    <a:bodyPr/>
                    <a:lstStyle/>
                    <a:p>
                      <a:pPr algn="l"/>
                      <a:r>
                        <a:rPr lang="en-US" sz="1800" dirty="0">
                          <a:latin typeface="Arial" panose="020B0604020202020204" pitchFamily="34" charset="0"/>
                          <a:cs typeface="Arial" panose="020B0604020202020204" pitchFamily="34" charset="0"/>
                        </a:rPr>
                        <a:t>Law</a:t>
                      </a:r>
                      <a:endParaRPr lang="en-CA"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800" dirty="0">
                          <a:latin typeface="Arial" panose="020B0604020202020204" pitchFamily="34" charset="0"/>
                          <a:cs typeface="Arial" panose="020B0604020202020204" pitchFamily="34" charset="0"/>
                        </a:rPr>
                        <a:t>Strategy</a:t>
                      </a:r>
                      <a:endParaRPr lang="en-CA"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800" dirty="0">
                          <a:latin typeface="Arial" panose="020B0604020202020204" pitchFamily="34" charset="0"/>
                          <a:cs typeface="Arial" panose="020B0604020202020204" pitchFamily="34" charset="0"/>
                        </a:rPr>
                        <a:t>Governance</a:t>
                      </a:r>
                      <a:endParaRPr lang="en-CA"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6656071"/>
                  </a:ext>
                </a:extLst>
              </a:tr>
              <a:tr h="370840">
                <a:tc>
                  <a:txBody>
                    <a:bodyPr/>
                    <a:lstStyle/>
                    <a:p>
                      <a:pPr algn="l"/>
                      <a:r>
                        <a:rPr lang="en-US" sz="1800" dirty="0">
                          <a:latin typeface="Arial" panose="020B0604020202020204" pitchFamily="34" charset="0"/>
                          <a:cs typeface="Arial" panose="020B0604020202020204" pitchFamily="34" charset="0"/>
                        </a:rPr>
                        <a:t>Expert Opinions &amp; Reports</a:t>
                      </a:r>
                      <a:endParaRPr lang="en-CA"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800" dirty="0">
                          <a:latin typeface="Arial" panose="020B0604020202020204" pitchFamily="34" charset="0"/>
                          <a:cs typeface="Arial" panose="020B0604020202020204" pitchFamily="34" charset="0"/>
                        </a:rPr>
                        <a:t>Special Situations</a:t>
                      </a:r>
                      <a:endParaRPr lang="en-CA"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800" dirty="0">
                          <a:latin typeface="Arial" panose="020B0604020202020204" pitchFamily="34" charset="0"/>
                          <a:cs typeface="Arial" panose="020B0604020202020204" pitchFamily="34" charset="0"/>
                        </a:rPr>
                        <a:t>Strategic Communication</a:t>
                      </a:r>
                      <a:endParaRPr lang="en-CA"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5936778"/>
                  </a:ext>
                </a:extLst>
              </a:tr>
              <a:tr h="502920">
                <a:tc>
                  <a:txBody>
                    <a:bodyPr/>
                    <a:lstStyle/>
                    <a:p>
                      <a:pPr algn="l"/>
                      <a:r>
                        <a:rPr lang="en-US" sz="1800" dirty="0">
                          <a:latin typeface="Arial" panose="020B0604020202020204" pitchFamily="34" charset="0"/>
                          <a:cs typeface="Arial" panose="020B0604020202020204" pitchFamily="34" charset="0"/>
                        </a:rPr>
                        <a:t>Thought</a:t>
                      </a:r>
                      <a:r>
                        <a:rPr lang="en-US" sz="1800" baseline="0" dirty="0">
                          <a:latin typeface="Arial" panose="020B0604020202020204" pitchFamily="34" charset="0"/>
                          <a:cs typeface="Arial" panose="020B0604020202020204" pitchFamily="34" charset="0"/>
                        </a:rPr>
                        <a:t> Leadership</a:t>
                      </a:r>
                      <a:endParaRPr lang="en-CA"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800" dirty="0">
                          <a:latin typeface="Arial" panose="020B0604020202020204" pitchFamily="34" charset="0"/>
                          <a:cs typeface="Arial" panose="020B0604020202020204" pitchFamily="34" charset="0"/>
                        </a:rPr>
                        <a:t>Government &amp; Regulatory</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Affairs</a:t>
                      </a:r>
                      <a:endParaRPr lang="en-CA"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800" dirty="0">
                          <a:latin typeface="Arial" panose="020B0604020202020204" pitchFamily="34" charset="0"/>
                          <a:cs typeface="Arial" panose="020B0604020202020204" pitchFamily="34" charset="0"/>
                        </a:rPr>
                        <a:t>Data Science &amp; Analytics</a:t>
                      </a:r>
                      <a:endParaRPr lang="en-CA"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769575"/>
                  </a:ext>
                </a:extLst>
              </a:tr>
            </a:tbl>
          </a:graphicData>
        </a:graphic>
      </p:graphicFrame>
      <p:sp>
        <p:nvSpPr>
          <p:cNvPr id="25" name="Rectangle 24"/>
          <p:cNvSpPr/>
          <p:nvPr userDrawn="1"/>
        </p:nvSpPr>
        <p:spPr>
          <a:xfrm>
            <a:off x="0" y="6352143"/>
            <a:ext cx="12192000" cy="369332"/>
          </a:xfrm>
          <a:prstGeom prst="rect">
            <a:avLst/>
          </a:prstGeom>
        </p:spPr>
        <p:txBody>
          <a:bodyPr wrap="square">
            <a:spAutoFit/>
          </a:bodyPr>
          <a:lstStyle/>
          <a:p>
            <a:pPr algn="ctr">
              <a:spcAft>
                <a:spcPts val="2000"/>
              </a:spcAft>
            </a:pPr>
            <a:r>
              <a:rPr lang="en-CA" dirty="0">
                <a:solidFill>
                  <a:schemeClr val="accent1">
                    <a:lumMod val="50000"/>
                  </a:schemeClr>
                </a:solidFill>
              </a:rPr>
              <a:t>www.hanselladvisory.com</a:t>
            </a:r>
          </a:p>
        </p:txBody>
      </p:sp>
      <p:sp>
        <p:nvSpPr>
          <p:cNvPr id="26" name="Rectangle 25"/>
          <p:cNvSpPr/>
          <p:nvPr userDrawn="1"/>
        </p:nvSpPr>
        <p:spPr>
          <a:xfrm>
            <a:off x="0" y="3845790"/>
            <a:ext cx="12192000" cy="430887"/>
          </a:xfrm>
          <a:prstGeom prst="rect">
            <a:avLst/>
          </a:prstGeom>
        </p:spPr>
        <p:txBody>
          <a:bodyPr wrap="square">
            <a:spAutoFit/>
          </a:bodyPr>
          <a:lstStyle/>
          <a:p>
            <a:pPr algn="ctr">
              <a:spcAft>
                <a:spcPts val="2000"/>
              </a:spcAft>
            </a:pPr>
            <a:r>
              <a:rPr lang="en-CA" sz="2200" b="1" dirty="0">
                <a:latin typeface="Arial" panose="020B0604020202020204" pitchFamily="34" charset="0"/>
                <a:cs typeface="Arial" panose="020B0604020202020204" pitchFamily="34" charset="0"/>
              </a:rPr>
              <a:t>Integrated, seasoned advice on complex business issues.</a:t>
            </a:r>
          </a:p>
        </p:txBody>
      </p:sp>
    </p:spTree>
    <p:extLst>
      <p:ext uri="{BB962C8B-B14F-4D97-AF65-F5344CB8AC3E}">
        <p14:creationId xmlns:p14="http://schemas.microsoft.com/office/powerpoint/2010/main" val="12531955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 Presenter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EE5D2FF-986A-41DA-BBB6-6D43262A3BF6}" type="slidenum">
              <a:rPr lang="en-CA" smtClean="0"/>
              <a:t>‹#›</a:t>
            </a:fld>
            <a:endParaRPr lang="en-CA" dirty="0"/>
          </a:p>
        </p:txBody>
      </p:sp>
      <p:sp>
        <p:nvSpPr>
          <p:cNvPr id="11" name="Text Placeholder 10"/>
          <p:cNvSpPr>
            <a:spLocks noGrp="1"/>
          </p:cNvSpPr>
          <p:nvPr>
            <p:ph type="body" sz="quarter" idx="13" hasCustomPrompt="1"/>
          </p:nvPr>
        </p:nvSpPr>
        <p:spPr>
          <a:xfrm>
            <a:off x="0" y="798350"/>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13" name="Text Placeholder 12"/>
          <p:cNvSpPr>
            <a:spLocks noGrp="1"/>
          </p:cNvSpPr>
          <p:nvPr>
            <p:ph type="body" sz="quarter" idx="14" hasCustomPrompt="1"/>
          </p:nvPr>
        </p:nvSpPr>
        <p:spPr>
          <a:xfrm>
            <a:off x="0" y="1255550"/>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14" name="Text Placeholder 12"/>
          <p:cNvSpPr>
            <a:spLocks noGrp="1"/>
          </p:cNvSpPr>
          <p:nvPr>
            <p:ph type="body" sz="quarter" idx="15" hasCustomPrompt="1"/>
          </p:nvPr>
        </p:nvSpPr>
        <p:spPr>
          <a:xfrm>
            <a:off x="4572000" y="798350"/>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sp>
        <p:nvSpPr>
          <p:cNvPr id="15" name="Text Placeholder 10"/>
          <p:cNvSpPr>
            <a:spLocks noGrp="1"/>
          </p:cNvSpPr>
          <p:nvPr>
            <p:ph type="body" sz="quarter" idx="16" hasCustomPrompt="1"/>
          </p:nvPr>
        </p:nvSpPr>
        <p:spPr>
          <a:xfrm>
            <a:off x="0" y="2000182"/>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16" name="Text Placeholder 12"/>
          <p:cNvSpPr>
            <a:spLocks noGrp="1"/>
          </p:cNvSpPr>
          <p:nvPr>
            <p:ph type="body" sz="quarter" idx="17" hasCustomPrompt="1"/>
          </p:nvPr>
        </p:nvSpPr>
        <p:spPr>
          <a:xfrm>
            <a:off x="0" y="2457382"/>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17" name="Text Placeholder 12"/>
          <p:cNvSpPr>
            <a:spLocks noGrp="1"/>
          </p:cNvSpPr>
          <p:nvPr>
            <p:ph type="body" sz="quarter" idx="18" hasCustomPrompt="1"/>
          </p:nvPr>
        </p:nvSpPr>
        <p:spPr>
          <a:xfrm>
            <a:off x="4572000" y="2000182"/>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2040" y="3216087"/>
            <a:ext cx="5347918" cy="1092449"/>
          </a:xfrm>
          <a:prstGeom prst="rect">
            <a:avLst/>
          </a:prstGeom>
        </p:spPr>
      </p:pic>
      <p:graphicFrame>
        <p:nvGraphicFramePr>
          <p:cNvPr id="25" name="Table 24"/>
          <p:cNvGraphicFramePr>
            <a:graphicFrameLocks noGrp="1"/>
          </p:cNvGraphicFramePr>
          <p:nvPr userDrawn="1"/>
        </p:nvGraphicFramePr>
        <p:xfrm>
          <a:off x="2298698" y="4990048"/>
          <a:ext cx="7594602" cy="1244600"/>
        </p:xfrm>
        <a:graphic>
          <a:graphicData uri="http://schemas.openxmlformats.org/drawingml/2006/table">
            <a:tbl>
              <a:tblPr bandRow="1">
                <a:tableStyleId>{5C22544A-7EE6-4342-B048-85BDC9FD1C3A}</a:tableStyleId>
              </a:tblPr>
              <a:tblGrid>
                <a:gridCol w="2531534">
                  <a:extLst>
                    <a:ext uri="{9D8B030D-6E8A-4147-A177-3AD203B41FA5}">
                      <a16:colId xmlns:a16="http://schemas.microsoft.com/office/drawing/2014/main" val="3913499787"/>
                    </a:ext>
                  </a:extLst>
                </a:gridCol>
                <a:gridCol w="2531534">
                  <a:extLst>
                    <a:ext uri="{9D8B030D-6E8A-4147-A177-3AD203B41FA5}">
                      <a16:colId xmlns:a16="http://schemas.microsoft.com/office/drawing/2014/main" val="1856523198"/>
                    </a:ext>
                  </a:extLst>
                </a:gridCol>
                <a:gridCol w="2531534">
                  <a:extLst>
                    <a:ext uri="{9D8B030D-6E8A-4147-A177-3AD203B41FA5}">
                      <a16:colId xmlns:a16="http://schemas.microsoft.com/office/drawing/2014/main" val="2296867252"/>
                    </a:ext>
                  </a:extLst>
                </a:gridCol>
              </a:tblGrid>
              <a:tr h="370840">
                <a:tc>
                  <a:txBody>
                    <a:bodyPr/>
                    <a:lstStyle/>
                    <a:p>
                      <a:r>
                        <a:rPr lang="en-US" sz="1300" dirty="0">
                          <a:latin typeface="Calibri" panose="020F0502020204030204" pitchFamily="34" charset="0"/>
                          <a:cs typeface="Calibri" panose="020F0502020204030204" pitchFamily="34" charset="0"/>
                        </a:rPr>
                        <a:t>Law</a:t>
                      </a:r>
                      <a:endParaRPr lang="en-CA" sz="13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Calibri" panose="020F0502020204030204" pitchFamily="34" charset="0"/>
                          <a:cs typeface="Calibri" panose="020F0502020204030204" pitchFamily="34" charset="0"/>
                        </a:rPr>
                        <a:t>Strategy</a:t>
                      </a:r>
                      <a:endParaRPr lang="en-CA" sz="13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Calibri" panose="020F0502020204030204" pitchFamily="34" charset="0"/>
                          <a:cs typeface="Calibri" panose="020F0502020204030204" pitchFamily="34" charset="0"/>
                        </a:rPr>
                        <a:t>Governance</a:t>
                      </a:r>
                      <a:endParaRPr lang="en-CA" sz="13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6656071"/>
                  </a:ext>
                </a:extLst>
              </a:tr>
              <a:tr h="370840">
                <a:tc>
                  <a:txBody>
                    <a:bodyPr/>
                    <a:lstStyle/>
                    <a:p>
                      <a:r>
                        <a:rPr lang="en-US" sz="1300" dirty="0">
                          <a:latin typeface="Calibri" panose="020F0502020204030204" pitchFamily="34" charset="0"/>
                          <a:cs typeface="Calibri" panose="020F0502020204030204" pitchFamily="34" charset="0"/>
                        </a:rPr>
                        <a:t>Expert Opinions &amp; Reports</a:t>
                      </a:r>
                      <a:endParaRPr lang="en-CA" sz="13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Calibri" panose="020F0502020204030204" pitchFamily="34" charset="0"/>
                          <a:cs typeface="Calibri" panose="020F0502020204030204" pitchFamily="34" charset="0"/>
                        </a:rPr>
                        <a:t>Special Situations</a:t>
                      </a:r>
                      <a:endParaRPr lang="en-CA" sz="13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Calibri" panose="020F0502020204030204" pitchFamily="34" charset="0"/>
                          <a:cs typeface="Calibri" panose="020F0502020204030204" pitchFamily="34" charset="0"/>
                        </a:rPr>
                        <a:t>Strategic Communication</a:t>
                      </a:r>
                      <a:endParaRPr lang="en-CA" sz="13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5936778"/>
                  </a:ext>
                </a:extLst>
              </a:tr>
              <a:tr h="502920">
                <a:tc>
                  <a:txBody>
                    <a:bodyPr/>
                    <a:lstStyle/>
                    <a:p>
                      <a:r>
                        <a:rPr lang="en-US" sz="1300" dirty="0">
                          <a:latin typeface="Calibri" panose="020F0502020204030204" pitchFamily="34" charset="0"/>
                          <a:cs typeface="Calibri" panose="020F0502020204030204" pitchFamily="34" charset="0"/>
                        </a:rPr>
                        <a:t>Thought</a:t>
                      </a:r>
                      <a:r>
                        <a:rPr lang="en-US" sz="1300" baseline="0" dirty="0">
                          <a:latin typeface="Calibri" panose="020F0502020204030204" pitchFamily="34" charset="0"/>
                          <a:cs typeface="Calibri" panose="020F0502020204030204" pitchFamily="34" charset="0"/>
                        </a:rPr>
                        <a:t> Leadership</a:t>
                      </a:r>
                      <a:endParaRPr lang="en-CA" sz="13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Calibri" panose="020F0502020204030204" pitchFamily="34" charset="0"/>
                          <a:cs typeface="Calibri" panose="020F0502020204030204" pitchFamily="34" charset="0"/>
                        </a:rPr>
                        <a:t>Government &amp; Regulatory</a:t>
                      </a:r>
                      <a:br>
                        <a:rPr lang="en-US" sz="1300" dirty="0">
                          <a:latin typeface="Calibri" panose="020F0502020204030204" pitchFamily="34" charset="0"/>
                          <a:cs typeface="Calibri" panose="020F0502020204030204" pitchFamily="34" charset="0"/>
                        </a:rPr>
                      </a:br>
                      <a:r>
                        <a:rPr lang="en-US" sz="1300" dirty="0">
                          <a:latin typeface="Calibri" panose="020F0502020204030204" pitchFamily="34" charset="0"/>
                          <a:cs typeface="Calibri" panose="020F0502020204030204" pitchFamily="34" charset="0"/>
                        </a:rPr>
                        <a:t>Affairs</a:t>
                      </a:r>
                      <a:endParaRPr lang="en-CA" sz="13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dirty="0">
                          <a:latin typeface="Calibri" panose="020F0502020204030204" pitchFamily="34" charset="0"/>
                          <a:cs typeface="Calibri" panose="020F0502020204030204" pitchFamily="34" charset="0"/>
                        </a:rPr>
                        <a:t>Data Science &amp; Analytics</a:t>
                      </a:r>
                      <a:endParaRPr lang="en-CA" sz="13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769575"/>
                  </a:ext>
                </a:extLst>
              </a:tr>
            </a:tbl>
          </a:graphicData>
        </a:graphic>
      </p:graphicFrame>
      <p:sp>
        <p:nvSpPr>
          <p:cNvPr id="26" name="Rectangle 25"/>
          <p:cNvSpPr/>
          <p:nvPr userDrawn="1"/>
        </p:nvSpPr>
        <p:spPr>
          <a:xfrm>
            <a:off x="0" y="6352143"/>
            <a:ext cx="12192000" cy="369332"/>
          </a:xfrm>
          <a:prstGeom prst="rect">
            <a:avLst/>
          </a:prstGeom>
        </p:spPr>
        <p:txBody>
          <a:bodyPr wrap="square">
            <a:spAutoFit/>
          </a:bodyPr>
          <a:lstStyle/>
          <a:p>
            <a:pPr algn="ctr">
              <a:spcAft>
                <a:spcPts val="2000"/>
              </a:spcAft>
            </a:pPr>
            <a:r>
              <a:rPr lang="en-CA" dirty="0">
                <a:solidFill>
                  <a:schemeClr val="accent1">
                    <a:lumMod val="50000"/>
                  </a:schemeClr>
                </a:solidFill>
              </a:rPr>
              <a:t>www.hanselladvisory.com</a:t>
            </a:r>
          </a:p>
        </p:txBody>
      </p:sp>
      <p:sp>
        <p:nvSpPr>
          <p:cNvPr id="27" name="Rectangle 26"/>
          <p:cNvSpPr/>
          <p:nvPr userDrawn="1"/>
        </p:nvSpPr>
        <p:spPr>
          <a:xfrm>
            <a:off x="0" y="4417919"/>
            <a:ext cx="12192000" cy="430887"/>
          </a:xfrm>
          <a:prstGeom prst="rect">
            <a:avLst/>
          </a:prstGeom>
        </p:spPr>
        <p:txBody>
          <a:bodyPr wrap="square">
            <a:spAutoFit/>
          </a:bodyPr>
          <a:lstStyle/>
          <a:p>
            <a:pPr algn="ctr">
              <a:spcAft>
                <a:spcPts val="2000"/>
              </a:spcAft>
            </a:pPr>
            <a:r>
              <a:rPr lang="en-CA" sz="2200" dirty="0"/>
              <a:t>Integrated, seasoned advice on complex business issues.</a:t>
            </a:r>
          </a:p>
        </p:txBody>
      </p:sp>
    </p:spTree>
    <p:extLst>
      <p:ext uri="{BB962C8B-B14F-4D97-AF65-F5344CB8AC3E}">
        <p14:creationId xmlns:p14="http://schemas.microsoft.com/office/powerpoint/2010/main" val="11037886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3 Presenter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EE5D2FF-986A-41DA-BBB6-6D43262A3BF6}" type="slidenum">
              <a:rPr lang="en-CA" smtClean="0"/>
              <a:t>‹#›</a:t>
            </a:fld>
            <a:endParaRPr lang="en-CA" dirty="0"/>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2040" y="4711366"/>
            <a:ext cx="5347918" cy="1092449"/>
          </a:xfrm>
          <a:prstGeom prst="rect">
            <a:avLst/>
          </a:prstGeom>
        </p:spPr>
      </p:pic>
      <p:sp>
        <p:nvSpPr>
          <p:cNvPr id="11" name="Text Placeholder 10"/>
          <p:cNvSpPr>
            <a:spLocks noGrp="1"/>
          </p:cNvSpPr>
          <p:nvPr>
            <p:ph type="body" sz="quarter" idx="13" hasCustomPrompt="1"/>
          </p:nvPr>
        </p:nvSpPr>
        <p:spPr>
          <a:xfrm>
            <a:off x="0" y="711263"/>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13" name="Text Placeholder 12"/>
          <p:cNvSpPr>
            <a:spLocks noGrp="1"/>
          </p:cNvSpPr>
          <p:nvPr>
            <p:ph type="body" sz="quarter" idx="14" hasCustomPrompt="1"/>
          </p:nvPr>
        </p:nvSpPr>
        <p:spPr>
          <a:xfrm>
            <a:off x="0" y="1168463"/>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14" name="Text Placeholder 12"/>
          <p:cNvSpPr>
            <a:spLocks noGrp="1"/>
          </p:cNvSpPr>
          <p:nvPr>
            <p:ph type="body" sz="quarter" idx="15" hasCustomPrompt="1"/>
          </p:nvPr>
        </p:nvSpPr>
        <p:spPr>
          <a:xfrm>
            <a:off x="4572000" y="711263"/>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sp>
        <p:nvSpPr>
          <p:cNvPr id="15" name="Text Placeholder 10"/>
          <p:cNvSpPr>
            <a:spLocks noGrp="1"/>
          </p:cNvSpPr>
          <p:nvPr>
            <p:ph type="body" sz="quarter" idx="16" hasCustomPrompt="1"/>
          </p:nvPr>
        </p:nvSpPr>
        <p:spPr>
          <a:xfrm>
            <a:off x="0" y="1913095"/>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16" name="Text Placeholder 12"/>
          <p:cNvSpPr>
            <a:spLocks noGrp="1"/>
          </p:cNvSpPr>
          <p:nvPr>
            <p:ph type="body" sz="quarter" idx="17" hasCustomPrompt="1"/>
          </p:nvPr>
        </p:nvSpPr>
        <p:spPr>
          <a:xfrm>
            <a:off x="0" y="2370295"/>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17" name="Text Placeholder 12"/>
          <p:cNvSpPr>
            <a:spLocks noGrp="1"/>
          </p:cNvSpPr>
          <p:nvPr>
            <p:ph type="body" sz="quarter" idx="18" hasCustomPrompt="1"/>
          </p:nvPr>
        </p:nvSpPr>
        <p:spPr>
          <a:xfrm>
            <a:off x="4572000" y="1913095"/>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sp>
        <p:nvSpPr>
          <p:cNvPr id="18" name="Text Placeholder 10"/>
          <p:cNvSpPr>
            <a:spLocks noGrp="1"/>
          </p:cNvSpPr>
          <p:nvPr>
            <p:ph type="body" sz="quarter" idx="19" hasCustomPrompt="1"/>
          </p:nvPr>
        </p:nvSpPr>
        <p:spPr>
          <a:xfrm>
            <a:off x="0" y="3114927"/>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19" name="Text Placeholder 12"/>
          <p:cNvSpPr>
            <a:spLocks noGrp="1"/>
          </p:cNvSpPr>
          <p:nvPr>
            <p:ph type="body" sz="quarter" idx="20" hasCustomPrompt="1"/>
          </p:nvPr>
        </p:nvSpPr>
        <p:spPr>
          <a:xfrm>
            <a:off x="0" y="3572127"/>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20" name="Text Placeholder 12"/>
          <p:cNvSpPr>
            <a:spLocks noGrp="1"/>
          </p:cNvSpPr>
          <p:nvPr>
            <p:ph type="body" sz="quarter" idx="21" hasCustomPrompt="1"/>
          </p:nvPr>
        </p:nvSpPr>
        <p:spPr>
          <a:xfrm>
            <a:off x="4572000" y="3114927"/>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sp>
        <p:nvSpPr>
          <p:cNvPr id="24" name="Rectangle 23"/>
          <p:cNvSpPr/>
          <p:nvPr userDrawn="1"/>
        </p:nvSpPr>
        <p:spPr>
          <a:xfrm>
            <a:off x="0" y="6352143"/>
            <a:ext cx="12192000" cy="369332"/>
          </a:xfrm>
          <a:prstGeom prst="rect">
            <a:avLst/>
          </a:prstGeom>
        </p:spPr>
        <p:txBody>
          <a:bodyPr wrap="square">
            <a:spAutoFit/>
          </a:bodyPr>
          <a:lstStyle/>
          <a:p>
            <a:pPr algn="ctr">
              <a:spcAft>
                <a:spcPts val="2000"/>
              </a:spcAft>
            </a:pPr>
            <a:r>
              <a:rPr lang="en-CA" dirty="0">
                <a:solidFill>
                  <a:schemeClr val="accent1">
                    <a:lumMod val="50000"/>
                  </a:schemeClr>
                </a:solidFill>
              </a:rPr>
              <a:t>www.hanselladvisory.com</a:t>
            </a:r>
          </a:p>
        </p:txBody>
      </p:sp>
    </p:spTree>
    <p:extLst>
      <p:ext uri="{BB962C8B-B14F-4D97-AF65-F5344CB8AC3E}">
        <p14:creationId xmlns:p14="http://schemas.microsoft.com/office/powerpoint/2010/main" val="31297425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4 Presenter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EE5D2FF-986A-41DA-BBB6-6D43262A3BF6}" type="slidenum">
              <a:rPr lang="en-CA" smtClean="0"/>
              <a:t>‹#›</a:t>
            </a:fld>
            <a:endParaRPr lang="en-CA" dirty="0"/>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2040" y="5629026"/>
            <a:ext cx="5347918" cy="1092449"/>
          </a:xfrm>
          <a:prstGeom prst="rect">
            <a:avLst/>
          </a:prstGeom>
        </p:spPr>
      </p:pic>
      <p:sp>
        <p:nvSpPr>
          <p:cNvPr id="11" name="Text Placeholder 10"/>
          <p:cNvSpPr>
            <a:spLocks noGrp="1"/>
          </p:cNvSpPr>
          <p:nvPr>
            <p:ph type="body" sz="quarter" idx="13" hasCustomPrompt="1"/>
          </p:nvPr>
        </p:nvSpPr>
        <p:spPr>
          <a:xfrm>
            <a:off x="0" y="711263"/>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13" name="Text Placeholder 12"/>
          <p:cNvSpPr>
            <a:spLocks noGrp="1"/>
          </p:cNvSpPr>
          <p:nvPr>
            <p:ph type="body" sz="quarter" idx="14" hasCustomPrompt="1"/>
          </p:nvPr>
        </p:nvSpPr>
        <p:spPr>
          <a:xfrm>
            <a:off x="0" y="1168463"/>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14" name="Text Placeholder 12"/>
          <p:cNvSpPr>
            <a:spLocks noGrp="1"/>
          </p:cNvSpPr>
          <p:nvPr>
            <p:ph type="body" sz="quarter" idx="15" hasCustomPrompt="1"/>
          </p:nvPr>
        </p:nvSpPr>
        <p:spPr>
          <a:xfrm>
            <a:off x="4572000" y="711263"/>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sp>
        <p:nvSpPr>
          <p:cNvPr id="15" name="Text Placeholder 10"/>
          <p:cNvSpPr>
            <a:spLocks noGrp="1"/>
          </p:cNvSpPr>
          <p:nvPr>
            <p:ph type="body" sz="quarter" idx="16" hasCustomPrompt="1"/>
          </p:nvPr>
        </p:nvSpPr>
        <p:spPr>
          <a:xfrm>
            <a:off x="0" y="1913095"/>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16" name="Text Placeholder 12"/>
          <p:cNvSpPr>
            <a:spLocks noGrp="1"/>
          </p:cNvSpPr>
          <p:nvPr>
            <p:ph type="body" sz="quarter" idx="17" hasCustomPrompt="1"/>
          </p:nvPr>
        </p:nvSpPr>
        <p:spPr>
          <a:xfrm>
            <a:off x="0" y="2370295"/>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17" name="Text Placeholder 12"/>
          <p:cNvSpPr>
            <a:spLocks noGrp="1"/>
          </p:cNvSpPr>
          <p:nvPr>
            <p:ph type="body" sz="quarter" idx="18" hasCustomPrompt="1"/>
          </p:nvPr>
        </p:nvSpPr>
        <p:spPr>
          <a:xfrm>
            <a:off x="4572000" y="1913095"/>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sp>
        <p:nvSpPr>
          <p:cNvPr id="18" name="Text Placeholder 10"/>
          <p:cNvSpPr>
            <a:spLocks noGrp="1"/>
          </p:cNvSpPr>
          <p:nvPr>
            <p:ph type="body" sz="quarter" idx="19" hasCustomPrompt="1"/>
          </p:nvPr>
        </p:nvSpPr>
        <p:spPr>
          <a:xfrm>
            <a:off x="0" y="3114927"/>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19" name="Text Placeholder 12"/>
          <p:cNvSpPr>
            <a:spLocks noGrp="1"/>
          </p:cNvSpPr>
          <p:nvPr>
            <p:ph type="body" sz="quarter" idx="20" hasCustomPrompt="1"/>
          </p:nvPr>
        </p:nvSpPr>
        <p:spPr>
          <a:xfrm>
            <a:off x="0" y="3572127"/>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20" name="Text Placeholder 12"/>
          <p:cNvSpPr>
            <a:spLocks noGrp="1"/>
          </p:cNvSpPr>
          <p:nvPr>
            <p:ph type="body" sz="quarter" idx="21" hasCustomPrompt="1"/>
          </p:nvPr>
        </p:nvSpPr>
        <p:spPr>
          <a:xfrm>
            <a:off x="4572000" y="3114927"/>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sp>
        <p:nvSpPr>
          <p:cNvPr id="21" name="Text Placeholder 10"/>
          <p:cNvSpPr>
            <a:spLocks noGrp="1"/>
          </p:cNvSpPr>
          <p:nvPr>
            <p:ph type="body" sz="quarter" idx="22" hasCustomPrompt="1"/>
          </p:nvPr>
        </p:nvSpPr>
        <p:spPr>
          <a:xfrm>
            <a:off x="0" y="4316759"/>
            <a:ext cx="4572000" cy="457200"/>
          </a:xfrm>
          <a:solidFill>
            <a:schemeClr val="accent1">
              <a:lumMod val="50000"/>
            </a:schemeClr>
          </a:solidFill>
        </p:spPr>
        <p:txBody>
          <a:bodyPr anchor="b"/>
          <a:lstStyle>
            <a:lvl1pPr marL="685800" indent="0">
              <a:lnSpc>
                <a:spcPct val="100000"/>
              </a:lnSpc>
              <a:spcBef>
                <a:spcPts val="0"/>
              </a:spcBef>
              <a:buNone/>
              <a:defRPr b="1">
                <a:solidFill>
                  <a:schemeClr val="bg1"/>
                </a:solidFill>
              </a:defRPr>
            </a:lvl1pPr>
          </a:lstStyle>
          <a:p>
            <a:pPr lvl="0"/>
            <a:r>
              <a:rPr lang="en-US" dirty="0"/>
              <a:t>Presenter</a:t>
            </a:r>
            <a:endParaRPr lang="en-CA" dirty="0"/>
          </a:p>
        </p:txBody>
      </p:sp>
      <p:sp>
        <p:nvSpPr>
          <p:cNvPr id="22" name="Text Placeholder 12"/>
          <p:cNvSpPr>
            <a:spLocks noGrp="1"/>
          </p:cNvSpPr>
          <p:nvPr>
            <p:ph type="body" sz="quarter" idx="23" hasCustomPrompt="1"/>
          </p:nvPr>
        </p:nvSpPr>
        <p:spPr>
          <a:xfrm>
            <a:off x="0" y="4773959"/>
            <a:ext cx="4572000" cy="457200"/>
          </a:xfrm>
          <a:solidFill>
            <a:schemeClr val="accent1">
              <a:lumMod val="50000"/>
            </a:schemeClr>
          </a:solidFill>
        </p:spPr>
        <p:txBody>
          <a:bodyPr anchor="t">
            <a:noAutofit/>
          </a:bodyPr>
          <a:lstStyle>
            <a:lvl1pPr marL="68580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Title</a:t>
            </a:r>
            <a:endParaRPr lang="en-CA" dirty="0"/>
          </a:p>
        </p:txBody>
      </p:sp>
      <p:sp>
        <p:nvSpPr>
          <p:cNvPr id="23" name="Text Placeholder 12"/>
          <p:cNvSpPr>
            <a:spLocks noGrp="1"/>
          </p:cNvSpPr>
          <p:nvPr>
            <p:ph type="body" sz="quarter" idx="24" hasCustomPrompt="1"/>
          </p:nvPr>
        </p:nvSpPr>
        <p:spPr>
          <a:xfrm>
            <a:off x="4572000" y="4316759"/>
            <a:ext cx="7620000" cy="914400"/>
          </a:xfrm>
          <a:solidFill>
            <a:schemeClr val="accent1">
              <a:lumMod val="50000"/>
            </a:schemeClr>
          </a:solidFill>
        </p:spPr>
        <p:txBody>
          <a:bodyPr anchor="ctr">
            <a:noAutofit/>
          </a:bodyPr>
          <a:lstStyle>
            <a:lvl1pPr marL="685800" indent="0">
              <a:lnSpc>
                <a:spcPct val="100000"/>
              </a:lnSpc>
              <a:spcBef>
                <a:spcPts val="0"/>
              </a:spcBef>
              <a:spcAft>
                <a:spcPts val="1000"/>
              </a:spcAft>
              <a:buNone/>
              <a:defRPr sz="1800" baseline="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Email Address</a:t>
            </a:r>
          </a:p>
          <a:p>
            <a:pPr lvl="0"/>
            <a:r>
              <a:rPr lang="en-US" dirty="0"/>
              <a:t>Phone</a:t>
            </a:r>
            <a:endParaRPr lang="en-CA" dirty="0"/>
          </a:p>
        </p:txBody>
      </p:sp>
    </p:spTree>
    <p:extLst>
      <p:ext uri="{BB962C8B-B14F-4D97-AF65-F5344CB8AC3E}">
        <p14:creationId xmlns:p14="http://schemas.microsoft.com/office/powerpoint/2010/main" val="230392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p:cNvSpPr>
            <a:spLocks noGrp="1"/>
          </p:cNvSpPr>
          <p:nvPr>
            <p:ph type="ftr" sz="quarter" idx="11"/>
          </p:nvPr>
        </p:nvSpPr>
        <p:spPr>
          <a:xfrm>
            <a:off x="7056107" y="6356351"/>
            <a:ext cx="4052821" cy="365125"/>
          </a:xfrm>
        </p:spPr>
        <p:txBody>
          <a:bodyPr/>
          <a:lstStyle/>
          <a:p>
            <a:r>
              <a:rPr lang="en-US" dirty="0"/>
              <a:t>PAC   Professional Accounting Futures   2021</a:t>
            </a:r>
            <a:endParaRPr lang="en-CA" dirty="0"/>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05084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8" y="2851522"/>
            <a:ext cx="4445484" cy="1202318"/>
          </a:xfrm>
        </p:spPr>
        <p:txBody>
          <a:bodyPr vert="horz" lIns="0" tIns="0" rIns="0" bIns="0" rtlCol="0" anchor="ctr" anchorCtr="0">
            <a:noAutofit/>
          </a:bodyPr>
          <a:lstStyle>
            <a:lvl1pPr marL="0" indent="0">
              <a:buNone/>
              <a:defRPr kumimoji="0" lang="en-IN" sz="2699"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267319" marR="0" lvl="0" indent="-267319" defTabSz="755512"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p:txBody>
          <a:bodyPr/>
          <a:lstStyle/>
          <a:p>
            <a:fld id="{B11084E0-75D3-414C-8A28-7E16CB7AA47E}" type="datetime4">
              <a:rPr lang="en-US" smtClean="0"/>
              <a:t>November 3, 2021</a:t>
            </a:fld>
            <a:endParaRPr lang="en-IN" dirty="0"/>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225015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9" y="0"/>
            <a:ext cx="5968061"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24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199"/>
            </a:lvl1pPr>
          </a:lstStyle>
          <a:p>
            <a:pPr lvl="0"/>
            <a:r>
              <a:rPr lang="en-IN" dirty="0"/>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p:txBody>
          <a:bodyPr/>
          <a:lstStyle/>
          <a:p>
            <a:fld id="{0FFE28C5-2B93-4174-BE6E-6C178C1C4BD6}" type="datetime4">
              <a:rPr lang="en-US" smtClean="0"/>
              <a:t>November 3, 2021</a:t>
            </a:fld>
            <a:endParaRPr lang="en-IN" dirty="0"/>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953404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1" y="1137922"/>
            <a:ext cx="4954924"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9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9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578084"/>
            <a:ext cx="778553" cy="778959"/>
          </a:xfrm>
          <a:prstGeom prst="ellipse">
            <a:avLst/>
          </a:prstGeom>
        </p:spPr>
        <p:txBody>
          <a:bodyPr anchor="ctr"/>
          <a:lstStyle>
            <a:lvl1pPr marL="0" indent="0" algn="ctr">
              <a:buNone/>
              <a:defRPr sz="675">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2" y="1137922"/>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2" y="1635009"/>
            <a:ext cx="5462580" cy="1611554"/>
          </a:xfrm>
        </p:spPr>
        <p:txBody>
          <a:bodyPr/>
          <a:lstStyle>
            <a:lvl1pPr marL="0" indent="0">
              <a:buNone/>
              <a:defRPr sz="11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6A9DC1C0-DECD-46CC-8421-0A765DF310E0}" type="datetime4">
              <a:rPr lang="en-US" smtClean="0"/>
              <a:t>November 3, 2021</a:t>
            </a:fld>
            <a:endParaRPr lang="en-IN" dirty="0"/>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140498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0E27E644-A70E-422C-8133-F0DC666C5F7F}" type="datetime4">
              <a:rPr lang="en-US" smtClean="0"/>
              <a:t>November 3, 2021</a:t>
            </a:fld>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185352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099" dirty="0" smtClean="0">
                <a:latin typeface="Georgia" panose="02040502050405020303" pitchFamily="18" charset="0"/>
              </a:defRPr>
            </a:lvl1pPr>
          </a:lstStyle>
          <a:p>
            <a:pPr marL="267319" lvl="0" indent="-267319"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199" dirty="0" smtClean="0">
                <a:solidFill>
                  <a:srgbClr val="FFE600"/>
                </a:solidFill>
                <a:latin typeface="+mn-lt"/>
              </a:defRPr>
            </a:lvl1pPr>
          </a:lstStyle>
          <a:p>
            <a:pPr marL="267319" lvl="0" indent="-267319" algn="ctr">
              <a:spcBef>
                <a:spcPts val="0"/>
              </a:spcBef>
              <a:spcAft>
                <a:spcPts val="45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199" dirty="0" smtClean="0">
                <a:latin typeface="+mn-lt"/>
              </a:defRPr>
            </a:lvl1pPr>
          </a:lstStyle>
          <a:p>
            <a:pPr marL="267319" lvl="0" indent="-267319" algn="ctr">
              <a:spcBef>
                <a:spcPts val="0"/>
              </a:spcBef>
              <a:spcAft>
                <a:spcPts val="45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9"/>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8396"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3147385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3"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8396"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099" dirty="0" smtClean="0">
                <a:latin typeface="Georgia" panose="02040502050405020303" pitchFamily="18" charset="0"/>
              </a:defRPr>
            </a:lvl1pPr>
          </a:lstStyle>
          <a:p>
            <a:pPr marL="267319" lvl="0" indent="-267319">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685434" rtl="0" eaLnBrk="1" latinLnBrk="0" hangingPunct="1">
              <a:spcBef>
                <a:spcPts val="0"/>
              </a:spcBef>
              <a:spcAft>
                <a:spcPts val="450"/>
              </a:spcAft>
              <a:buClr>
                <a:schemeClr val="tx2"/>
              </a:buClr>
              <a:buSzPct val="70000"/>
              <a:buFont typeface="Arial" pitchFamily="34" charset="0"/>
              <a:buNone/>
              <a:defRPr lang="en-US" sz="1199" kern="1200" dirty="0" smtClean="0">
                <a:solidFill>
                  <a:schemeClr val="tx2"/>
                </a:solidFill>
                <a:latin typeface="+mn-lt"/>
                <a:ea typeface="+mn-ea"/>
                <a:cs typeface="+mn-cs"/>
              </a:defRPr>
            </a:lvl1pPr>
            <a:lvl2pPr marL="267319" indent="0">
              <a:buNone/>
              <a:defRPr lang="en-US" sz="1499" smtClean="0">
                <a:latin typeface="+mn-lt"/>
              </a:defRPr>
            </a:lvl2pPr>
            <a:lvl3pPr>
              <a:defRPr lang="en-US" sz="1349" smtClean="0">
                <a:latin typeface="+mn-lt"/>
              </a:defRPr>
            </a:lvl3pPr>
            <a:lvl4pPr>
              <a:defRPr lang="en-US" sz="1199" smtClean="0">
                <a:latin typeface="+mn-lt"/>
              </a:defRPr>
            </a:lvl4pPr>
            <a:lvl5pPr>
              <a:defRPr lang="en-IN" sz="11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685434" rtl="0" eaLnBrk="1" latinLnBrk="0" hangingPunct="1">
              <a:spcBef>
                <a:spcPts val="0"/>
              </a:spcBef>
              <a:spcAft>
                <a:spcPts val="450"/>
              </a:spcAft>
              <a:buClr>
                <a:schemeClr val="tx2"/>
              </a:buClr>
              <a:buSzPct val="70000"/>
              <a:buFont typeface="Arial" pitchFamily="34" charset="0"/>
              <a:buNone/>
              <a:defRPr lang="en-US" sz="1199" kern="1200" dirty="0" smtClean="0">
                <a:solidFill>
                  <a:schemeClr val="bg1"/>
                </a:solidFill>
                <a:latin typeface="+mn-lt"/>
                <a:ea typeface="+mn-ea"/>
                <a:cs typeface="+mn-cs"/>
              </a:defRPr>
            </a:lvl1pPr>
            <a:lvl2pPr marL="267319" indent="0">
              <a:buNone/>
              <a:defRPr lang="en-US" sz="1499" smtClean="0">
                <a:latin typeface="+mn-lt"/>
              </a:defRPr>
            </a:lvl2pPr>
            <a:lvl3pPr>
              <a:defRPr lang="en-US" sz="1349" smtClean="0">
                <a:latin typeface="+mn-lt"/>
              </a:defRPr>
            </a:lvl3pPr>
            <a:lvl4pPr>
              <a:defRPr lang="en-US" sz="1199" smtClean="0">
                <a:latin typeface="+mn-lt"/>
              </a:defRPr>
            </a:lvl4pPr>
            <a:lvl5pPr>
              <a:defRPr lang="en-IN" sz="11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3192249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2" y="1137920"/>
            <a:ext cx="8234455" cy="4834800"/>
          </a:xfrm>
        </p:spPr>
        <p:txBody>
          <a:bodyPr/>
          <a:lstStyle>
            <a:lvl1pPr marL="0" indent="0">
              <a:buNone/>
              <a:defRPr>
                <a:solidFill>
                  <a:schemeClr val="bg1"/>
                </a:solidFill>
              </a:defRPr>
            </a:lvl1pPr>
            <a:lvl2pPr marL="267319">
              <a:defRPr>
                <a:solidFill>
                  <a:schemeClr val="bg1"/>
                </a:solidFill>
              </a:defRPr>
            </a:lvl2pPr>
            <a:lvl3pPr marL="534639">
              <a:defRPr>
                <a:solidFill>
                  <a:schemeClr val="bg1"/>
                </a:solidFill>
              </a:defRPr>
            </a:lvl3pPr>
            <a:lvl4pPr marL="801958">
              <a:defRPr>
                <a:solidFill>
                  <a:schemeClr val="bg1"/>
                </a:solidFill>
              </a:defRPr>
            </a:lvl4pPr>
            <a:lvl5pPr marL="1069277">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p:txBody>
          <a:bodyPr/>
          <a:lstStyle/>
          <a:p>
            <a:fld id="{0C8859C7-C573-4520-8F21-D8F56E82B362}" type="datetime4">
              <a:rPr lang="en-US" smtClean="0"/>
              <a:t>November 3, 2021</a:t>
            </a:fld>
            <a:endParaRPr lang="en-IN" dirty="0"/>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428653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1BD538B9-2BCA-43BF-BA2D-38569E11F765}" type="datetime4">
              <a:rPr lang="en-US" smtClean="0"/>
              <a:t>November 3, 2021</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782610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1" y="1137919"/>
            <a:ext cx="5384800" cy="4834800"/>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1" y="1137919"/>
            <a:ext cx="5384800" cy="4834800"/>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fld id="{C6C6D2D6-0A17-4ABC-A57D-ED173FEB4F7E}" type="datetime4">
              <a:rPr lang="en-US" smtClean="0"/>
              <a:t>November 3, 2021</a:t>
            </a:fld>
            <a:endParaRPr lang="en-IN" dirty="0"/>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216658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2"/>
            <a:ext cx="5390400" cy="4256075"/>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6405" y="1869442"/>
            <a:ext cx="5390400" cy="4256075"/>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fld id="{BF07D572-F9C3-4F4B-AC50-6DCAB708BE1F}" type="datetime4">
              <a:rPr lang="en-US" smtClean="0"/>
              <a:t>November 3, 2021</a:t>
            </a:fld>
            <a:endParaRPr lang="en-IN" dirty="0"/>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699048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dirty="0"/>
              <a:t>PAC Professional Accounting Futures 2021</a:t>
            </a:r>
            <a:endParaRPr lang="en-CA" dirty="0"/>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880372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fld id="{9B9DD67D-1788-49E9-8A72-D51BBDC35ED5}" type="datetime4">
              <a:rPr lang="en-US" smtClean="0"/>
              <a:t>November 3, 2021</a:t>
            </a:fld>
            <a:endParaRPr lang="en-IN" dirty="0"/>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92272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9B669-D18F-448E-A005-0A353671C9CB}"/>
              </a:ext>
            </a:extLst>
          </p:cNvPr>
          <p:cNvSpPr>
            <a:spLocks noGrp="1"/>
          </p:cNvSpPr>
          <p:nvPr>
            <p:ph type="dt" sz="half" idx="10"/>
          </p:nvPr>
        </p:nvSpPr>
        <p:spPr/>
        <p:txBody>
          <a:bodyPr/>
          <a:lstStyle/>
          <a:p>
            <a:fld id="{B4E68E19-67BD-479F-86A4-83562D16088A}" type="datetime4">
              <a:rPr lang="en-US" smtClean="0"/>
              <a:t>November 3, 2021</a:t>
            </a:fld>
            <a:endParaRPr lang="en-IN" dirty="0"/>
          </a:p>
        </p:txBody>
      </p:sp>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296504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p:txBody>
          <a:bodyPr/>
          <a:lstStyle/>
          <a:p>
            <a:fld id="{620B560F-DDF3-445C-BCFF-188940BE86C9}" type="datetime4">
              <a:rPr lang="en-US" smtClean="0"/>
              <a:t>November 3, 2021</a:t>
            </a:fld>
            <a:endParaRPr lang="en-IN" dirty="0"/>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78539727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fld id="{360EB28F-9241-4A81-98DA-E2D7B604AE84}" type="datetime4">
              <a:rPr lang="en-US" smtClean="0"/>
              <a:t>November 3, 2021</a:t>
            </a:fld>
            <a:endParaRPr lang="en-IN" dirty="0"/>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96550056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24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fld id="{573453E7-DB68-4F83-8DFF-04AFBEC97959}" type="datetime4">
              <a:rPr lang="en-US" smtClean="0"/>
              <a:t>November 3, 2021</a:t>
            </a:fld>
            <a:endParaRPr lang="en-IN" dirty="0"/>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44887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041494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51"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206064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48" y="0"/>
            <a:ext cx="12185659"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895625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7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dirty="0"/>
              <a:t>PAC Professional Accounting Futures 2021</a:t>
            </a:r>
            <a:endParaRPr lang="en-CA" dirty="0"/>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1050217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1" name="Title 1"/>
          <p:cNvSpPr>
            <a:spLocks noGrp="1"/>
          </p:cNvSpPr>
          <p:nvPr>
            <p:ph type="ctrTitle"/>
          </p:nvPr>
        </p:nvSpPr>
        <p:spPr>
          <a:xfrm>
            <a:off x="775101" y="1954221"/>
            <a:ext cx="4326679" cy="979702"/>
          </a:xfrm>
        </p:spPr>
        <p:txBody>
          <a:bodyPr/>
          <a:lstStyle>
            <a:lvl1pPr>
              <a:defRPr sz="224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1" y="3046160"/>
            <a:ext cx="4326679" cy="1046323"/>
          </a:xfrm>
        </p:spPr>
        <p:txBody>
          <a:bodyPr/>
          <a:lstStyle>
            <a:lvl1pPr marL="0" indent="0" algn="l">
              <a:spcAft>
                <a:spcPts val="900"/>
              </a:spcAft>
              <a:buNone/>
              <a:defRPr sz="1499">
                <a:solidFill>
                  <a:schemeClr val="bg1"/>
                </a:solidFill>
                <a:latin typeface="EYInterstate" panose="02000503020000020004" pitchFamily="2" charset="0"/>
                <a:cs typeface="Arial" pitchFamily="34" charset="0"/>
              </a:defRPr>
            </a:lvl1pPr>
            <a:lvl2pPr marL="0" indent="0" algn="l">
              <a:buNone/>
              <a:defRPr sz="1199" b="1">
                <a:solidFill>
                  <a:srgbClr val="404040"/>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3874564408"/>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1" name="Title 1"/>
          <p:cNvSpPr>
            <a:spLocks noGrp="1"/>
          </p:cNvSpPr>
          <p:nvPr>
            <p:ph type="ctrTitle"/>
          </p:nvPr>
        </p:nvSpPr>
        <p:spPr>
          <a:xfrm>
            <a:off x="775101" y="1954221"/>
            <a:ext cx="4326679" cy="979702"/>
          </a:xfrm>
        </p:spPr>
        <p:txBody>
          <a:bodyPr/>
          <a:lstStyle>
            <a:lvl1pPr>
              <a:defRPr sz="224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1" y="3046160"/>
            <a:ext cx="4326679" cy="1046323"/>
          </a:xfrm>
        </p:spPr>
        <p:txBody>
          <a:bodyPr/>
          <a:lstStyle>
            <a:lvl1pPr marL="0" indent="0" algn="l">
              <a:spcAft>
                <a:spcPts val="900"/>
              </a:spcAft>
              <a:buNone/>
              <a:defRPr sz="1499">
                <a:solidFill>
                  <a:schemeClr val="bg1"/>
                </a:solidFill>
                <a:latin typeface="EYInterstate" panose="02000503020000020004" pitchFamily="2" charset="0"/>
                <a:cs typeface="Arial" pitchFamily="34" charset="0"/>
              </a:defRPr>
            </a:lvl1pPr>
            <a:lvl2pPr marL="0" indent="0" algn="l">
              <a:buNone/>
              <a:defRPr sz="1199" b="1">
                <a:solidFill>
                  <a:srgbClr val="404040"/>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2"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5" y="5605202"/>
            <a:ext cx="1044529" cy="197581"/>
          </a:xfrm>
          <a:prstGeom prst="rect">
            <a:avLst/>
          </a:prstGeom>
          <a:noFill/>
        </p:spPr>
        <p:txBody>
          <a:bodyPr wrap="square" lIns="0" tIns="0" rIns="0" bIns="0" rtlCol="0" anchor="ctr" anchorCtr="0">
            <a:noAutofit/>
          </a:bodyPr>
          <a:lstStyle/>
          <a:p>
            <a:r>
              <a:rPr lang="en-GB" sz="9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1" y="6019189"/>
            <a:ext cx="3087667" cy="180000"/>
          </a:xfrm>
        </p:spPr>
        <p:txBody>
          <a:bodyPr/>
          <a:lstStyle>
            <a:lvl1pPr marL="0" indent="0">
              <a:buNone/>
              <a:defRPr sz="9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1" y="6216807"/>
            <a:ext cx="3087667" cy="180000"/>
          </a:xfrm>
        </p:spPr>
        <p:txBody>
          <a:bodyPr/>
          <a:lstStyle>
            <a:lvl1pPr marL="0" indent="0">
              <a:buNone/>
              <a:defRPr sz="900">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675">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2059866926"/>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7" y="5826614"/>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9" y="2158329"/>
            <a:ext cx="3998353" cy="860400"/>
          </a:xfrm>
          <a:prstGeom prst="rect">
            <a:avLst/>
          </a:prstGeom>
        </p:spPr>
        <p:txBody>
          <a:bodyPr/>
          <a:lstStyle>
            <a:lvl1pPr>
              <a:defRPr sz="224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1" y="3200329"/>
            <a:ext cx="4018535" cy="645742"/>
          </a:xfrm>
          <a:prstGeom prst="rect">
            <a:avLst/>
          </a:prstGeom>
        </p:spPr>
        <p:txBody>
          <a:bodyPr/>
          <a:lstStyle>
            <a:lvl1pPr marL="0" indent="0" algn="l">
              <a:buNone/>
              <a:defRPr sz="1499">
                <a:solidFill>
                  <a:schemeClr val="bg1"/>
                </a:solidFill>
                <a:latin typeface="EYInterstate Light" panose="02000506000000020004" pitchFamily="2" charset="0"/>
                <a:cs typeface="Arial" pitchFamily="34" charset="0"/>
              </a:defRPr>
            </a:lvl1pPr>
            <a:lvl2pPr marL="0" indent="0" algn="l">
              <a:buNone/>
              <a:defRPr sz="1199">
                <a:solidFill>
                  <a:schemeClr val="tx1">
                    <a:lumMod val="75000"/>
                    <a:lumOff val="25000"/>
                  </a:schemeClr>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2" y="876060"/>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349" dirty="0"/>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349" dirty="0"/>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349" dirty="0"/>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349" dirty="0"/>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110366956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7" y="5826614"/>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349" dirty="0">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24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499">
                <a:solidFill>
                  <a:schemeClr val="bg1"/>
                </a:solidFill>
                <a:latin typeface="EYInterstate Light" panose="02000506000000020004" pitchFamily="2" charset="0"/>
                <a:cs typeface="Arial" pitchFamily="34" charset="0"/>
              </a:defRPr>
            </a:lvl1pPr>
            <a:lvl2pPr marL="0" indent="0" algn="l">
              <a:buNone/>
              <a:defRPr sz="1199">
                <a:solidFill>
                  <a:schemeClr val="tx1">
                    <a:lumMod val="75000"/>
                    <a:lumOff val="25000"/>
                  </a:schemeClr>
                </a:solidFill>
              </a:defRPr>
            </a:lvl2pPr>
            <a:lvl3pPr marL="685434" indent="0" algn="ctr">
              <a:buNone/>
              <a:defRPr>
                <a:solidFill>
                  <a:schemeClr val="tx1">
                    <a:tint val="75000"/>
                  </a:schemeClr>
                </a:solidFill>
              </a:defRPr>
            </a:lvl3pPr>
            <a:lvl4pPr marL="1028151" indent="0" algn="ctr">
              <a:buNone/>
              <a:defRPr>
                <a:solidFill>
                  <a:schemeClr val="tx1">
                    <a:tint val="75000"/>
                  </a:schemeClr>
                </a:solidFill>
              </a:defRPr>
            </a:lvl4pPr>
            <a:lvl5pPr marL="1370868" indent="0" algn="ctr">
              <a:buNone/>
              <a:defRPr>
                <a:solidFill>
                  <a:schemeClr val="tx1">
                    <a:tint val="75000"/>
                  </a:schemeClr>
                </a:solidFill>
              </a:defRPr>
            </a:lvl5pPr>
            <a:lvl6pPr marL="1713586" indent="0" algn="ctr">
              <a:buNone/>
              <a:defRPr>
                <a:solidFill>
                  <a:schemeClr val="tx1">
                    <a:tint val="75000"/>
                  </a:schemeClr>
                </a:solidFill>
              </a:defRPr>
            </a:lvl6pPr>
            <a:lvl7pPr marL="2056303" indent="0" algn="ctr">
              <a:buNone/>
              <a:defRPr>
                <a:solidFill>
                  <a:schemeClr val="tx1">
                    <a:tint val="75000"/>
                  </a:schemeClr>
                </a:solidFill>
              </a:defRPr>
            </a:lvl7pPr>
            <a:lvl8pPr marL="2399020" indent="0" algn="ctr">
              <a:buNone/>
              <a:defRPr>
                <a:solidFill>
                  <a:schemeClr val="tx1">
                    <a:tint val="75000"/>
                  </a:schemeClr>
                </a:solidFill>
              </a:defRPr>
            </a:lvl8pPr>
            <a:lvl9pPr marL="2741737"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3"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34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7"/>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295" y="4021757"/>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7"/>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349" dirty="0"/>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Tree>
    <p:extLst>
      <p:ext uri="{BB962C8B-B14F-4D97-AF65-F5344CB8AC3E}">
        <p14:creationId xmlns:p14="http://schemas.microsoft.com/office/powerpoint/2010/main" val="69762531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1" y="1137922"/>
            <a:ext cx="4954924"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9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9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578084"/>
            <a:ext cx="778553" cy="778959"/>
          </a:xfrm>
          <a:prstGeom prst="ellipse">
            <a:avLst/>
          </a:prstGeom>
        </p:spPr>
        <p:txBody>
          <a:bodyPr anchor="ctr"/>
          <a:lstStyle>
            <a:lvl1pPr marL="0" indent="0" algn="ctr">
              <a:buNone/>
              <a:defRPr sz="675">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2" y="1137922"/>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2" y="1635009"/>
            <a:ext cx="5462580" cy="1611554"/>
          </a:xfrm>
        </p:spPr>
        <p:txBody>
          <a:bodyPr/>
          <a:lstStyle>
            <a:lvl1pPr marL="0" indent="0">
              <a:buNone/>
              <a:defRPr sz="11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5A370AE8-5791-42C9-8C21-9CF7134D1D4C}" type="datetime4">
              <a:rPr lang="en-US" smtClean="0"/>
              <a:t>November 3, 2021</a:t>
            </a:fld>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IN" dirty="0"/>
              <a:t>Presentation title</a:t>
            </a:r>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343652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17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8B4BD5EB-DEFD-48AB-A88F-6438635F6CA4}" type="datetime4">
              <a:rPr lang="en-US" smtClean="0"/>
              <a:t>November 3, 2021</a:t>
            </a:fld>
            <a:endParaRPr lang="en-IN" dirty="0"/>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IN" dirty="0"/>
              <a:t>Presentation title</a:t>
            </a:r>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4153466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17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600" y="1137921"/>
            <a:ext cx="7295843" cy="873760"/>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3"/>
            <a:ext cx="3578253" cy="1254759"/>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349">
                <a:solidFill>
                  <a:schemeClr val="bg1"/>
                </a:solidFill>
                <a:latin typeface="Georgia" panose="02040502050405020303" pitchFamily="18" charset="0"/>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E5293FA5-D54B-4508-82BB-BEB484CC4644}" type="datetime4">
              <a:rPr lang="en-US" smtClean="0"/>
              <a:t>November 3, 2021</a:t>
            </a:fld>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IN" dirty="0"/>
              <a:t>Presentation title</a:t>
            </a:r>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583479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2"/>
            <a:ext cx="2383219" cy="6857999"/>
          </a:xfrm>
        </p:spPr>
        <p:txBody>
          <a:bodyPr/>
          <a:lstStyle/>
          <a:p>
            <a:endParaRPr lang="en-IN" dirty="0"/>
          </a:p>
        </p:txBody>
      </p:sp>
      <p:sp>
        <p:nvSpPr>
          <p:cNvPr id="2" name="Title 1"/>
          <p:cNvSpPr>
            <a:spLocks noGrp="1"/>
          </p:cNvSpPr>
          <p:nvPr>
            <p:ph type="title"/>
          </p:nvPr>
        </p:nvSpPr>
        <p:spPr>
          <a:xfrm>
            <a:off x="2693891" y="294200"/>
            <a:ext cx="8887371" cy="590400"/>
          </a:xfrm>
        </p:spPr>
        <p:txBody>
          <a:bodyPr/>
          <a:lstStyle>
            <a:lvl1pPr>
              <a:defRPr sz="17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3890" y="1137921"/>
            <a:ext cx="2741455" cy="5018184"/>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3" cy="5018184"/>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2" y="1137923"/>
            <a:ext cx="2767159" cy="2796151"/>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67D1B2F7-0718-400F-90B9-394B2BE3DC15}" type="datetime4">
              <a:rPr lang="en-US" smtClean="0"/>
              <a:t>November 3, 2021</a:t>
            </a:fld>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IN" dirty="0"/>
              <a:t>Presentation title</a:t>
            </a:r>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2450916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3"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8396"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099" dirty="0" smtClean="0">
                <a:latin typeface="Georgia" panose="02040502050405020303" pitchFamily="18" charset="0"/>
              </a:defRPr>
            </a:lvl1pPr>
          </a:lstStyle>
          <a:p>
            <a:pPr marL="267319" lvl="0" indent="-267319">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685434" rtl="0" eaLnBrk="1" latinLnBrk="0" hangingPunct="1">
              <a:spcBef>
                <a:spcPts val="0"/>
              </a:spcBef>
              <a:spcAft>
                <a:spcPts val="450"/>
              </a:spcAft>
              <a:buClr>
                <a:schemeClr val="tx2"/>
              </a:buClr>
              <a:buSzPct val="70000"/>
              <a:buFont typeface="Arial" pitchFamily="34" charset="0"/>
              <a:buNone/>
              <a:defRPr lang="en-US" sz="1199" kern="1200" dirty="0" smtClean="0">
                <a:solidFill>
                  <a:srgbClr val="2E2E38"/>
                </a:solidFill>
                <a:latin typeface="+mn-lt"/>
                <a:ea typeface="+mn-ea"/>
                <a:cs typeface="+mn-cs"/>
              </a:defRPr>
            </a:lvl1pPr>
            <a:lvl2pPr marL="267319" indent="0">
              <a:buNone/>
              <a:defRPr lang="en-US" sz="1499" smtClean="0">
                <a:latin typeface="+mn-lt"/>
              </a:defRPr>
            </a:lvl2pPr>
            <a:lvl3pPr>
              <a:defRPr lang="en-US" sz="1349" smtClean="0">
                <a:latin typeface="+mn-lt"/>
              </a:defRPr>
            </a:lvl3pPr>
            <a:lvl4pPr>
              <a:defRPr lang="en-US" sz="1199" smtClean="0">
                <a:latin typeface="+mn-lt"/>
              </a:defRPr>
            </a:lvl4pPr>
            <a:lvl5pPr>
              <a:defRPr lang="en-IN" sz="11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685434" rtl="0" eaLnBrk="1" latinLnBrk="0" hangingPunct="1">
              <a:spcBef>
                <a:spcPts val="0"/>
              </a:spcBef>
              <a:spcAft>
                <a:spcPts val="450"/>
              </a:spcAft>
              <a:buClr>
                <a:schemeClr val="tx2"/>
              </a:buClr>
              <a:buSzPct val="70000"/>
              <a:buFont typeface="Arial" pitchFamily="34" charset="0"/>
              <a:buNone/>
              <a:defRPr lang="en-US" sz="1199" kern="1200" dirty="0" smtClean="0">
                <a:solidFill>
                  <a:srgbClr val="2E2E38"/>
                </a:solidFill>
                <a:latin typeface="+mn-lt"/>
                <a:ea typeface="+mn-ea"/>
                <a:cs typeface="+mn-cs"/>
              </a:defRPr>
            </a:lvl1pPr>
            <a:lvl2pPr marL="267319" indent="0">
              <a:buNone/>
              <a:defRPr lang="en-US" sz="1499" smtClean="0">
                <a:latin typeface="+mn-lt"/>
              </a:defRPr>
            </a:lvl2pPr>
            <a:lvl3pPr>
              <a:defRPr lang="en-US" sz="1349" smtClean="0">
                <a:latin typeface="+mn-lt"/>
              </a:defRPr>
            </a:lvl3pPr>
            <a:lvl4pPr>
              <a:defRPr lang="en-US" sz="1199" smtClean="0">
                <a:latin typeface="+mn-lt"/>
              </a:defRPr>
            </a:lvl4pPr>
            <a:lvl5pPr>
              <a:defRPr lang="en-IN" sz="11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6869383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099" dirty="0" smtClean="0">
                <a:latin typeface="Georgia" panose="02040502050405020303" pitchFamily="18" charset="0"/>
              </a:defRPr>
            </a:lvl1pPr>
          </a:lstStyle>
          <a:p>
            <a:pPr marL="267319" lvl="0" indent="-267319"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199" dirty="0" smtClean="0">
                <a:solidFill>
                  <a:srgbClr val="2E2E38"/>
                </a:solidFill>
                <a:latin typeface="+mn-lt"/>
              </a:defRPr>
            </a:lvl1pPr>
          </a:lstStyle>
          <a:p>
            <a:pPr marL="267319" lvl="0" indent="-267319" algn="ctr">
              <a:spcBef>
                <a:spcPts val="0"/>
              </a:spcBef>
              <a:spcAft>
                <a:spcPts val="45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199" dirty="0" smtClean="0">
                <a:solidFill>
                  <a:srgbClr val="2E2E38"/>
                </a:solidFill>
                <a:latin typeface="+mn-lt"/>
              </a:defRPr>
            </a:lvl1pPr>
          </a:lstStyle>
          <a:p>
            <a:pPr marL="267319" lvl="0" indent="-267319" algn="ctr">
              <a:spcBef>
                <a:spcPts val="0"/>
              </a:spcBef>
              <a:spcAft>
                <a:spcPts val="45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9"/>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8396"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129376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US" dirty="0"/>
              <a:t>PAC Professional Accounting Futures 2021</a:t>
            </a:r>
            <a:endParaRPr lang="en-CA" dirty="0"/>
          </a:p>
        </p:txBody>
      </p:sp>
      <p:sp>
        <p:nvSpPr>
          <p:cNvPr id="9" name="Slide Number Placeholder 8"/>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960035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5709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80F9C882-A881-4260-AAAC-844B16F9678C}" type="datetime4">
              <a:rPr lang="en-US" smtClean="0"/>
              <a:t>November 3, 2021</a:t>
            </a:fld>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IN" dirty="0"/>
              <a:t>Presentation title</a:t>
            </a:r>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1230840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01361EE7-DFEE-414F-B3DC-5DB03EF15E7F}" type="datetime4">
              <a:rPr lang="en-US" smtClean="0"/>
              <a:t>November 3, 2021</a:t>
            </a:fld>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IN" dirty="0"/>
              <a:t>Presentation title</a:t>
            </a:r>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49658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BF6D9845-C7A4-4150-B24B-DD81DE2D7277}" type="datetime4">
              <a:rPr lang="en-US" smtClean="0"/>
              <a:t>November 3, 2021</a:t>
            </a:fld>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IN" dirty="0"/>
              <a:t>Presentation title</a:t>
            </a:r>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7338230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A06946B5-2A95-4A78-8EFA-3CFE00AFADD5}" type="datetime4">
              <a:rPr lang="en-US" smtClean="0"/>
              <a:t>November 3, 2021</a:t>
            </a:fld>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IN" dirty="0"/>
              <a:t>Presentation title</a:t>
            </a:r>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198740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17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6060B22F-2B20-4843-8416-9051DA6FDC64}" type="datetime4">
              <a:rPr lang="en-US" smtClean="0"/>
              <a:t>November 3, 2021</a:t>
            </a:fld>
            <a:endParaRPr lang="en-IN"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IN" dirty="0"/>
              <a:t>Presentation title</a:t>
            </a:r>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076747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2"/>
            <a:ext cx="5390400" cy="4256075"/>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6405" y="1869442"/>
            <a:ext cx="5390400" cy="4256075"/>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2FCE0D9C-07D8-49FC-A49C-4F98B480A5E7}" type="datetime4">
              <a:rPr lang="en-US" smtClean="0"/>
              <a:t>November 3, 2021</a:t>
            </a:fld>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IN" dirty="0"/>
              <a:t>Presentation title</a:t>
            </a:r>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0788281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9" y="0"/>
            <a:ext cx="5968061"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24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199"/>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B2426A3F-B3E8-4480-9463-4E27D8D11866}" type="datetime4">
              <a:rPr lang="en-US" smtClean="0"/>
              <a:t>November 3, 2021</a:t>
            </a:fld>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IN" dirty="0"/>
              <a:t>Presentation title</a:t>
            </a:r>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856713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8" y="2851522"/>
            <a:ext cx="4445484" cy="1202318"/>
          </a:xfrm>
        </p:spPr>
        <p:txBody>
          <a:bodyPr vert="horz" lIns="0" tIns="0" rIns="0" bIns="0" rtlCol="0" anchor="ctr" anchorCtr="0">
            <a:noAutofit/>
          </a:bodyPr>
          <a:lstStyle>
            <a:lvl1pPr marL="0" indent="0">
              <a:buNone/>
              <a:defRPr kumimoji="0" lang="en-IN" sz="2699"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267319" marR="0" lvl="0" indent="-267319" defTabSz="755512"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63AAEBB3-7564-493B-8E44-143A8BF3AE15}" type="datetime4">
              <a:rPr lang="en-US" smtClean="0"/>
              <a:t>November 3, 2021</a:t>
            </a:fld>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IN" dirty="0"/>
              <a:t>Presentation title</a:t>
            </a:r>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119486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CE60F04C-3DD0-4111-94CC-B11DDDAF9904}" type="datetime4">
              <a:rPr lang="en-US" smtClean="0"/>
              <a:t>November 3, 2021</a:t>
            </a:fld>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IN" dirty="0"/>
              <a:t>Presentation title</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17825554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US" dirty="0"/>
              <a:t>PAC Professional Accounting Futures 2021</a:t>
            </a:r>
            <a:endParaRPr lang="en-CA" dirty="0"/>
          </a:p>
        </p:txBody>
      </p:sp>
      <p:sp>
        <p:nvSpPr>
          <p:cNvPr id="5" name="Slide Number Placeholder 4"/>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3580837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71833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over - Option 1">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CC7A0136-98D5-4859-B6A7-A610B1F5864C}"/>
              </a:ext>
            </a:extLst>
          </p:cNvPr>
          <p:cNvSpPr>
            <a:spLocks noGrp="1"/>
          </p:cNvSpPr>
          <p:nvPr>
            <p:ph sz="quarter" idx="11"/>
          </p:nvPr>
        </p:nvSpPr>
        <p:spPr>
          <a:xfrm>
            <a:off x="636587" y="3713581"/>
            <a:ext cx="5508175" cy="210635"/>
          </a:xfrm>
          <a:prstGeom prst="rect">
            <a:avLst/>
          </a:prstGeom>
        </p:spPr>
        <p:txBody>
          <a:bodyPr wrap="square" lIns="0" rIns="0" anchor="t" anchorCtr="0">
            <a:spAutoFit/>
          </a:bodyPr>
          <a:lstStyle>
            <a:lvl1pPr marL="0" indent="0" algn="l">
              <a:lnSpc>
                <a:spcPct val="110000"/>
              </a:lnSpc>
              <a:buNone/>
              <a:defRPr sz="135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0" name="Picture Placeholder 15">
            <a:extLst>
              <a:ext uri="{FF2B5EF4-FFF2-40B4-BE49-F238E27FC236}">
                <a16:creationId xmlns:a16="http://schemas.microsoft.com/office/drawing/2014/main" id="{13922EE5-A2E7-4946-AA29-8BDA00B06FF1}"/>
              </a:ext>
            </a:extLst>
          </p:cNvPr>
          <p:cNvSpPr>
            <a:spLocks noGrp="1"/>
          </p:cNvSpPr>
          <p:nvPr>
            <p:ph type="pic" sz="quarter" idx="17" hasCustomPrompt="1"/>
          </p:nvPr>
        </p:nvSpPr>
        <p:spPr>
          <a:xfrm>
            <a:off x="636588" y="636589"/>
            <a:ext cx="923925" cy="822325"/>
          </a:xfrm>
        </p:spPr>
        <p:txBody>
          <a:bodyPr>
            <a:normAutofit/>
          </a:bodyPr>
          <a:lstStyle>
            <a:lvl1pPr marL="0" indent="0" algn="ctr">
              <a:buNone/>
              <a:defRPr sz="600"/>
            </a:lvl1pPr>
          </a:lstStyle>
          <a:p>
            <a:r>
              <a:rPr lang="en-CA"/>
              <a:t>Click icon to upload client logo</a:t>
            </a:r>
          </a:p>
        </p:txBody>
      </p:sp>
      <p:pic>
        <p:nvPicPr>
          <p:cNvPr id="9" name="Picture 8">
            <a:extLst>
              <a:ext uri="{FF2B5EF4-FFF2-40B4-BE49-F238E27FC236}">
                <a16:creationId xmlns:a16="http://schemas.microsoft.com/office/drawing/2014/main" id="{892416D4-25A2-45AF-86A2-9EE05CAD1D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527753" y="5930752"/>
            <a:ext cx="1007016" cy="217064"/>
          </a:xfrm>
          <a:prstGeom prst="rect">
            <a:avLst/>
          </a:prstGeom>
        </p:spPr>
      </p:pic>
      <p:pic>
        <p:nvPicPr>
          <p:cNvPr id="12" name="Picture 11">
            <a:extLst>
              <a:ext uri="{FF2B5EF4-FFF2-40B4-BE49-F238E27FC236}">
                <a16:creationId xmlns:a16="http://schemas.microsoft.com/office/drawing/2014/main" id="{5F23BE97-7087-4219-BA44-0638D34B7FF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27399" y="5768848"/>
            <a:ext cx="831189" cy="430905"/>
          </a:xfrm>
          <a:prstGeom prst="rect">
            <a:avLst/>
          </a:prstGeom>
        </p:spPr>
      </p:pic>
      <p:pic>
        <p:nvPicPr>
          <p:cNvPr id="16" name="Picture 15">
            <a:extLst>
              <a:ext uri="{FF2B5EF4-FFF2-40B4-BE49-F238E27FC236}">
                <a16:creationId xmlns:a16="http://schemas.microsoft.com/office/drawing/2014/main" id="{6F4F60F1-4478-4400-A69A-E8ADBEC540A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193560" y="597262"/>
            <a:ext cx="1435091" cy="504043"/>
          </a:xfrm>
          <a:prstGeom prst="rect">
            <a:avLst/>
          </a:prstGeom>
        </p:spPr>
      </p:pic>
      <p:pic>
        <p:nvPicPr>
          <p:cNvPr id="19" name="Picture 18" descr="A close up of a logo&#10;&#10;Description automatically generated">
            <a:extLst>
              <a:ext uri="{FF2B5EF4-FFF2-40B4-BE49-F238E27FC236}">
                <a16:creationId xmlns:a16="http://schemas.microsoft.com/office/drawing/2014/main" id="{AA923BE8-FD65-45B8-B5EA-8625DDE7D88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36587" y="5714680"/>
            <a:ext cx="2938463" cy="550962"/>
          </a:xfrm>
          <a:prstGeom prst="rect">
            <a:avLst/>
          </a:prstGeom>
        </p:spPr>
      </p:pic>
      <p:sp>
        <p:nvSpPr>
          <p:cNvPr id="21" name="Text Placeholder 9">
            <a:extLst>
              <a:ext uri="{FF2B5EF4-FFF2-40B4-BE49-F238E27FC236}">
                <a16:creationId xmlns:a16="http://schemas.microsoft.com/office/drawing/2014/main" id="{E8535D30-E809-4A5A-8817-2FE2C7B8DAA3}"/>
              </a:ext>
            </a:extLst>
          </p:cNvPr>
          <p:cNvSpPr>
            <a:spLocks noGrp="1"/>
          </p:cNvSpPr>
          <p:nvPr>
            <p:ph type="body" sz="quarter" idx="15" hasCustomPrompt="1"/>
          </p:nvPr>
        </p:nvSpPr>
        <p:spPr>
          <a:xfrm>
            <a:off x="643355" y="4920698"/>
            <a:ext cx="2758659" cy="138499"/>
          </a:xfrm>
        </p:spPr>
        <p:txBody>
          <a:bodyPr wrap="square" bIns="0" anchor="b" anchorCtr="0">
            <a:spAutoFit/>
          </a:bodyPr>
          <a:lstStyle>
            <a:lvl1pPr marL="0" indent="0" algn="l">
              <a:lnSpc>
                <a:spcPct val="100000"/>
              </a:lnSpc>
              <a:spcBef>
                <a:spcPts val="0"/>
              </a:spcBef>
              <a:buNone/>
              <a:defRPr sz="900">
                <a:solidFill>
                  <a:schemeClr val="tx1"/>
                </a:solidFill>
              </a:defRPr>
            </a:lvl1pPr>
          </a:lstStyle>
          <a:p>
            <a:pPr lvl="0"/>
            <a:r>
              <a:rPr lang="en-CA"/>
              <a:t>Month #, 2020</a:t>
            </a:r>
          </a:p>
        </p:txBody>
      </p:sp>
      <p:sp>
        <p:nvSpPr>
          <p:cNvPr id="11" name="Title Placeholder 1">
            <a:extLst>
              <a:ext uri="{FF2B5EF4-FFF2-40B4-BE49-F238E27FC236}">
                <a16:creationId xmlns:a16="http://schemas.microsoft.com/office/drawing/2014/main" id="{87DF1B9E-94D4-46C0-867D-5C819417D90F}"/>
              </a:ext>
            </a:extLst>
          </p:cNvPr>
          <p:cNvSpPr>
            <a:spLocks noGrp="1"/>
          </p:cNvSpPr>
          <p:nvPr>
            <p:ph type="title"/>
          </p:nvPr>
        </p:nvSpPr>
        <p:spPr>
          <a:xfrm>
            <a:off x="638174" y="2828498"/>
            <a:ext cx="8154991" cy="415498"/>
          </a:xfrm>
          <a:prstGeom prst="rect">
            <a:avLst/>
          </a:prstGeom>
        </p:spPr>
        <p:txBody>
          <a:bodyPr vert="horz" wrap="square" lIns="0" tIns="0" rIns="0" bIns="0" rtlCol="0" anchor="b" anchorCtr="0">
            <a:spAutoFit/>
          </a:bodyPr>
          <a:lstStyle>
            <a:lvl1pPr algn="l">
              <a:defRPr sz="3000">
                <a:solidFill>
                  <a:schemeClr val="tx2"/>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8D323EAB-D982-44F7-B076-B9A33D0A6408}"/>
              </a:ext>
            </a:extLst>
          </p:cNvPr>
          <p:cNvCxnSpPr>
            <a:cxnSpLocks/>
          </p:cNvCxnSpPr>
          <p:nvPr userDrawn="1"/>
        </p:nvCxnSpPr>
        <p:spPr>
          <a:xfrm>
            <a:off x="645297"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95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ver - Option 2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2A4858-6F8C-45F5-8CCC-11EFF1BB4FA6}"/>
              </a:ext>
            </a:extLst>
          </p:cNvPr>
          <p:cNvSpPr/>
          <p:nvPr userDrawn="1"/>
        </p:nvSpPr>
        <p:spPr>
          <a:xfrm>
            <a:off x="-5413" y="3048128"/>
            <a:ext cx="12192000" cy="761747"/>
          </a:xfrm>
          <a:prstGeom prst="rect">
            <a:avLst/>
          </a:prstGeom>
          <a:gradFill flip="none" rotWithShape="1">
            <a:gsLst>
              <a:gs pos="0">
                <a:schemeClr val="tx2"/>
              </a:gs>
              <a:gs pos="60000">
                <a:srgbClr val="000000">
                  <a:alpha val="50000"/>
                </a:srgbClr>
              </a:gs>
              <a:gs pos="100000">
                <a:schemeClr val="tx1">
                  <a:alpha val="0"/>
                </a:schemeClr>
              </a:gs>
            </a:gsLst>
            <a:lin ang="18600000" scaled="0"/>
            <a:tileRect/>
          </a:grad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CA" sz="4350" b="1" i="0" u="none" strike="noStrike" kern="0" cap="none" spc="0" normalizeH="0" baseline="0" noProof="0">
              <a:ln>
                <a:noFill/>
              </a:ln>
              <a:solidFill>
                <a:srgbClr val="181718"/>
              </a:solidFill>
              <a:effectLst/>
              <a:uLnTx/>
              <a:uFillTx/>
              <a:latin typeface="Corbel" charset="0"/>
              <a:ea typeface="Corbel" charset="0"/>
              <a:cs typeface="Corbel" charset="0"/>
            </a:endParaRPr>
          </a:p>
        </p:txBody>
      </p:sp>
      <p:sp>
        <p:nvSpPr>
          <p:cNvPr id="15" name="Content Placeholder 3">
            <a:extLst>
              <a:ext uri="{FF2B5EF4-FFF2-40B4-BE49-F238E27FC236}">
                <a16:creationId xmlns:a16="http://schemas.microsoft.com/office/drawing/2014/main" id="{CC7A0136-98D5-4859-B6A7-A610B1F5864C}"/>
              </a:ext>
            </a:extLst>
          </p:cNvPr>
          <p:cNvSpPr>
            <a:spLocks noGrp="1"/>
          </p:cNvSpPr>
          <p:nvPr>
            <p:ph sz="quarter" idx="11"/>
          </p:nvPr>
        </p:nvSpPr>
        <p:spPr>
          <a:xfrm>
            <a:off x="636587" y="3713581"/>
            <a:ext cx="5508175" cy="210635"/>
          </a:xfrm>
          <a:prstGeom prst="rect">
            <a:avLst/>
          </a:prstGeom>
        </p:spPr>
        <p:txBody>
          <a:bodyPr wrap="square" lIns="0" rIns="0" anchor="t" anchorCtr="0">
            <a:spAutoFit/>
          </a:bodyPr>
          <a:lstStyle>
            <a:lvl1pPr marL="0" indent="0" algn="l">
              <a:lnSpc>
                <a:spcPct val="110000"/>
              </a:lnSpc>
              <a:buNone/>
              <a:defRPr sz="135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60CCE8F9-94E0-4FF4-9ABF-CFAAE74BF295}"/>
              </a:ext>
            </a:extLst>
          </p:cNvPr>
          <p:cNvSpPr>
            <a:spLocks noGrp="1"/>
          </p:cNvSpPr>
          <p:nvPr>
            <p:ph type="body" sz="quarter" idx="15" hasCustomPrompt="1"/>
          </p:nvPr>
        </p:nvSpPr>
        <p:spPr>
          <a:xfrm>
            <a:off x="643355" y="4920698"/>
            <a:ext cx="2758659" cy="138499"/>
          </a:xfrm>
        </p:spPr>
        <p:txBody>
          <a:bodyPr wrap="square" bIns="0" anchor="b" anchorCtr="0">
            <a:spAutoFit/>
          </a:bodyPr>
          <a:lstStyle>
            <a:lvl1pPr marL="0" indent="0" algn="l">
              <a:lnSpc>
                <a:spcPct val="100000"/>
              </a:lnSpc>
              <a:spcBef>
                <a:spcPts val="0"/>
              </a:spcBef>
              <a:buNone/>
              <a:defRPr sz="900">
                <a:solidFill>
                  <a:schemeClr val="bg1"/>
                </a:solidFill>
              </a:defRPr>
            </a:lvl1pPr>
          </a:lstStyle>
          <a:p>
            <a:pPr lvl="0"/>
            <a:r>
              <a:rPr lang="en-CA"/>
              <a:t>Month #, 2020</a:t>
            </a:r>
          </a:p>
        </p:txBody>
      </p:sp>
      <p:pic>
        <p:nvPicPr>
          <p:cNvPr id="28" name="Picture 15">
            <a:extLst>
              <a:ext uri="{FF2B5EF4-FFF2-40B4-BE49-F238E27FC236}">
                <a16:creationId xmlns:a16="http://schemas.microsoft.com/office/drawing/2014/main" id="{D30EB323-61C9-456F-85B7-F6D9397FC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191605" y="597260"/>
            <a:ext cx="1435091" cy="504042"/>
          </a:xfrm>
          <a:prstGeom prst="rect">
            <a:avLst/>
          </a:prstGeom>
        </p:spPr>
      </p:pic>
      <p:pic>
        <p:nvPicPr>
          <p:cNvPr id="29" name="Picture 8">
            <a:extLst>
              <a:ext uri="{FF2B5EF4-FFF2-40B4-BE49-F238E27FC236}">
                <a16:creationId xmlns:a16="http://schemas.microsoft.com/office/drawing/2014/main" id="{C7BF8A06-CE8B-45FA-9014-F3A6B8EDC5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527755" y="5930752"/>
            <a:ext cx="1007012" cy="217064"/>
          </a:xfrm>
          <a:prstGeom prst="rect">
            <a:avLst/>
          </a:prstGeom>
        </p:spPr>
      </p:pic>
      <p:pic>
        <p:nvPicPr>
          <p:cNvPr id="30" name="Picture 11">
            <a:extLst>
              <a:ext uri="{FF2B5EF4-FFF2-40B4-BE49-F238E27FC236}">
                <a16:creationId xmlns:a16="http://schemas.microsoft.com/office/drawing/2014/main" id="{79795E26-E228-45A9-8F97-B847DBDE057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727400" y="5768848"/>
            <a:ext cx="831187" cy="430905"/>
          </a:xfrm>
          <a:prstGeom prst="rect">
            <a:avLst/>
          </a:prstGeom>
        </p:spPr>
      </p:pic>
      <p:pic>
        <p:nvPicPr>
          <p:cNvPr id="11" name="Picture 10">
            <a:extLst>
              <a:ext uri="{FF2B5EF4-FFF2-40B4-BE49-F238E27FC236}">
                <a16:creationId xmlns:a16="http://schemas.microsoft.com/office/drawing/2014/main" id="{89B3CF7F-B223-41F3-A148-36FCD87ECBA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36587" y="5714682"/>
            <a:ext cx="2938463" cy="550961"/>
          </a:xfrm>
          <a:prstGeom prst="rect">
            <a:avLst/>
          </a:prstGeom>
        </p:spPr>
      </p:pic>
      <p:sp>
        <p:nvSpPr>
          <p:cNvPr id="13" name="Title Placeholder 1">
            <a:extLst>
              <a:ext uri="{FF2B5EF4-FFF2-40B4-BE49-F238E27FC236}">
                <a16:creationId xmlns:a16="http://schemas.microsoft.com/office/drawing/2014/main" id="{1C041840-4467-468C-AAA1-3AAD045F6C88}"/>
              </a:ext>
            </a:extLst>
          </p:cNvPr>
          <p:cNvSpPr>
            <a:spLocks noGrp="1"/>
          </p:cNvSpPr>
          <p:nvPr>
            <p:ph type="title"/>
          </p:nvPr>
        </p:nvSpPr>
        <p:spPr>
          <a:xfrm>
            <a:off x="638174" y="2828498"/>
            <a:ext cx="8154991" cy="415498"/>
          </a:xfrm>
          <a:prstGeom prst="rect">
            <a:avLst/>
          </a:prstGeom>
        </p:spPr>
        <p:txBody>
          <a:bodyPr vert="horz" wrap="square" lIns="0" tIns="0" rIns="0" bIns="0" rtlCol="0" anchor="b" anchorCtr="0">
            <a:spAutoFit/>
          </a:bodyPr>
          <a:lstStyle>
            <a:lvl1pPr algn="l">
              <a:defRPr sz="3000">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B551E896-88AD-4B05-AF51-784C1BF68FF0}"/>
              </a:ext>
            </a:extLst>
          </p:cNvPr>
          <p:cNvCxnSpPr>
            <a:cxnSpLocks/>
          </p:cNvCxnSpPr>
          <p:nvPr userDrawn="1"/>
        </p:nvCxnSpPr>
        <p:spPr>
          <a:xfrm>
            <a:off x="645297"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63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ver - Option 2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2A4858-6F8C-45F5-8CCC-11EFF1BB4FA6}"/>
              </a:ext>
            </a:extLst>
          </p:cNvPr>
          <p:cNvSpPr/>
          <p:nvPr/>
        </p:nvSpPr>
        <p:spPr>
          <a:xfrm>
            <a:off x="-5413" y="3048128"/>
            <a:ext cx="12192000" cy="761747"/>
          </a:xfrm>
          <a:prstGeom prst="rect">
            <a:avLst/>
          </a:prstGeom>
          <a:gradFill flip="none" rotWithShape="1">
            <a:gsLst>
              <a:gs pos="0">
                <a:schemeClr val="tx2"/>
              </a:gs>
              <a:gs pos="60000">
                <a:srgbClr val="000000">
                  <a:alpha val="50000"/>
                </a:srgbClr>
              </a:gs>
              <a:gs pos="100000">
                <a:schemeClr val="tx1">
                  <a:alpha val="0"/>
                </a:schemeClr>
              </a:gs>
            </a:gsLst>
            <a:lin ang="18600000" scaled="0"/>
            <a:tileRect/>
          </a:grad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CA" sz="4350" b="1" i="0" u="none" strike="noStrike" kern="0" cap="none" spc="0" normalizeH="0" baseline="0" noProof="0">
              <a:ln>
                <a:noFill/>
              </a:ln>
              <a:solidFill>
                <a:srgbClr val="181718"/>
              </a:solidFill>
              <a:effectLst/>
              <a:uLnTx/>
              <a:uFillTx/>
              <a:latin typeface="Corbel" charset="0"/>
              <a:ea typeface="Corbel" charset="0"/>
              <a:cs typeface="Corbel" charset="0"/>
            </a:endParaRPr>
          </a:p>
        </p:txBody>
      </p:sp>
      <p:sp>
        <p:nvSpPr>
          <p:cNvPr id="15" name="Content Placeholder 3">
            <a:extLst>
              <a:ext uri="{FF2B5EF4-FFF2-40B4-BE49-F238E27FC236}">
                <a16:creationId xmlns:a16="http://schemas.microsoft.com/office/drawing/2014/main" id="{CC7A0136-98D5-4859-B6A7-A610B1F5864C}"/>
              </a:ext>
            </a:extLst>
          </p:cNvPr>
          <p:cNvSpPr>
            <a:spLocks noGrp="1"/>
          </p:cNvSpPr>
          <p:nvPr>
            <p:ph sz="quarter" idx="11"/>
          </p:nvPr>
        </p:nvSpPr>
        <p:spPr>
          <a:xfrm>
            <a:off x="636587" y="3713581"/>
            <a:ext cx="5508175" cy="210635"/>
          </a:xfrm>
          <a:prstGeom prst="rect">
            <a:avLst/>
          </a:prstGeom>
        </p:spPr>
        <p:txBody>
          <a:bodyPr wrap="square" lIns="0" rIns="0" anchor="t" anchorCtr="0">
            <a:spAutoFit/>
          </a:bodyPr>
          <a:lstStyle>
            <a:lvl1pPr marL="0" indent="0" algn="l">
              <a:lnSpc>
                <a:spcPct val="110000"/>
              </a:lnSpc>
              <a:buNone/>
              <a:defRPr sz="135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60CCE8F9-94E0-4FF4-9ABF-CFAAE74BF295}"/>
              </a:ext>
            </a:extLst>
          </p:cNvPr>
          <p:cNvSpPr>
            <a:spLocks noGrp="1"/>
          </p:cNvSpPr>
          <p:nvPr>
            <p:ph type="body" sz="quarter" idx="15" hasCustomPrompt="1"/>
          </p:nvPr>
        </p:nvSpPr>
        <p:spPr>
          <a:xfrm>
            <a:off x="643355" y="4920698"/>
            <a:ext cx="2758659" cy="138499"/>
          </a:xfrm>
        </p:spPr>
        <p:txBody>
          <a:bodyPr wrap="square" bIns="0" anchor="b" anchorCtr="0">
            <a:spAutoFit/>
          </a:bodyPr>
          <a:lstStyle>
            <a:lvl1pPr marL="0" indent="0" algn="l">
              <a:lnSpc>
                <a:spcPct val="100000"/>
              </a:lnSpc>
              <a:spcBef>
                <a:spcPts val="0"/>
              </a:spcBef>
              <a:buNone/>
              <a:defRPr sz="900">
                <a:solidFill>
                  <a:schemeClr val="bg1"/>
                </a:solidFill>
              </a:defRPr>
            </a:lvl1pPr>
          </a:lstStyle>
          <a:p>
            <a:pPr lvl="0"/>
            <a:r>
              <a:rPr lang="en-CA"/>
              <a:t>Month #, 2020</a:t>
            </a:r>
          </a:p>
        </p:txBody>
      </p:sp>
      <p:pic>
        <p:nvPicPr>
          <p:cNvPr id="29" name="Picture 8">
            <a:extLst>
              <a:ext uri="{FF2B5EF4-FFF2-40B4-BE49-F238E27FC236}">
                <a16:creationId xmlns:a16="http://schemas.microsoft.com/office/drawing/2014/main" id="{C7BF8A06-CE8B-45FA-9014-F3A6B8EDC58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527755" y="5930752"/>
            <a:ext cx="1007012" cy="217064"/>
          </a:xfrm>
          <a:prstGeom prst="rect">
            <a:avLst/>
          </a:prstGeom>
        </p:spPr>
      </p:pic>
      <p:pic>
        <p:nvPicPr>
          <p:cNvPr id="30" name="Picture 11">
            <a:extLst>
              <a:ext uri="{FF2B5EF4-FFF2-40B4-BE49-F238E27FC236}">
                <a16:creationId xmlns:a16="http://schemas.microsoft.com/office/drawing/2014/main" id="{79795E26-E228-45A9-8F97-B847DBDE057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27400" y="5768848"/>
            <a:ext cx="831187" cy="430905"/>
          </a:xfrm>
          <a:prstGeom prst="rect">
            <a:avLst/>
          </a:prstGeom>
        </p:spPr>
      </p:pic>
      <p:pic>
        <p:nvPicPr>
          <p:cNvPr id="11" name="Picture 10">
            <a:extLst>
              <a:ext uri="{FF2B5EF4-FFF2-40B4-BE49-F238E27FC236}">
                <a16:creationId xmlns:a16="http://schemas.microsoft.com/office/drawing/2014/main" id="{89B3CF7F-B223-41F3-A148-36FCD87ECBA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6587" y="5714682"/>
            <a:ext cx="2938463" cy="550961"/>
          </a:xfrm>
          <a:prstGeom prst="rect">
            <a:avLst/>
          </a:prstGeom>
        </p:spPr>
      </p:pic>
      <p:sp>
        <p:nvSpPr>
          <p:cNvPr id="13" name="Title Placeholder 1">
            <a:extLst>
              <a:ext uri="{FF2B5EF4-FFF2-40B4-BE49-F238E27FC236}">
                <a16:creationId xmlns:a16="http://schemas.microsoft.com/office/drawing/2014/main" id="{1C041840-4467-468C-AAA1-3AAD045F6C88}"/>
              </a:ext>
            </a:extLst>
          </p:cNvPr>
          <p:cNvSpPr>
            <a:spLocks noGrp="1"/>
          </p:cNvSpPr>
          <p:nvPr>
            <p:ph type="title"/>
          </p:nvPr>
        </p:nvSpPr>
        <p:spPr>
          <a:xfrm>
            <a:off x="638174" y="2828498"/>
            <a:ext cx="8154991" cy="415498"/>
          </a:xfrm>
          <a:prstGeom prst="rect">
            <a:avLst/>
          </a:prstGeom>
        </p:spPr>
        <p:txBody>
          <a:bodyPr vert="horz" wrap="square" lIns="0" tIns="0" rIns="0" bIns="0" rtlCol="0" anchor="b" anchorCtr="0">
            <a:spAutoFit/>
          </a:bodyPr>
          <a:lstStyle>
            <a:lvl1pPr algn="l">
              <a:defRPr sz="3000">
                <a:solidFill>
                  <a:schemeClr val="bg1"/>
                </a:solidFill>
              </a:defRPr>
            </a:lvl1pPr>
          </a:lstStyle>
          <a:p>
            <a:r>
              <a:rPr lang="en-US"/>
              <a:t>Click to edit Master title style</a:t>
            </a:r>
          </a:p>
        </p:txBody>
      </p:sp>
      <p:pic>
        <p:nvPicPr>
          <p:cNvPr id="12" name="Picture 15">
            <a:extLst>
              <a:ext uri="{FF2B5EF4-FFF2-40B4-BE49-F238E27FC236}">
                <a16:creationId xmlns:a16="http://schemas.microsoft.com/office/drawing/2014/main" id="{65478011-63A8-4C25-A3D7-6EF4D780F01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193560" y="597262"/>
            <a:ext cx="1435091" cy="504043"/>
          </a:xfrm>
          <a:prstGeom prst="rect">
            <a:avLst/>
          </a:prstGeom>
        </p:spPr>
      </p:pic>
      <p:cxnSp>
        <p:nvCxnSpPr>
          <p:cNvPr id="23" name="Straight Connector 22">
            <a:extLst>
              <a:ext uri="{FF2B5EF4-FFF2-40B4-BE49-F238E27FC236}">
                <a16:creationId xmlns:a16="http://schemas.microsoft.com/office/drawing/2014/main" id="{A7E662C3-F87E-4EC4-8BE5-B272B66DF6F7}"/>
              </a:ext>
            </a:extLst>
          </p:cNvPr>
          <p:cNvCxnSpPr>
            <a:cxnSpLocks/>
          </p:cNvCxnSpPr>
          <p:nvPr userDrawn="1"/>
        </p:nvCxnSpPr>
        <p:spPr>
          <a:xfrm>
            <a:off x="645297"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47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ver - Option 3a">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B891A90-6049-4A1D-9DB3-EF84F100EFAB}"/>
              </a:ext>
            </a:extLst>
          </p:cNvPr>
          <p:cNvSpPr>
            <a:spLocks noGrp="1"/>
          </p:cNvSpPr>
          <p:nvPr>
            <p:ph type="pic" sz="quarter" idx="13" hasCustomPrompt="1"/>
          </p:nvPr>
        </p:nvSpPr>
        <p:spPr>
          <a:xfrm>
            <a:off x="6946901" y="0"/>
            <a:ext cx="5245100" cy="6864350"/>
          </a:xfrm>
          <a:solidFill>
            <a:schemeClr val="bg2"/>
          </a:solidFill>
        </p:spPr>
        <p:txBody>
          <a:bodyPr anchor="ctr"/>
          <a:lstStyle>
            <a:lvl1pPr marL="0" indent="0" algn="ctr">
              <a:buFont typeface="Arial" panose="020B0604020202020204" pitchFamily="34" charset="0"/>
              <a:buNone/>
              <a:defRPr/>
            </a:lvl1pPr>
          </a:lstStyle>
          <a:p>
            <a:r>
              <a:rPr lang="en-CA"/>
              <a:t>Click icon to upload </a:t>
            </a:r>
            <a:br>
              <a:rPr lang="en-CA"/>
            </a:br>
            <a:r>
              <a:rPr lang="en-CA"/>
              <a:t>a cover image</a:t>
            </a:r>
          </a:p>
          <a:p>
            <a:endParaRPr lang="en-CA"/>
          </a:p>
          <a:p>
            <a:endParaRPr lang="en-CA"/>
          </a:p>
          <a:p>
            <a:endParaRPr lang="en-CA"/>
          </a:p>
          <a:p>
            <a:endParaRPr lang="en-CA"/>
          </a:p>
        </p:txBody>
      </p:sp>
      <p:sp>
        <p:nvSpPr>
          <p:cNvPr id="15" name="Content Placeholder 3">
            <a:extLst>
              <a:ext uri="{FF2B5EF4-FFF2-40B4-BE49-F238E27FC236}">
                <a16:creationId xmlns:a16="http://schemas.microsoft.com/office/drawing/2014/main" id="{CC7A0136-98D5-4859-B6A7-A610B1F5864C}"/>
              </a:ext>
            </a:extLst>
          </p:cNvPr>
          <p:cNvSpPr>
            <a:spLocks noGrp="1"/>
          </p:cNvSpPr>
          <p:nvPr>
            <p:ph sz="quarter" idx="11"/>
          </p:nvPr>
        </p:nvSpPr>
        <p:spPr>
          <a:xfrm>
            <a:off x="636587" y="3713581"/>
            <a:ext cx="5508175" cy="210635"/>
          </a:xfrm>
          <a:prstGeom prst="rect">
            <a:avLst/>
          </a:prstGeom>
        </p:spPr>
        <p:txBody>
          <a:bodyPr wrap="square" lIns="0" rIns="0" anchor="t" anchorCtr="0">
            <a:spAutoFit/>
          </a:bodyPr>
          <a:lstStyle>
            <a:lvl1pPr marL="0" indent="0" algn="l">
              <a:lnSpc>
                <a:spcPct val="110000"/>
              </a:lnSpc>
              <a:buNone/>
              <a:defRPr sz="1350" b="0">
                <a:solidFill>
                  <a:schemeClr val="tx1">
                    <a:lumMod val="90000"/>
                    <a:lumOff val="10000"/>
                  </a:schemeClr>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6" name="Picture Placeholder 15">
            <a:extLst>
              <a:ext uri="{FF2B5EF4-FFF2-40B4-BE49-F238E27FC236}">
                <a16:creationId xmlns:a16="http://schemas.microsoft.com/office/drawing/2014/main" id="{E5D99086-A509-41E8-97AB-AB69B5D41F9F}"/>
              </a:ext>
            </a:extLst>
          </p:cNvPr>
          <p:cNvSpPr>
            <a:spLocks noGrp="1"/>
          </p:cNvSpPr>
          <p:nvPr>
            <p:ph type="pic" sz="quarter" idx="16" hasCustomPrompt="1"/>
          </p:nvPr>
        </p:nvSpPr>
        <p:spPr>
          <a:xfrm>
            <a:off x="636588" y="636589"/>
            <a:ext cx="923925" cy="822325"/>
          </a:xfrm>
        </p:spPr>
        <p:txBody>
          <a:bodyPr>
            <a:normAutofit/>
          </a:bodyPr>
          <a:lstStyle>
            <a:lvl1pPr marL="0" indent="0" algn="ctr">
              <a:buNone/>
              <a:defRPr sz="600"/>
            </a:lvl1pPr>
          </a:lstStyle>
          <a:p>
            <a:r>
              <a:rPr lang="en-CA"/>
              <a:t>Click icon to upload client logo</a:t>
            </a:r>
          </a:p>
        </p:txBody>
      </p:sp>
      <p:pic>
        <p:nvPicPr>
          <p:cNvPr id="18" name="Picture 15">
            <a:extLst>
              <a:ext uri="{FF2B5EF4-FFF2-40B4-BE49-F238E27FC236}">
                <a16:creationId xmlns:a16="http://schemas.microsoft.com/office/drawing/2014/main" id="{B004195B-181F-4A78-83FA-23333EB62F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00201" y="595557"/>
            <a:ext cx="1435091" cy="504043"/>
          </a:xfrm>
          <a:prstGeom prst="rect">
            <a:avLst/>
          </a:prstGeom>
        </p:spPr>
      </p:pic>
      <p:pic>
        <p:nvPicPr>
          <p:cNvPr id="14" name="Picture 13" descr="A close up of a logo&#10;&#10;Description automatically generated">
            <a:extLst>
              <a:ext uri="{FF2B5EF4-FFF2-40B4-BE49-F238E27FC236}">
                <a16:creationId xmlns:a16="http://schemas.microsoft.com/office/drawing/2014/main" id="{DF1FDE4F-00B9-42C0-9B90-4477483666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587" y="5714680"/>
            <a:ext cx="2938463" cy="550962"/>
          </a:xfrm>
          <a:prstGeom prst="rect">
            <a:avLst/>
          </a:prstGeom>
        </p:spPr>
      </p:pic>
      <p:sp>
        <p:nvSpPr>
          <p:cNvPr id="17" name="Text Placeholder 9">
            <a:extLst>
              <a:ext uri="{FF2B5EF4-FFF2-40B4-BE49-F238E27FC236}">
                <a16:creationId xmlns:a16="http://schemas.microsoft.com/office/drawing/2014/main" id="{3A128623-FF51-4801-8378-BCF1B7BBD780}"/>
              </a:ext>
            </a:extLst>
          </p:cNvPr>
          <p:cNvSpPr>
            <a:spLocks noGrp="1"/>
          </p:cNvSpPr>
          <p:nvPr>
            <p:ph type="body" sz="quarter" idx="15" hasCustomPrompt="1"/>
          </p:nvPr>
        </p:nvSpPr>
        <p:spPr>
          <a:xfrm>
            <a:off x="643355" y="4920698"/>
            <a:ext cx="2758659" cy="138499"/>
          </a:xfrm>
        </p:spPr>
        <p:txBody>
          <a:bodyPr wrap="square" bIns="0" anchor="b" anchorCtr="0">
            <a:spAutoFit/>
          </a:bodyPr>
          <a:lstStyle>
            <a:lvl1pPr marL="0" indent="0" algn="l">
              <a:lnSpc>
                <a:spcPct val="100000"/>
              </a:lnSpc>
              <a:spcBef>
                <a:spcPts val="0"/>
              </a:spcBef>
              <a:buNone/>
              <a:defRPr sz="900">
                <a:solidFill>
                  <a:schemeClr val="tx1"/>
                </a:solidFill>
              </a:defRPr>
            </a:lvl1pPr>
          </a:lstStyle>
          <a:p>
            <a:pPr lvl="0"/>
            <a:r>
              <a:rPr lang="en-CA"/>
              <a:t>Month #, 2020</a:t>
            </a:r>
          </a:p>
        </p:txBody>
      </p:sp>
      <p:sp>
        <p:nvSpPr>
          <p:cNvPr id="12" name="Title Placeholder 1">
            <a:extLst>
              <a:ext uri="{FF2B5EF4-FFF2-40B4-BE49-F238E27FC236}">
                <a16:creationId xmlns:a16="http://schemas.microsoft.com/office/drawing/2014/main" id="{5F242C80-D536-4D2A-AACC-AECD9C3A5D7F}"/>
              </a:ext>
            </a:extLst>
          </p:cNvPr>
          <p:cNvSpPr>
            <a:spLocks noGrp="1"/>
          </p:cNvSpPr>
          <p:nvPr>
            <p:ph type="title"/>
          </p:nvPr>
        </p:nvSpPr>
        <p:spPr>
          <a:xfrm>
            <a:off x="638174" y="2828499"/>
            <a:ext cx="5386391" cy="415498"/>
          </a:xfrm>
          <a:prstGeom prst="rect">
            <a:avLst/>
          </a:prstGeom>
        </p:spPr>
        <p:txBody>
          <a:bodyPr vert="horz" wrap="square" lIns="0" tIns="0" rIns="0" bIns="0" rtlCol="0" anchor="b" anchorCtr="0">
            <a:spAutoFit/>
          </a:bodyPr>
          <a:lstStyle>
            <a:lvl1pPr algn="l">
              <a:defRPr sz="3000">
                <a:solidFill>
                  <a:schemeClr val="tx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217E122-59EA-4A15-AA53-1A97F5A3C6F6}"/>
              </a:ext>
            </a:extLst>
          </p:cNvPr>
          <p:cNvCxnSpPr>
            <a:cxnSpLocks/>
          </p:cNvCxnSpPr>
          <p:nvPr userDrawn="1"/>
        </p:nvCxnSpPr>
        <p:spPr>
          <a:xfrm>
            <a:off x="645297"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05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ver - Option 3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817E7E3-422B-46E6-A17A-CA7B4166567E}"/>
              </a:ext>
            </a:extLst>
          </p:cNvPr>
          <p:cNvSpPr/>
          <p:nvPr userDrawn="1"/>
        </p:nvSpPr>
        <p:spPr>
          <a:xfrm>
            <a:off x="1" y="3051303"/>
            <a:ext cx="6946900" cy="761747"/>
          </a:xfrm>
          <a:prstGeom prst="rect">
            <a:avLst/>
          </a:prstGeom>
          <a:solidFill>
            <a:schemeClr val="tx2"/>
          </a:solidFill>
        </p:spPr>
        <p:txBody>
          <a:bodyPr wrap="square" rtlCol="0" anchor="ctr">
            <a:spAutoFit/>
          </a:bodyPr>
          <a:lstStyle/>
          <a:p>
            <a:pPr algn="ctr"/>
            <a:endParaRPr lang="en-CA" sz="4350" b="1">
              <a:solidFill>
                <a:schemeClr val="bg1"/>
              </a:solidFill>
              <a:latin typeface="Corbel" charset="0"/>
              <a:ea typeface="Corbel" charset="0"/>
              <a:cs typeface="Corbel" charset="0"/>
            </a:endParaRPr>
          </a:p>
        </p:txBody>
      </p:sp>
      <p:sp>
        <p:nvSpPr>
          <p:cNvPr id="3" name="Rectangle 2">
            <a:extLst>
              <a:ext uri="{FF2B5EF4-FFF2-40B4-BE49-F238E27FC236}">
                <a16:creationId xmlns:a16="http://schemas.microsoft.com/office/drawing/2014/main" id="{21271CED-3A4A-4269-9A31-367343F8235C}"/>
              </a:ext>
            </a:extLst>
          </p:cNvPr>
          <p:cNvSpPr/>
          <p:nvPr/>
        </p:nvSpPr>
        <p:spPr>
          <a:xfrm>
            <a:off x="1" y="3051303"/>
            <a:ext cx="6946900" cy="761747"/>
          </a:xfrm>
          <a:prstGeom prst="rect">
            <a:avLst/>
          </a:prstGeom>
          <a:solidFill>
            <a:schemeClr val="tx2"/>
          </a:solidFill>
        </p:spPr>
        <p:txBody>
          <a:bodyPr wrap="square" rtlCol="0" anchor="ctr">
            <a:spAutoFit/>
          </a:bodyPr>
          <a:lstStyle/>
          <a:p>
            <a:pPr algn="ctr"/>
            <a:endParaRPr lang="en-CA" sz="4350" b="1">
              <a:solidFill>
                <a:schemeClr val="bg1"/>
              </a:solidFill>
              <a:latin typeface="Corbel" charset="0"/>
              <a:ea typeface="Corbel" charset="0"/>
              <a:cs typeface="Corbel" charset="0"/>
            </a:endParaRPr>
          </a:p>
        </p:txBody>
      </p:sp>
      <p:sp>
        <p:nvSpPr>
          <p:cNvPr id="32" name="Picture Placeholder 31">
            <a:extLst>
              <a:ext uri="{FF2B5EF4-FFF2-40B4-BE49-F238E27FC236}">
                <a16:creationId xmlns:a16="http://schemas.microsoft.com/office/drawing/2014/main" id="{5B891A90-6049-4A1D-9DB3-EF84F100EFAB}"/>
              </a:ext>
            </a:extLst>
          </p:cNvPr>
          <p:cNvSpPr>
            <a:spLocks noGrp="1"/>
          </p:cNvSpPr>
          <p:nvPr>
            <p:ph type="pic" sz="quarter" idx="13" hasCustomPrompt="1"/>
          </p:nvPr>
        </p:nvSpPr>
        <p:spPr>
          <a:xfrm>
            <a:off x="6946901" y="0"/>
            <a:ext cx="5245100" cy="6864350"/>
          </a:xfrm>
          <a:solidFill>
            <a:schemeClr val="bg2"/>
          </a:solidFill>
        </p:spPr>
        <p:txBody>
          <a:bodyPr anchor="ctr"/>
          <a:lstStyle>
            <a:lvl1pPr marL="0" indent="0" algn="ctr">
              <a:buFont typeface="Arial" panose="020B0604020202020204" pitchFamily="34" charset="0"/>
              <a:buNone/>
              <a:defRPr/>
            </a:lvl1pPr>
          </a:lstStyle>
          <a:p>
            <a:r>
              <a:rPr lang="en-CA"/>
              <a:t>Click icon to upload </a:t>
            </a:r>
            <a:br>
              <a:rPr lang="en-CA"/>
            </a:br>
            <a:r>
              <a:rPr lang="en-CA"/>
              <a:t>a cover image</a:t>
            </a:r>
          </a:p>
          <a:p>
            <a:endParaRPr lang="en-CA"/>
          </a:p>
          <a:p>
            <a:endParaRPr lang="en-CA"/>
          </a:p>
          <a:p>
            <a:endParaRPr lang="en-CA"/>
          </a:p>
          <a:p>
            <a:endParaRPr lang="en-CA"/>
          </a:p>
        </p:txBody>
      </p:sp>
      <p:cxnSp>
        <p:nvCxnSpPr>
          <p:cNvPr id="12" name="Straight Connector 11">
            <a:extLst>
              <a:ext uri="{FF2B5EF4-FFF2-40B4-BE49-F238E27FC236}">
                <a16:creationId xmlns:a16="http://schemas.microsoft.com/office/drawing/2014/main" id="{8DA95C13-991A-46C9-A8BF-0BA32FE6315B}"/>
              </a:ext>
            </a:extLst>
          </p:cNvPr>
          <p:cNvCxnSpPr>
            <a:cxnSpLocks/>
          </p:cNvCxnSpPr>
          <p:nvPr/>
        </p:nvCxnSpPr>
        <p:spPr>
          <a:xfrm>
            <a:off x="636587" y="5394693"/>
            <a:ext cx="55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CC7A0136-98D5-4859-B6A7-A610B1F5864C}"/>
              </a:ext>
            </a:extLst>
          </p:cNvPr>
          <p:cNvSpPr>
            <a:spLocks noGrp="1"/>
          </p:cNvSpPr>
          <p:nvPr>
            <p:ph sz="quarter" idx="11"/>
          </p:nvPr>
        </p:nvSpPr>
        <p:spPr>
          <a:xfrm>
            <a:off x="636587" y="3713581"/>
            <a:ext cx="5508175" cy="210635"/>
          </a:xfrm>
          <a:prstGeom prst="rect">
            <a:avLst/>
          </a:prstGeom>
        </p:spPr>
        <p:txBody>
          <a:bodyPr wrap="square" lIns="0" rIns="0" anchor="t" anchorCtr="0">
            <a:spAutoFit/>
          </a:bodyPr>
          <a:lstStyle>
            <a:lvl1pPr marL="0" indent="0" algn="l">
              <a:lnSpc>
                <a:spcPct val="110000"/>
              </a:lnSpc>
              <a:buNone/>
              <a:defRPr sz="135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6" name="Picture Placeholder 15">
            <a:extLst>
              <a:ext uri="{FF2B5EF4-FFF2-40B4-BE49-F238E27FC236}">
                <a16:creationId xmlns:a16="http://schemas.microsoft.com/office/drawing/2014/main" id="{E5D99086-A509-41E8-97AB-AB69B5D41F9F}"/>
              </a:ext>
            </a:extLst>
          </p:cNvPr>
          <p:cNvSpPr>
            <a:spLocks noGrp="1"/>
          </p:cNvSpPr>
          <p:nvPr>
            <p:ph type="pic" sz="quarter" idx="16" hasCustomPrompt="1"/>
          </p:nvPr>
        </p:nvSpPr>
        <p:spPr>
          <a:xfrm>
            <a:off x="636588" y="636589"/>
            <a:ext cx="923925" cy="822325"/>
          </a:xfrm>
        </p:spPr>
        <p:txBody>
          <a:bodyPr>
            <a:normAutofit/>
          </a:bodyPr>
          <a:lstStyle>
            <a:lvl1pPr marL="0" indent="0" algn="ctr">
              <a:buNone/>
              <a:defRPr sz="600"/>
            </a:lvl1pPr>
          </a:lstStyle>
          <a:p>
            <a:r>
              <a:rPr lang="en-CA"/>
              <a:t>Click icon to upload client logo</a:t>
            </a:r>
          </a:p>
        </p:txBody>
      </p:sp>
      <p:cxnSp>
        <p:nvCxnSpPr>
          <p:cNvPr id="13" name="Straight Connector 12">
            <a:extLst>
              <a:ext uri="{FF2B5EF4-FFF2-40B4-BE49-F238E27FC236}">
                <a16:creationId xmlns:a16="http://schemas.microsoft.com/office/drawing/2014/main" id="{662955A1-49A0-452F-9144-9722EEEB5DC9}"/>
              </a:ext>
            </a:extLst>
          </p:cNvPr>
          <p:cNvCxnSpPr>
            <a:cxnSpLocks/>
          </p:cNvCxnSpPr>
          <p:nvPr/>
        </p:nvCxnSpPr>
        <p:spPr>
          <a:xfrm>
            <a:off x="636587" y="5394693"/>
            <a:ext cx="55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F1FDE4F-00B9-42C0-9B90-44774836668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6587" y="5714682"/>
            <a:ext cx="2938463" cy="550961"/>
          </a:xfrm>
          <a:prstGeom prst="rect">
            <a:avLst/>
          </a:prstGeom>
        </p:spPr>
      </p:pic>
      <p:sp>
        <p:nvSpPr>
          <p:cNvPr id="20" name="Text Placeholder 9">
            <a:extLst>
              <a:ext uri="{FF2B5EF4-FFF2-40B4-BE49-F238E27FC236}">
                <a16:creationId xmlns:a16="http://schemas.microsoft.com/office/drawing/2014/main" id="{E3CC7989-1C71-4676-853A-759C1038FAF7}"/>
              </a:ext>
            </a:extLst>
          </p:cNvPr>
          <p:cNvSpPr>
            <a:spLocks noGrp="1"/>
          </p:cNvSpPr>
          <p:nvPr>
            <p:ph type="body" sz="quarter" idx="15" hasCustomPrompt="1"/>
          </p:nvPr>
        </p:nvSpPr>
        <p:spPr>
          <a:xfrm>
            <a:off x="643355" y="4920698"/>
            <a:ext cx="2758659" cy="138499"/>
          </a:xfrm>
        </p:spPr>
        <p:txBody>
          <a:bodyPr wrap="square" bIns="0" anchor="b" anchorCtr="0">
            <a:spAutoFit/>
          </a:bodyPr>
          <a:lstStyle>
            <a:lvl1pPr marL="0" indent="0" algn="l">
              <a:lnSpc>
                <a:spcPct val="100000"/>
              </a:lnSpc>
              <a:spcBef>
                <a:spcPts val="0"/>
              </a:spcBef>
              <a:buNone/>
              <a:defRPr sz="900">
                <a:solidFill>
                  <a:schemeClr val="bg1"/>
                </a:solidFill>
              </a:defRPr>
            </a:lvl1pPr>
          </a:lstStyle>
          <a:p>
            <a:pPr lvl="0"/>
            <a:r>
              <a:rPr lang="en-CA"/>
              <a:t>Month #, 2020</a:t>
            </a:r>
          </a:p>
        </p:txBody>
      </p:sp>
      <p:pic>
        <p:nvPicPr>
          <p:cNvPr id="22" name="Picture 15">
            <a:extLst>
              <a:ext uri="{FF2B5EF4-FFF2-40B4-BE49-F238E27FC236}">
                <a16:creationId xmlns:a16="http://schemas.microsoft.com/office/drawing/2014/main" id="{3044118B-87A9-40D1-B121-41E10B7B11E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800201" y="594892"/>
            <a:ext cx="1435091" cy="504042"/>
          </a:xfrm>
          <a:prstGeom prst="rect">
            <a:avLst/>
          </a:prstGeom>
        </p:spPr>
      </p:pic>
      <p:sp>
        <p:nvSpPr>
          <p:cNvPr id="17" name="Title Placeholder 1">
            <a:extLst>
              <a:ext uri="{FF2B5EF4-FFF2-40B4-BE49-F238E27FC236}">
                <a16:creationId xmlns:a16="http://schemas.microsoft.com/office/drawing/2014/main" id="{A5D650F6-49AB-41F9-BB92-42B9C612A7DA}"/>
              </a:ext>
            </a:extLst>
          </p:cNvPr>
          <p:cNvSpPr>
            <a:spLocks noGrp="1"/>
          </p:cNvSpPr>
          <p:nvPr>
            <p:ph type="title"/>
          </p:nvPr>
        </p:nvSpPr>
        <p:spPr>
          <a:xfrm>
            <a:off x="638174" y="2828499"/>
            <a:ext cx="5386391" cy="415498"/>
          </a:xfrm>
          <a:prstGeom prst="rect">
            <a:avLst/>
          </a:prstGeom>
        </p:spPr>
        <p:txBody>
          <a:bodyPr vert="horz" wrap="square" lIns="0" tIns="0" rIns="0" bIns="0" rtlCol="0" anchor="b" anchorCtr="0">
            <a:spAutoFit/>
          </a:bodyPr>
          <a:lstStyle>
            <a:lvl1pPr algn="l">
              <a:defRPr sz="3000">
                <a:solidFill>
                  <a:schemeClr val="bg1"/>
                </a:solidFill>
              </a:defRPr>
            </a:lvl1pPr>
          </a:lstStyle>
          <a:p>
            <a:r>
              <a:rPr lang="en-US"/>
              <a:t>Click to edit Master title style</a:t>
            </a:r>
          </a:p>
        </p:txBody>
      </p:sp>
      <p:cxnSp>
        <p:nvCxnSpPr>
          <p:cNvPr id="26" name="Straight Connector 25">
            <a:extLst>
              <a:ext uri="{FF2B5EF4-FFF2-40B4-BE49-F238E27FC236}">
                <a16:creationId xmlns:a16="http://schemas.microsoft.com/office/drawing/2014/main" id="{4C57944E-A9EE-46F5-BC08-6C0E65AE4A48}"/>
              </a:ext>
            </a:extLst>
          </p:cNvPr>
          <p:cNvCxnSpPr>
            <a:cxnSpLocks/>
          </p:cNvCxnSpPr>
          <p:nvPr userDrawn="1"/>
        </p:nvCxnSpPr>
        <p:spPr>
          <a:xfrm>
            <a:off x="645297"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02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BB9E24-7D34-4F2B-818E-854F6F9B4336}"/>
              </a:ext>
            </a:extLst>
          </p:cNvPr>
          <p:cNvSpPr>
            <a:spLocks noGrp="1"/>
          </p:cNvSpPr>
          <p:nvPr>
            <p:ph type="sldNum" sz="quarter" idx="10"/>
          </p:nvPr>
        </p:nvSpPr>
        <p:spPr/>
        <p:txBody>
          <a:bodyPr/>
          <a:lstStyle/>
          <a:p>
            <a:fld id="{524D1A82-BAD5-4898-8C77-C821410AB1EA}" type="slidenum">
              <a:rPr lang="en-CA" smtClean="0"/>
              <a:t>‹#›</a:t>
            </a:fld>
            <a:endParaRPr lang="en-CA"/>
          </a:p>
        </p:txBody>
      </p:sp>
    </p:spTree>
    <p:extLst>
      <p:ext uri="{BB962C8B-B14F-4D97-AF65-F5344CB8AC3E}">
        <p14:creationId xmlns:p14="http://schemas.microsoft.com/office/powerpoint/2010/main" val="170115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 - Grey BG">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0558B-FE2F-4443-88B7-521D06F35F52}"/>
              </a:ext>
            </a:extLst>
          </p:cNvPr>
          <p:cNvSpPr>
            <a:spLocks noGrp="1"/>
          </p:cNvSpPr>
          <p:nvPr>
            <p:ph type="sldNum" sz="quarter" idx="10"/>
          </p:nvPr>
        </p:nvSpPr>
        <p:spPr/>
        <p:txBody>
          <a:bodyPr/>
          <a:lstStyle/>
          <a:p>
            <a:fld id="{524D1A82-BAD5-4898-8C77-C821410AB1EA}" type="slidenum">
              <a:rPr lang="en-CA" smtClean="0"/>
              <a:pPr/>
              <a:t>‹#›</a:t>
            </a:fld>
            <a:endParaRPr lang="en-CA"/>
          </a:p>
        </p:txBody>
      </p:sp>
    </p:spTree>
    <p:extLst>
      <p:ext uri="{BB962C8B-B14F-4D97-AF65-F5344CB8AC3E}">
        <p14:creationId xmlns:p14="http://schemas.microsoft.com/office/powerpoint/2010/main" val="27497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6665D0-3EED-477A-839C-93130870DB48}"/>
              </a:ext>
            </a:extLst>
          </p:cNvPr>
          <p:cNvSpPr>
            <a:spLocks noGrp="1"/>
          </p:cNvSpPr>
          <p:nvPr>
            <p:ph type="sldNum" sz="quarter" idx="10"/>
          </p:nvPr>
        </p:nvSpPr>
        <p:spPr/>
        <p:txBody>
          <a:bodyPr/>
          <a:lstStyle/>
          <a:p>
            <a:fld id="{524D1A82-BAD5-4898-8C77-C821410AB1EA}" type="slidenum">
              <a:rPr lang="en-CA" smtClean="0"/>
              <a:t>‹#›</a:t>
            </a:fld>
            <a:endParaRPr lang="en-CA"/>
          </a:p>
        </p:txBody>
      </p:sp>
      <p:sp>
        <p:nvSpPr>
          <p:cNvPr id="3" name="Title 2">
            <a:extLst>
              <a:ext uri="{FF2B5EF4-FFF2-40B4-BE49-F238E27FC236}">
                <a16:creationId xmlns:a16="http://schemas.microsoft.com/office/drawing/2014/main" id="{643E4463-B86C-421A-BED9-4E4A478808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CA"/>
          </a:p>
        </p:txBody>
      </p:sp>
    </p:spTree>
    <p:extLst>
      <p:ext uri="{BB962C8B-B14F-4D97-AF65-F5344CB8AC3E}">
        <p14:creationId xmlns:p14="http://schemas.microsoft.com/office/powerpoint/2010/main" val="82624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Title - Gray BG">
    <p:bg>
      <p:bgPr>
        <a:solidFill>
          <a:schemeClr val="bg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9FF3637-28E5-4909-8584-9C06C0013AD7}"/>
              </a:ext>
            </a:extLst>
          </p:cNvPr>
          <p:cNvSpPr>
            <a:spLocks noGrp="1"/>
          </p:cNvSpPr>
          <p:nvPr>
            <p:ph type="title"/>
          </p:nvPr>
        </p:nvSpPr>
        <p:spPr>
          <a:xfrm>
            <a:off x="642951" y="644272"/>
            <a:ext cx="10913051" cy="415498"/>
          </a:xfrm>
          <a:prstGeom prst="rect">
            <a:avLst/>
          </a:prstGeom>
        </p:spPr>
        <p:txBody>
          <a:bodyPr vert="horz" wrap="square" lIns="0" tIns="0" rIns="0" bIns="0" rtlCol="0" anchor="t" anchorCtr="0">
            <a:spAutoFit/>
          </a:bodyPr>
          <a:lstStyle/>
          <a:p>
            <a:r>
              <a:rPr lang="en-US"/>
              <a:t>Click to edit Master title style</a:t>
            </a:r>
          </a:p>
        </p:txBody>
      </p:sp>
      <p:sp>
        <p:nvSpPr>
          <p:cNvPr id="2" name="Slide Number Placeholder 1">
            <a:extLst>
              <a:ext uri="{FF2B5EF4-FFF2-40B4-BE49-F238E27FC236}">
                <a16:creationId xmlns:a16="http://schemas.microsoft.com/office/drawing/2014/main" id="{29F793EA-9F0A-40C8-B399-DA1710FC34E3}"/>
              </a:ext>
            </a:extLst>
          </p:cNvPr>
          <p:cNvSpPr>
            <a:spLocks noGrp="1"/>
          </p:cNvSpPr>
          <p:nvPr>
            <p:ph type="sldNum" sz="quarter" idx="10"/>
          </p:nvPr>
        </p:nvSpPr>
        <p:spPr/>
        <p:txBody>
          <a:bodyPr/>
          <a:lstStyle/>
          <a:p>
            <a:fld id="{524D1A82-BAD5-4898-8C77-C821410AB1EA}" type="slidenum">
              <a:rPr lang="en-CA" smtClean="0"/>
              <a:pPr/>
              <a:t>‹#›</a:t>
            </a:fld>
            <a:endParaRPr lang="en-CA"/>
          </a:p>
        </p:txBody>
      </p:sp>
    </p:spTree>
    <p:extLst>
      <p:ext uri="{BB962C8B-B14F-4D97-AF65-F5344CB8AC3E}">
        <p14:creationId xmlns:p14="http://schemas.microsoft.com/office/powerpoint/2010/main" val="246822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US" dirty="0"/>
              <a:t>PAC Professional Accounting Futures 2021</a:t>
            </a:r>
            <a:endParaRPr lang="en-CA" dirty="0"/>
          </a:p>
        </p:txBody>
      </p:sp>
      <p:sp>
        <p:nvSpPr>
          <p:cNvPr id="4" name="Slide Number Placeholder 3"/>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6525068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Title, Sub">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F1B393F-D93D-44CA-A329-6B1FFD976CCB}"/>
              </a:ext>
            </a:extLst>
          </p:cNvPr>
          <p:cNvSpPr>
            <a:spLocks noGrp="1"/>
          </p:cNvSpPr>
          <p:nvPr>
            <p:ph type="body" idx="1"/>
          </p:nvPr>
        </p:nvSpPr>
        <p:spPr>
          <a:xfrm>
            <a:off x="642952" y="1198271"/>
            <a:ext cx="10915637" cy="233975"/>
          </a:xfrm>
          <a:prstGeom prst="rect">
            <a:avLst/>
          </a:prstGeom>
        </p:spPr>
        <p:txBody>
          <a:bodyPr wrap="square" anchor="t" anchorCtr="0">
            <a:spAutoFit/>
          </a:bodyPr>
          <a:lstStyle>
            <a:lvl1pPr marL="0" indent="0">
              <a:buNone/>
              <a:defRPr sz="1500" b="0">
                <a:solidFill>
                  <a:schemeClr val="accent5"/>
                </a:solidFill>
                <a:latin typeface="+mj-lt"/>
                <a:ea typeface="Segoe UI Semibold" panose="020B0702040204020203" pitchFamily="34" charset="0"/>
                <a:cs typeface="Segoe UI Semibold" panose="020B07020402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 name="Title 1">
            <a:extLst>
              <a:ext uri="{FF2B5EF4-FFF2-40B4-BE49-F238E27FC236}">
                <a16:creationId xmlns:a16="http://schemas.microsoft.com/office/drawing/2014/main" id="{998CFF6A-22B4-4E80-969D-CF8FE8009A7B}"/>
              </a:ext>
            </a:extLst>
          </p:cNvPr>
          <p:cNvSpPr>
            <a:spLocks noGrp="1"/>
          </p:cNvSpPr>
          <p:nvPr>
            <p:ph type="title"/>
          </p:nvPr>
        </p:nvSpPr>
        <p:spPr>
          <a:xfrm>
            <a:off x="642951" y="644272"/>
            <a:ext cx="10906099" cy="415498"/>
          </a:xfrm>
        </p:spPr>
        <p:txBody>
          <a:body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E85ADE59-26ED-4975-9304-FC7888304BBE}"/>
              </a:ext>
            </a:extLst>
          </p:cNvPr>
          <p:cNvSpPr>
            <a:spLocks noGrp="1"/>
          </p:cNvSpPr>
          <p:nvPr>
            <p:ph type="sldNum" sz="quarter" idx="10"/>
          </p:nvPr>
        </p:nvSpPr>
        <p:spPr/>
        <p:txBody>
          <a:bodyPr/>
          <a:lstStyle/>
          <a:p>
            <a:fld id="{524D1A82-BAD5-4898-8C77-C821410AB1EA}" type="slidenum">
              <a:rPr lang="en-CA" smtClean="0"/>
              <a:t>‹#›</a:t>
            </a:fld>
            <a:endParaRPr lang="en-CA"/>
          </a:p>
        </p:txBody>
      </p:sp>
    </p:spTree>
    <p:extLst>
      <p:ext uri="{BB962C8B-B14F-4D97-AF65-F5344CB8AC3E}">
        <p14:creationId xmlns:p14="http://schemas.microsoft.com/office/powerpoint/2010/main" val="380556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2AB0C2-50DA-4F7A-AC15-549C95CBFC67}"/>
              </a:ext>
            </a:extLst>
          </p:cNvPr>
          <p:cNvSpPr>
            <a:spLocks noGrp="1"/>
          </p:cNvSpPr>
          <p:nvPr>
            <p:ph type="title"/>
          </p:nvPr>
        </p:nvSpPr>
        <p:spPr/>
        <p:txBody>
          <a:bodyPr/>
          <a:lstStyle/>
          <a:p>
            <a:r>
              <a:rPr lang="en-US"/>
              <a:t>Click to edit Master title style</a:t>
            </a:r>
            <a:endParaRPr lang="en-CA"/>
          </a:p>
        </p:txBody>
      </p:sp>
      <p:sp>
        <p:nvSpPr>
          <p:cNvPr id="5" name="Content Placeholder 4">
            <a:extLst>
              <a:ext uri="{FF2B5EF4-FFF2-40B4-BE49-F238E27FC236}">
                <a16:creationId xmlns:a16="http://schemas.microsoft.com/office/drawing/2014/main" id="{FDF676A2-AB15-4CF2-BA71-92DEA7D3C164}"/>
              </a:ext>
            </a:extLst>
          </p:cNvPr>
          <p:cNvSpPr>
            <a:spLocks noGrp="1"/>
          </p:cNvSpPr>
          <p:nvPr>
            <p:ph sz="quarter" idx="13"/>
          </p:nvPr>
        </p:nvSpPr>
        <p:spPr>
          <a:xfrm>
            <a:off x="642937" y="1585915"/>
            <a:ext cx="10915651"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id="{FC7824A0-63EF-4FE4-83D4-D0A76780332E}"/>
              </a:ext>
            </a:extLst>
          </p:cNvPr>
          <p:cNvSpPr>
            <a:spLocks noGrp="1"/>
          </p:cNvSpPr>
          <p:nvPr>
            <p:ph type="sldNum" sz="quarter" idx="14"/>
          </p:nvPr>
        </p:nvSpPr>
        <p:spPr/>
        <p:txBody>
          <a:bodyPr/>
          <a:lstStyle/>
          <a:p>
            <a:fld id="{524D1A82-BAD5-4898-8C77-C821410AB1EA}" type="slidenum">
              <a:rPr lang="en-CA" smtClean="0"/>
              <a:t>‹#›</a:t>
            </a:fld>
            <a:endParaRPr lang="en-CA"/>
          </a:p>
        </p:txBody>
      </p:sp>
    </p:spTree>
    <p:extLst>
      <p:ext uri="{BB962C8B-B14F-4D97-AF65-F5344CB8AC3E}">
        <p14:creationId xmlns:p14="http://schemas.microsoft.com/office/powerpoint/2010/main" val="76552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ub,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94335-1D41-4AC9-8B94-3C4F77CA8616}"/>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5B0D004-6310-4EE8-BD27-77B3BA54C5B2}"/>
              </a:ext>
            </a:extLst>
          </p:cNvPr>
          <p:cNvSpPr>
            <a:spLocks noGrp="1"/>
          </p:cNvSpPr>
          <p:nvPr>
            <p:ph type="sldNum" sz="quarter" idx="12"/>
          </p:nvPr>
        </p:nvSpPr>
        <p:spPr/>
        <p:txBody>
          <a:bodyPr/>
          <a:lstStyle/>
          <a:p>
            <a:fld id="{524D1A82-BAD5-4898-8C77-C821410AB1EA}" type="slidenum">
              <a:rPr lang="en-CA" smtClean="0"/>
              <a:pPr/>
              <a:t>‹#›</a:t>
            </a:fld>
            <a:endParaRPr lang="en-CA"/>
          </a:p>
        </p:txBody>
      </p:sp>
      <p:sp>
        <p:nvSpPr>
          <p:cNvPr id="6" name="Text Placeholder 2">
            <a:extLst>
              <a:ext uri="{FF2B5EF4-FFF2-40B4-BE49-F238E27FC236}">
                <a16:creationId xmlns:a16="http://schemas.microsoft.com/office/drawing/2014/main" id="{84BE2AAD-0E8C-4287-990F-DEDD12D2BB68}"/>
              </a:ext>
            </a:extLst>
          </p:cNvPr>
          <p:cNvSpPr>
            <a:spLocks noGrp="1"/>
          </p:cNvSpPr>
          <p:nvPr>
            <p:ph type="body" idx="1"/>
          </p:nvPr>
        </p:nvSpPr>
        <p:spPr>
          <a:xfrm>
            <a:off x="642952" y="1198271"/>
            <a:ext cx="10915637" cy="233975"/>
          </a:xfrm>
          <a:prstGeom prst="rect">
            <a:avLst/>
          </a:prstGeom>
        </p:spPr>
        <p:txBody>
          <a:bodyPr wrap="square" anchor="t" anchorCtr="0">
            <a:spAutoFit/>
          </a:bodyPr>
          <a:lstStyle>
            <a:lvl1pPr marL="0" indent="0">
              <a:buNone/>
              <a:defRPr sz="1500" b="0">
                <a:solidFill>
                  <a:schemeClr val="accent5"/>
                </a:solidFill>
                <a:latin typeface="+mj-lt"/>
                <a:ea typeface="Segoe UI Semibold" panose="020B0702040204020203" pitchFamily="34" charset="0"/>
                <a:cs typeface="Segoe UI Semibold" panose="020B07020402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4">
            <a:extLst>
              <a:ext uri="{FF2B5EF4-FFF2-40B4-BE49-F238E27FC236}">
                <a16:creationId xmlns:a16="http://schemas.microsoft.com/office/drawing/2014/main" id="{CBF68691-C182-43AB-90B4-FBC93A03536C}"/>
              </a:ext>
            </a:extLst>
          </p:cNvPr>
          <p:cNvSpPr>
            <a:spLocks noGrp="1"/>
          </p:cNvSpPr>
          <p:nvPr>
            <p:ph sz="quarter" idx="13"/>
          </p:nvPr>
        </p:nvSpPr>
        <p:spPr>
          <a:xfrm>
            <a:off x="642937" y="1752268"/>
            <a:ext cx="10915651" cy="4485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650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8B7F-77DC-4A22-8511-8DF0064F7573}"/>
              </a:ext>
            </a:extLst>
          </p:cNvPr>
          <p:cNvSpPr>
            <a:spLocks noGrp="1"/>
          </p:cNvSpPr>
          <p:nvPr>
            <p:ph type="title"/>
          </p:nvPr>
        </p:nvSpPr>
        <p:spPr/>
        <p:txBody>
          <a:bodyPr/>
          <a:lstStyle/>
          <a:p>
            <a:r>
              <a:rPr lang="en-US"/>
              <a:t>Click to edit Master title style</a:t>
            </a:r>
            <a:endParaRPr lang="en-CA"/>
          </a:p>
        </p:txBody>
      </p:sp>
      <p:sp>
        <p:nvSpPr>
          <p:cNvPr id="9" name="Content Placeholder 8">
            <a:extLst>
              <a:ext uri="{FF2B5EF4-FFF2-40B4-BE49-F238E27FC236}">
                <a16:creationId xmlns:a16="http://schemas.microsoft.com/office/drawing/2014/main" id="{28937F23-90EC-450C-AADD-4A3C1B1AE0DF}"/>
              </a:ext>
            </a:extLst>
          </p:cNvPr>
          <p:cNvSpPr>
            <a:spLocks noGrp="1"/>
          </p:cNvSpPr>
          <p:nvPr>
            <p:ph sz="quarter" idx="13"/>
          </p:nvPr>
        </p:nvSpPr>
        <p:spPr>
          <a:xfrm>
            <a:off x="642940" y="1585915"/>
            <a:ext cx="5381625" cy="4651375"/>
          </a:xfrm>
          <a:noFill/>
        </p:spPr>
        <p:txBody>
          <a:bodyPr r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Content Placeholder 15">
            <a:extLst>
              <a:ext uri="{FF2B5EF4-FFF2-40B4-BE49-F238E27FC236}">
                <a16:creationId xmlns:a16="http://schemas.microsoft.com/office/drawing/2014/main" id="{18AE8711-CB48-451A-9A68-937C2C2DF5BF}"/>
              </a:ext>
            </a:extLst>
          </p:cNvPr>
          <p:cNvSpPr>
            <a:spLocks noGrp="1"/>
          </p:cNvSpPr>
          <p:nvPr>
            <p:ph sz="quarter" idx="14"/>
          </p:nvPr>
        </p:nvSpPr>
        <p:spPr>
          <a:xfrm>
            <a:off x="6162677" y="1585915"/>
            <a:ext cx="5395913"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2">
            <a:extLst>
              <a:ext uri="{FF2B5EF4-FFF2-40B4-BE49-F238E27FC236}">
                <a16:creationId xmlns:a16="http://schemas.microsoft.com/office/drawing/2014/main" id="{CB315589-11A8-4BED-8532-1C4C4FE8C650}"/>
              </a:ext>
            </a:extLst>
          </p:cNvPr>
          <p:cNvSpPr>
            <a:spLocks noGrp="1"/>
          </p:cNvSpPr>
          <p:nvPr>
            <p:ph type="sldNum" sz="quarter" idx="15"/>
          </p:nvPr>
        </p:nvSpPr>
        <p:spPr/>
        <p:txBody>
          <a:bodyPr/>
          <a:lstStyle/>
          <a:p>
            <a:fld id="{524D1A82-BAD5-4898-8C77-C821410AB1EA}" type="slidenum">
              <a:rPr lang="en-CA" smtClean="0"/>
              <a:pPr/>
              <a:t>‹#›</a:t>
            </a:fld>
            <a:endParaRPr lang="en-CA"/>
          </a:p>
        </p:txBody>
      </p:sp>
    </p:spTree>
    <p:extLst>
      <p:ext uri="{BB962C8B-B14F-4D97-AF65-F5344CB8AC3E}">
        <p14:creationId xmlns:p14="http://schemas.microsoft.com/office/powerpoint/2010/main" val="374056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Content - 2 Column - Grey BG">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8B7F-77DC-4A22-8511-8DF0064F7573}"/>
              </a:ext>
            </a:extLst>
          </p:cNvPr>
          <p:cNvSpPr>
            <a:spLocks noGrp="1"/>
          </p:cNvSpPr>
          <p:nvPr>
            <p:ph type="title"/>
          </p:nvPr>
        </p:nvSpPr>
        <p:spPr/>
        <p:txBody>
          <a:bodyPr/>
          <a:lstStyle/>
          <a:p>
            <a:r>
              <a:rPr lang="en-US"/>
              <a:t>Click to edit Master title style</a:t>
            </a:r>
            <a:endParaRPr lang="en-CA"/>
          </a:p>
        </p:txBody>
      </p:sp>
      <p:sp>
        <p:nvSpPr>
          <p:cNvPr id="9" name="Content Placeholder 8">
            <a:extLst>
              <a:ext uri="{FF2B5EF4-FFF2-40B4-BE49-F238E27FC236}">
                <a16:creationId xmlns:a16="http://schemas.microsoft.com/office/drawing/2014/main" id="{28937F23-90EC-450C-AADD-4A3C1B1AE0DF}"/>
              </a:ext>
            </a:extLst>
          </p:cNvPr>
          <p:cNvSpPr>
            <a:spLocks noGrp="1"/>
          </p:cNvSpPr>
          <p:nvPr>
            <p:ph sz="quarter" idx="13"/>
          </p:nvPr>
        </p:nvSpPr>
        <p:spPr>
          <a:xfrm>
            <a:off x="642940" y="1585913"/>
            <a:ext cx="5381625" cy="4627815"/>
          </a:xfrm>
          <a:solidFill>
            <a:schemeClr val="bg1"/>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Content Placeholder 15">
            <a:extLst>
              <a:ext uri="{FF2B5EF4-FFF2-40B4-BE49-F238E27FC236}">
                <a16:creationId xmlns:a16="http://schemas.microsoft.com/office/drawing/2014/main" id="{18AE8711-CB48-451A-9A68-937C2C2DF5BF}"/>
              </a:ext>
            </a:extLst>
          </p:cNvPr>
          <p:cNvSpPr>
            <a:spLocks noGrp="1"/>
          </p:cNvSpPr>
          <p:nvPr>
            <p:ph sz="quarter" idx="14"/>
          </p:nvPr>
        </p:nvSpPr>
        <p:spPr>
          <a:xfrm>
            <a:off x="6162677" y="1585913"/>
            <a:ext cx="5395913" cy="4627815"/>
          </a:xfrm>
          <a:solidFill>
            <a:schemeClr val="bg1"/>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2">
            <a:extLst>
              <a:ext uri="{FF2B5EF4-FFF2-40B4-BE49-F238E27FC236}">
                <a16:creationId xmlns:a16="http://schemas.microsoft.com/office/drawing/2014/main" id="{5F365594-A585-4C78-BE76-3C7E884C1E3D}"/>
              </a:ext>
            </a:extLst>
          </p:cNvPr>
          <p:cNvSpPr>
            <a:spLocks noGrp="1"/>
          </p:cNvSpPr>
          <p:nvPr>
            <p:ph type="sldNum" sz="quarter" idx="15"/>
          </p:nvPr>
        </p:nvSpPr>
        <p:spPr/>
        <p:txBody>
          <a:bodyPr/>
          <a:lstStyle/>
          <a:p>
            <a:fld id="{524D1A82-BAD5-4898-8C77-C821410AB1EA}" type="slidenum">
              <a:rPr lang="en-CA" smtClean="0"/>
              <a:pPr/>
              <a:t>‹#›</a:t>
            </a:fld>
            <a:endParaRPr lang="en-CA"/>
          </a:p>
        </p:txBody>
      </p:sp>
    </p:spTree>
    <p:extLst>
      <p:ext uri="{BB962C8B-B14F-4D97-AF65-F5344CB8AC3E}">
        <p14:creationId xmlns:p14="http://schemas.microsoft.com/office/powerpoint/2010/main" val="73513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ub,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8B7F-77DC-4A22-8511-8DF0064F7573}"/>
              </a:ext>
            </a:extLst>
          </p:cNvPr>
          <p:cNvSpPr>
            <a:spLocks noGrp="1"/>
          </p:cNvSpPr>
          <p:nvPr>
            <p:ph type="title"/>
          </p:nvPr>
        </p:nvSpPr>
        <p:spPr/>
        <p:txBody>
          <a:bodyPr/>
          <a:lstStyle/>
          <a:p>
            <a:r>
              <a:rPr lang="en-US"/>
              <a:t>Click to edit Master title style</a:t>
            </a:r>
            <a:endParaRPr lang="en-CA"/>
          </a:p>
        </p:txBody>
      </p:sp>
      <p:sp>
        <p:nvSpPr>
          <p:cNvPr id="9" name="Content Placeholder 8">
            <a:extLst>
              <a:ext uri="{FF2B5EF4-FFF2-40B4-BE49-F238E27FC236}">
                <a16:creationId xmlns:a16="http://schemas.microsoft.com/office/drawing/2014/main" id="{28937F23-90EC-450C-AADD-4A3C1B1AE0DF}"/>
              </a:ext>
            </a:extLst>
          </p:cNvPr>
          <p:cNvSpPr>
            <a:spLocks noGrp="1"/>
          </p:cNvSpPr>
          <p:nvPr>
            <p:ph sz="quarter" idx="13"/>
          </p:nvPr>
        </p:nvSpPr>
        <p:spPr>
          <a:xfrm>
            <a:off x="642940" y="2213363"/>
            <a:ext cx="5381625" cy="4000367"/>
          </a:xfrm>
        </p:spPr>
        <p:txBody>
          <a:bodyPr r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Content Placeholder 15">
            <a:extLst>
              <a:ext uri="{FF2B5EF4-FFF2-40B4-BE49-F238E27FC236}">
                <a16:creationId xmlns:a16="http://schemas.microsoft.com/office/drawing/2014/main" id="{18AE8711-CB48-451A-9A68-937C2C2DF5BF}"/>
              </a:ext>
            </a:extLst>
          </p:cNvPr>
          <p:cNvSpPr>
            <a:spLocks noGrp="1"/>
          </p:cNvSpPr>
          <p:nvPr>
            <p:ph sz="quarter" idx="14"/>
          </p:nvPr>
        </p:nvSpPr>
        <p:spPr>
          <a:xfrm>
            <a:off x="6162677" y="2213363"/>
            <a:ext cx="5395913" cy="4000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2">
            <a:extLst>
              <a:ext uri="{FF2B5EF4-FFF2-40B4-BE49-F238E27FC236}">
                <a16:creationId xmlns:a16="http://schemas.microsoft.com/office/drawing/2014/main" id="{ED63A7BA-CD71-449D-8F1C-96E05A3FCD32}"/>
              </a:ext>
            </a:extLst>
          </p:cNvPr>
          <p:cNvSpPr>
            <a:spLocks noGrp="1"/>
          </p:cNvSpPr>
          <p:nvPr>
            <p:ph type="body" idx="1"/>
          </p:nvPr>
        </p:nvSpPr>
        <p:spPr>
          <a:xfrm>
            <a:off x="642951" y="1585913"/>
            <a:ext cx="5381612" cy="327590"/>
          </a:xfrm>
          <a:prstGeom prst="rect">
            <a:avLst/>
          </a:prstGeom>
        </p:spPr>
        <p:txBody>
          <a:bodyPr wrap="square" rIns="108000" anchor="t" anchorCtr="0">
            <a:spAutoFit/>
          </a:bodyPr>
          <a:lstStyle>
            <a:lvl1pPr marL="0" indent="0">
              <a:buNone/>
              <a:defRPr sz="2100" b="0">
                <a:solidFill>
                  <a:schemeClr val="accent5"/>
                </a:solidFill>
                <a:latin typeface="+mj-lt"/>
                <a:ea typeface="Segoe UI Semibold" panose="020B0702040204020203" pitchFamily="34" charset="0"/>
                <a:cs typeface="Segoe UI Semibold" panose="020B07020402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2">
            <a:extLst>
              <a:ext uri="{FF2B5EF4-FFF2-40B4-BE49-F238E27FC236}">
                <a16:creationId xmlns:a16="http://schemas.microsoft.com/office/drawing/2014/main" id="{5BB1DAA5-5150-4970-979C-0613B1FF95E8}"/>
              </a:ext>
            </a:extLst>
          </p:cNvPr>
          <p:cNvSpPr>
            <a:spLocks noGrp="1"/>
          </p:cNvSpPr>
          <p:nvPr>
            <p:ph type="body" idx="15"/>
          </p:nvPr>
        </p:nvSpPr>
        <p:spPr>
          <a:xfrm>
            <a:off x="6162676" y="1585913"/>
            <a:ext cx="5395913" cy="327590"/>
          </a:xfrm>
          <a:prstGeom prst="rect">
            <a:avLst/>
          </a:prstGeom>
        </p:spPr>
        <p:txBody>
          <a:bodyPr wrap="square" anchor="t" anchorCtr="0">
            <a:spAutoFit/>
          </a:bodyPr>
          <a:lstStyle>
            <a:lvl1pPr marL="0" indent="0">
              <a:buNone/>
              <a:defRPr sz="2100" b="0">
                <a:solidFill>
                  <a:schemeClr val="accent5"/>
                </a:solidFill>
                <a:latin typeface="+mj-lt"/>
                <a:ea typeface="Segoe UI Semibold" panose="020B0702040204020203" pitchFamily="34" charset="0"/>
                <a:cs typeface="Segoe UI Semibold" panose="020B07020402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 name="Slide Number Placeholder 2">
            <a:extLst>
              <a:ext uri="{FF2B5EF4-FFF2-40B4-BE49-F238E27FC236}">
                <a16:creationId xmlns:a16="http://schemas.microsoft.com/office/drawing/2014/main" id="{87A7DBD8-4A5C-4775-9D29-AB241220292E}"/>
              </a:ext>
            </a:extLst>
          </p:cNvPr>
          <p:cNvSpPr>
            <a:spLocks noGrp="1"/>
          </p:cNvSpPr>
          <p:nvPr>
            <p:ph type="sldNum" sz="quarter" idx="16"/>
          </p:nvPr>
        </p:nvSpPr>
        <p:spPr/>
        <p:txBody>
          <a:bodyPr/>
          <a:lstStyle/>
          <a:p>
            <a:fld id="{524D1A82-BAD5-4898-8C77-C821410AB1EA}" type="slidenum">
              <a:rPr lang="en-CA" smtClean="0"/>
              <a:pPr/>
              <a:t>‹#›</a:t>
            </a:fld>
            <a:endParaRPr lang="en-CA"/>
          </a:p>
        </p:txBody>
      </p:sp>
    </p:spTree>
    <p:extLst>
      <p:ext uri="{BB962C8B-B14F-4D97-AF65-F5344CB8AC3E}">
        <p14:creationId xmlns:p14="http://schemas.microsoft.com/office/powerpoint/2010/main" val="1971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8B7F-77DC-4A22-8511-8DF0064F7573}"/>
              </a:ext>
            </a:extLst>
          </p:cNvPr>
          <p:cNvSpPr>
            <a:spLocks noGrp="1"/>
          </p:cNvSpPr>
          <p:nvPr>
            <p:ph type="title"/>
          </p:nvPr>
        </p:nvSpPr>
        <p:spPr/>
        <p:txBody>
          <a:bodyPr/>
          <a:lstStyle/>
          <a:p>
            <a:r>
              <a:rPr lang="en-US"/>
              <a:t>Click to edit Master title style</a:t>
            </a:r>
            <a:endParaRPr lang="en-CA"/>
          </a:p>
        </p:txBody>
      </p:sp>
      <p:sp>
        <p:nvSpPr>
          <p:cNvPr id="9" name="Content Placeholder 8">
            <a:extLst>
              <a:ext uri="{FF2B5EF4-FFF2-40B4-BE49-F238E27FC236}">
                <a16:creationId xmlns:a16="http://schemas.microsoft.com/office/drawing/2014/main" id="{28937F23-90EC-450C-AADD-4A3C1B1AE0DF}"/>
              </a:ext>
            </a:extLst>
          </p:cNvPr>
          <p:cNvSpPr>
            <a:spLocks noGrp="1"/>
          </p:cNvSpPr>
          <p:nvPr>
            <p:ph sz="quarter" idx="13"/>
          </p:nvPr>
        </p:nvSpPr>
        <p:spPr>
          <a:xfrm>
            <a:off x="642939" y="1585915"/>
            <a:ext cx="3548063" cy="4651375"/>
          </a:xfrm>
        </p:spPr>
        <p:txBody>
          <a:bodyPr r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Content Placeholder 15">
            <a:extLst>
              <a:ext uri="{FF2B5EF4-FFF2-40B4-BE49-F238E27FC236}">
                <a16:creationId xmlns:a16="http://schemas.microsoft.com/office/drawing/2014/main" id="{18AE8711-CB48-451A-9A68-937C2C2DF5BF}"/>
              </a:ext>
            </a:extLst>
          </p:cNvPr>
          <p:cNvSpPr>
            <a:spLocks noGrp="1"/>
          </p:cNvSpPr>
          <p:nvPr>
            <p:ph sz="quarter" idx="14"/>
          </p:nvPr>
        </p:nvSpPr>
        <p:spPr>
          <a:xfrm>
            <a:off x="8010526" y="1585915"/>
            <a:ext cx="3548063"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Content Placeholder 8">
            <a:extLst>
              <a:ext uri="{FF2B5EF4-FFF2-40B4-BE49-F238E27FC236}">
                <a16:creationId xmlns:a16="http://schemas.microsoft.com/office/drawing/2014/main" id="{04E3A92E-8DEA-4B18-8398-59C498F1658D}"/>
              </a:ext>
            </a:extLst>
          </p:cNvPr>
          <p:cNvSpPr>
            <a:spLocks noGrp="1"/>
          </p:cNvSpPr>
          <p:nvPr>
            <p:ph sz="quarter" idx="15"/>
          </p:nvPr>
        </p:nvSpPr>
        <p:spPr>
          <a:xfrm>
            <a:off x="4326733" y="1585915"/>
            <a:ext cx="3548063" cy="4651375"/>
          </a:xfrm>
        </p:spPr>
        <p:txBody>
          <a:bodyPr r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2">
            <a:extLst>
              <a:ext uri="{FF2B5EF4-FFF2-40B4-BE49-F238E27FC236}">
                <a16:creationId xmlns:a16="http://schemas.microsoft.com/office/drawing/2014/main" id="{FDAFB897-71D9-418C-9F30-5ACBC06323E6}"/>
              </a:ext>
            </a:extLst>
          </p:cNvPr>
          <p:cNvSpPr>
            <a:spLocks noGrp="1"/>
          </p:cNvSpPr>
          <p:nvPr>
            <p:ph type="sldNum" sz="quarter" idx="16"/>
          </p:nvPr>
        </p:nvSpPr>
        <p:spPr/>
        <p:txBody>
          <a:bodyPr/>
          <a:lstStyle/>
          <a:p>
            <a:fld id="{524D1A82-BAD5-4898-8C77-C821410AB1EA}" type="slidenum">
              <a:rPr lang="en-CA" smtClean="0"/>
              <a:pPr/>
              <a:t>‹#›</a:t>
            </a:fld>
            <a:endParaRPr lang="en-CA"/>
          </a:p>
        </p:txBody>
      </p:sp>
    </p:spTree>
    <p:extLst>
      <p:ext uri="{BB962C8B-B14F-4D97-AF65-F5344CB8AC3E}">
        <p14:creationId xmlns:p14="http://schemas.microsoft.com/office/powerpoint/2010/main" val="81598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Content, Image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8B7F-77DC-4A22-8511-8DF0064F7573}"/>
              </a:ext>
            </a:extLst>
          </p:cNvPr>
          <p:cNvSpPr>
            <a:spLocks noGrp="1"/>
          </p:cNvSpPr>
          <p:nvPr>
            <p:ph type="title"/>
          </p:nvPr>
        </p:nvSpPr>
        <p:spPr/>
        <p:txBody>
          <a:bodyPr/>
          <a:lstStyle/>
          <a:p>
            <a:r>
              <a:rPr lang="en-US"/>
              <a:t>Click to edit Master title style</a:t>
            </a:r>
            <a:endParaRPr lang="en-CA"/>
          </a:p>
        </p:txBody>
      </p:sp>
      <p:sp>
        <p:nvSpPr>
          <p:cNvPr id="10" name="Picture Placeholder 3">
            <a:extLst>
              <a:ext uri="{FF2B5EF4-FFF2-40B4-BE49-F238E27FC236}">
                <a16:creationId xmlns:a16="http://schemas.microsoft.com/office/drawing/2014/main" id="{D396B389-2043-467D-93A9-2D532A76439D}"/>
              </a:ext>
            </a:extLst>
          </p:cNvPr>
          <p:cNvSpPr>
            <a:spLocks noGrp="1"/>
          </p:cNvSpPr>
          <p:nvPr>
            <p:ph type="pic" sz="quarter" idx="17" hasCustomPrompt="1"/>
          </p:nvPr>
        </p:nvSpPr>
        <p:spPr>
          <a:xfrm>
            <a:off x="4321970" y="1585913"/>
            <a:ext cx="3548063" cy="1776412"/>
          </a:xfrm>
          <a:solidFill>
            <a:schemeClr val="bg2"/>
          </a:solidFill>
        </p:spPr>
        <p:txBody>
          <a:bodyPr>
            <a:normAutofit/>
          </a:bodyPr>
          <a:lstStyle>
            <a:lvl1pPr marL="0" indent="0" algn="ctr">
              <a:buNone/>
              <a:defRPr sz="1500"/>
            </a:lvl1pPr>
          </a:lstStyle>
          <a:p>
            <a:r>
              <a:rPr lang="en-CA"/>
              <a:t>Click icon to insert image</a:t>
            </a:r>
          </a:p>
        </p:txBody>
      </p:sp>
      <p:sp>
        <p:nvSpPr>
          <p:cNvPr id="11" name="Picture Placeholder 3">
            <a:extLst>
              <a:ext uri="{FF2B5EF4-FFF2-40B4-BE49-F238E27FC236}">
                <a16:creationId xmlns:a16="http://schemas.microsoft.com/office/drawing/2014/main" id="{91765FFD-5E40-4397-8930-BE6BC9EEBECA}"/>
              </a:ext>
            </a:extLst>
          </p:cNvPr>
          <p:cNvSpPr>
            <a:spLocks noGrp="1"/>
          </p:cNvSpPr>
          <p:nvPr>
            <p:ph type="pic" sz="quarter" idx="18" hasCustomPrompt="1"/>
          </p:nvPr>
        </p:nvSpPr>
        <p:spPr>
          <a:xfrm>
            <a:off x="8001001" y="1585913"/>
            <a:ext cx="3548063" cy="1776412"/>
          </a:xfrm>
          <a:solidFill>
            <a:schemeClr val="bg2"/>
          </a:solidFill>
        </p:spPr>
        <p:txBody>
          <a:bodyPr>
            <a:normAutofit/>
          </a:bodyPr>
          <a:lstStyle>
            <a:lvl1pPr marL="0" indent="0" algn="ctr">
              <a:buNone/>
              <a:defRPr sz="1500"/>
            </a:lvl1pPr>
          </a:lstStyle>
          <a:p>
            <a:r>
              <a:rPr lang="en-CA"/>
              <a:t>Click icon to insert image</a:t>
            </a:r>
          </a:p>
        </p:txBody>
      </p:sp>
      <p:sp>
        <p:nvSpPr>
          <p:cNvPr id="12" name="Picture Placeholder 3">
            <a:extLst>
              <a:ext uri="{FF2B5EF4-FFF2-40B4-BE49-F238E27FC236}">
                <a16:creationId xmlns:a16="http://schemas.microsoft.com/office/drawing/2014/main" id="{81B35B0B-8999-407F-AC08-7720BD10286C}"/>
              </a:ext>
            </a:extLst>
          </p:cNvPr>
          <p:cNvSpPr>
            <a:spLocks noGrp="1"/>
          </p:cNvSpPr>
          <p:nvPr>
            <p:ph type="pic" sz="quarter" idx="19" hasCustomPrompt="1"/>
          </p:nvPr>
        </p:nvSpPr>
        <p:spPr>
          <a:xfrm>
            <a:off x="642938" y="1592263"/>
            <a:ext cx="3548063" cy="1776412"/>
          </a:xfrm>
          <a:solidFill>
            <a:schemeClr val="bg2"/>
          </a:solidFill>
        </p:spPr>
        <p:txBody>
          <a:bodyPr>
            <a:normAutofit/>
          </a:bodyPr>
          <a:lstStyle>
            <a:lvl1pPr marL="0" indent="0" algn="ctr">
              <a:buNone/>
              <a:defRPr sz="1500"/>
            </a:lvl1pPr>
          </a:lstStyle>
          <a:p>
            <a:r>
              <a:rPr lang="en-CA"/>
              <a:t>Click icon to insert image</a:t>
            </a:r>
          </a:p>
        </p:txBody>
      </p:sp>
      <p:sp>
        <p:nvSpPr>
          <p:cNvPr id="15" name="Text Placeholder 14">
            <a:extLst>
              <a:ext uri="{FF2B5EF4-FFF2-40B4-BE49-F238E27FC236}">
                <a16:creationId xmlns:a16="http://schemas.microsoft.com/office/drawing/2014/main" id="{CFE0C765-325B-4145-904A-54052B90B78A}"/>
              </a:ext>
            </a:extLst>
          </p:cNvPr>
          <p:cNvSpPr>
            <a:spLocks noGrp="1"/>
          </p:cNvSpPr>
          <p:nvPr>
            <p:ph type="body" sz="quarter" idx="20"/>
          </p:nvPr>
        </p:nvSpPr>
        <p:spPr>
          <a:xfrm>
            <a:off x="636589" y="3506745"/>
            <a:ext cx="3554412" cy="2706985"/>
          </a:xfrm>
        </p:spPr>
        <p:txBody>
          <a:bodyPr rIns="108000"/>
          <a:lstStyle>
            <a:lvl1pPr>
              <a:defRPr sz="1500"/>
            </a:lvl1pPr>
            <a:lvl2pPr>
              <a:defRPr sz="1350"/>
            </a:lvl2pPr>
            <a:lvl3pPr>
              <a:defRPr sz="1200"/>
            </a:lvl3pPr>
            <a:lvl4pPr>
              <a:defRPr sz="105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4">
            <a:extLst>
              <a:ext uri="{FF2B5EF4-FFF2-40B4-BE49-F238E27FC236}">
                <a16:creationId xmlns:a16="http://schemas.microsoft.com/office/drawing/2014/main" id="{FD165765-0D41-4BD3-A8D9-073D731C7B4A}"/>
              </a:ext>
            </a:extLst>
          </p:cNvPr>
          <p:cNvSpPr>
            <a:spLocks noGrp="1"/>
          </p:cNvSpPr>
          <p:nvPr>
            <p:ph type="body" sz="quarter" idx="21"/>
          </p:nvPr>
        </p:nvSpPr>
        <p:spPr>
          <a:xfrm>
            <a:off x="4321970" y="3506745"/>
            <a:ext cx="3554412" cy="2706985"/>
          </a:xfrm>
        </p:spPr>
        <p:txBody>
          <a:bodyPr rIns="108000"/>
          <a:lstStyle>
            <a:lvl1pPr>
              <a:defRPr sz="1500"/>
            </a:lvl1pPr>
            <a:lvl2pPr>
              <a:defRPr sz="1350"/>
            </a:lvl2pPr>
            <a:lvl3pPr>
              <a:defRPr sz="1200"/>
            </a:lvl3pPr>
            <a:lvl4pPr>
              <a:defRPr sz="105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4">
            <a:extLst>
              <a:ext uri="{FF2B5EF4-FFF2-40B4-BE49-F238E27FC236}">
                <a16:creationId xmlns:a16="http://schemas.microsoft.com/office/drawing/2014/main" id="{A01E8B9A-07B6-4D69-B1B3-3FB9ED1BCA71}"/>
              </a:ext>
            </a:extLst>
          </p:cNvPr>
          <p:cNvSpPr>
            <a:spLocks noGrp="1"/>
          </p:cNvSpPr>
          <p:nvPr>
            <p:ph type="body" sz="quarter" idx="22"/>
          </p:nvPr>
        </p:nvSpPr>
        <p:spPr>
          <a:xfrm>
            <a:off x="8007351" y="3506745"/>
            <a:ext cx="3554412" cy="2706985"/>
          </a:xfrm>
        </p:spPr>
        <p:txBody>
          <a:bodyPr rIns="108000"/>
          <a:lstStyle>
            <a:lvl1pPr>
              <a:defRPr sz="1500"/>
            </a:lvl1pPr>
            <a:lvl2pPr>
              <a:defRPr sz="1350"/>
            </a:lvl2pPr>
            <a:lvl3pPr>
              <a:defRPr sz="1200"/>
            </a:lvl3pPr>
            <a:lvl4pPr>
              <a:defRPr sz="105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2">
            <a:extLst>
              <a:ext uri="{FF2B5EF4-FFF2-40B4-BE49-F238E27FC236}">
                <a16:creationId xmlns:a16="http://schemas.microsoft.com/office/drawing/2014/main" id="{590B3CE8-4886-4CAE-A17D-AC967E89037A}"/>
              </a:ext>
            </a:extLst>
          </p:cNvPr>
          <p:cNvSpPr>
            <a:spLocks noGrp="1"/>
          </p:cNvSpPr>
          <p:nvPr>
            <p:ph type="sldNum" sz="quarter" idx="23"/>
          </p:nvPr>
        </p:nvSpPr>
        <p:spPr/>
        <p:txBody>
          <a:bodyPr/>
          <a:lstStyle/>
          <a:p>
            <a:fld id="{524D1A82-BAD5-4898-8C77-C821410AB1EA}" type="slidenum">
              <a:rPr lang="en-CA" smtClean="0"/>
              <a:pPr/>
              <a:t>‹#›</a:t>
            </a:fld>
            <a:endParaRPr lang="en-CA"/>
          </a:p>
        </p:txBody>
      </p:sp>
    </p:spTree>
    <p:extLst>
      <p:ext uri="{BB962C8B-B14F-4D97-AF65-F5344CB8AC3E}">
        <p14:creationId xmlns:p14="http://schemas.microsoft.com/office/powerpoint/2010/main" val="77700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Section Title - Option 1">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C1BFBC-1B88-45D0-97DC-261E7718ACF3}"/>
              </a:ext>
            </a:extLst>
          </p:cNvPr>
          <p:cNvSpPr/>
          <p:nvPr/>
        </p:nvSpPr>
        <p:spPr>
          <a:xfrm>
            <a:off x="0" y="0"/>
            <a:ext cx="12192000" cy="6858000"/>
          </a:xfrm>
          <a:prstGeom prst="rect">
            <a:avLst/>
          </a:prstGeom>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
        <p:nvSpPr>
          <p:cNvPr id="5" name="Title Placeholder 1">
            <a:extLst>
              <a:ext uri="{FF2B5EF4-FFF2-40B4-BE49-F238E27FC236}">
                <a16:creationId xmlns:a16="http://schemas.microsoft.com/office/drawing/2014/main" id="{3BCCFDB3-B48D-4543-9814-E4336929E9E1}"/>
              </a:ext>
            </a:extLst>
          </p:cNvPr>
          <p:cNvSpPr>
            <a:spLocks noGrp="1"/>
          </p:cNvSpPr>
          <p:nvPr>
            <p:ph type="title"/>
          </p:nvPr>
        </p:nvSpPr>
        <p:spPr>
          <a:xfrm>
            <a:off x="638174" y="2828498"/>
            <a:ext cx="8154991" cy="415498"/>
          </a:xfrm>
          <a:prstGeom prst="rect">
            <a:avLst/>
          </a:prstGeom>
        </p:spPr>
        <p:txBody>
          <a:bodyPr vert="horz" wrap="square" lIns="0" tIns="0" rIns="0" bIns="0" rtlCol="0" anchor="b" anchorCtr="0">
            <a:spAutoFit/>
          </a:bodyPr>
          <a:lstStyle>
            <a:lvl1pPr algn="l">
              <a:defRPr sz="3000">
                <a:solidFill>
                  <a:schemeClr val="tx1"/>
                </a:solidFill>
              </a:defRPr>
            </a:lvl1pPr>
          </a:lstStyle>
          <a:p>
            <a:r>
              <a:rPr lang="en-US"/>
              <a:t>Click to edit Master title style</a:t>
            </a:r>
          </a:p>
        </p:txBody>
      </p:sp>
      <p:pic>
        <p:nvPicPr>
          <p:cNvPr id="3" name="Picture 50">
            <a:extLst>
              <a:ext uri="{FF2B5EF4-FFF2-40B4-BE49-F238E27FC236}">
                <a16:creationId xmlns:a16="http://schemas.microsoft.com/office/drawing/2014/main" id="{40655FB4-8816-4461-BCCB-D9D89DC3DC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68511" y="295464"/>
            <a:ext cx="1039565" cy="365123"/>
          </a:xfrm>
          <a:prstGeom prst="rect">
            <a:avLst/>
          </a:prstGeom>
        </p:spPr>
      </p:pic>
      <p:cxnSp>
        <p:nvCxnSpPr>
          <p:cNvPr id="9" name="Straight Connector 8">
            <a:extLst>
              <a:ext uri="{FF2B5EF4-FFF2-40B4-BE49-F238E27FC236}">
                <a16:creationId xmlns:a16="http://schemas.microsoft.com/office/drawing/2014/main" id="{DCC7808F-1B44-4F48-A54B-DFF0E63CD9A8}"/>
              </a:ext>
            </a:extLst>
          </p:cNvPr>
          <p:cNvCxnSpPr>
            <a:cxnSpLocks/>
          </p:cNvCxnSpPr>
          <p:nvPr/>
        </p:nvCxnSpPr>
        <p:spPr>
          <a:xfrm>
            <a:off x="645297"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401EDE99-75C0-4FC1-B007-7081E9EC0EE5}"/>
              </a:ext>
            </a:extLst>
          </p:cNvPr>
          <p:cNvSpPr>
            <a:spLocks noGrp="1"/>
          </p:cNvSpPr>
          <p:nvPr>
            <p:ph sz="quarter" idx="11"/>
          </p:nvPr>
        </p:nvSpPr>
        <p:spPr>
          <a:xfrm>
            <a:off x="636587" y="3713581"/>
            <a:ext cx="5508175" cy="210635"/>
          </a:xfrm>
          <a:prstGeom prst="rect">
            <a:avLst/>
          </a:prstGeom>
        </p:spPr>
        <p:txBody>
          <a:bodyPr wrap="square" lIns="0" rIns="0" anchor="t" anchorCtr="0">
            <a:spAutoFit/>
          </a:bodyPr>
          <a:lstStyle>
            <a:lvl1pPr marL="0" indent="0" algn="l">
              <a:lnSpc>
                <a:spcPct val="110000"/>
              </a:lnSpc>
              <a:buNone/>
              <a:defRPr sz="135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C40015A-5AFA-406F-AE45-01F4688F5377}"/>
              </a:ext>
            </a:extLst>
          </p:cNvPr>
          <p:cNvCxnSpPr>
            <a:cxnSpLocks/>
          </p:cNvCxnSpPr>
          <p:nvPr userDrawn="1"/>
        </p:nvCxnSpPr>
        <p:spPr>
          <a:xfrm>
            <a:off x="645297"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20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ction Title - Option 2">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C1BFBC-1B88-45D0-97DC-261E7718ACF3}"/>
              </a:ext>
            </a:extLst>
          </p:cNvPr>
          <p:cNvSpPr/>
          <p:nvPr/>
        </p:nvSpPr>
        <p:spPr>
          <a:xfrm>
            <a:off x="0" y="0"/>
            <a:ext cx="12192000" cy="6858000"/>
          </a:xfrm>
          <a:prstGeom prst="rect">
            <a:avLst/>
          </a:prstGeom>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
        <p:nvSpPr>
          <p:cNvPr id="5" name="Title Placeholder 1">
            <a:extLst>
              <a:ext uri="{FF2B5EF4-FFF2-40B4-BE49-F238E27FC236}">
                <a16:creationId xmlns:a16="http://schemas.microsoft.com/office/drawing/2014/main" id="{FE64CDEB-222D-4426-B3E6-80EEF26FB3B2}"/>
              </a:ext>
            </a:extLst>
          </p:cNvPr>
          <p:cNvSpPr>
            <a:spLocks noGrp="1"/>
          </p:cNvSpPr>
          <p:nvPr>
            <p:ph type="title"/>
          </p:nvPr>
        </p:nvSpPr>
        <p:spPr>
          <a:xfrm>
            <a:off x="638174" y="2828498"/>
            <a:ext cx="8154991" cy="415498"/>
          </a:xfrm>
          <a:prstGeom prst="rect">
            <a:avLst/>
          </a:prstGeom>
        </p:spPr>
        <p:txBody>
          <a:bodyPr vert="horz" wrap="square" lIns="0" tIns="0" rIns="0" bIns="0" rtlCol="0" anchor="b" anchorCtr="0">
            <a:spAutoFit/>
          </a:bodyPr>
          <a:lstStyle>
            <a:lvl1pPr algn="l">
              <a:defRPr sz="3000">
                <a:solidFill>
                  <a:schemeClr val="tx2"/>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6340682E-A500-4574-95F2-FB33E4CFAF03}"/>
              </a:ext>
            </a:extLst>
          </p:cNvPr>
          <p:cNvCxnSpPr>
            <a:cxnSpLocks/>
          </p:cNvCxnSpPr>
          <p:nvPr/>
        </p:nvCxnSpPr>
        <p:spPr>
          <a:xfrm>
            <a:off x="645297"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B5DB4D2F-4550-44BC-9592-B741D79009BD}"/>
              </a:ext>
            </a:extLst>
          </p:cNvPr>
          <p:cNvSpPr>
            <a:spLocks noGrp="1"/>
          </p:cNvSpPr>
          <p:nvPr>
            <p:ph sz="quarter" idx="11"/>
          </p:nvPr>
        </p:nvSpPr>
        <p:spPr>
          <a:xfrm>
            <a:off x="636587" y="3713581"/>
            <a:ext cx="5508175" cy="210635"/>
          </a:xfrm>
          <a:prstGeom prst="rect">
            <a:avLst/>
          </a:prstGeom>
        </p:spPr>
        <p:txBody>
          <a:bodyPr wrap="square" lIns="0" rIns="0" anchor="t" anchorCtr="0">
            <a:spAutoFit/>
          </a:bodyPr>
          <a:lstStyle>
            <a:lvl1pPr marL="0" indent="0" algn="l">
              <a:lnSpc>
                <a:spcPct val="110000"/>
              </a:lnSpc>
              <a:buNone/>
              <a:defRPr sz="135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C97B8E07-C971-462D-A577-3C3999A235B5}"/>
              </a:ext>
            </a:extLst>
          </p:cNvPr>
          <p:cNvCxnSpPr>
            <a:cxnSpLocks/>
          </p:cNvCxnSpPr>
          <p:nvPr userDrawn="1"/>
        </p:nvCxnSpPr>
        <p:spPr>
          <a:xfrm>
            <a:off x="645297"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50">
            <a:extLst>
              <a:ext uri="{FF2B5EF4-FFF2-40B4-BE49-F238E27FC236}">
                <a16:creationId xmlns:a16="http://schemas.microsoft.com/office/drawing/2014/main" id="{2F300806-F78F-470F-AA32-9CD408419C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68511" y="295464"/>
            <a:ext cx="1039565" cy="365123"/>
          </a:xfrm>
          <a:prstGeom prst="rect">
            <a:avLst/>
          </a:prstGeom>
        </p:spPr>
      </p:pic>
    </p:spTree>
    <p:extLst>
      <p:ext uri="{BB962C8B-B14F-4D97-AF65-F5344CB8AC3E}">
        <p14:creationId xmlns:p14="http://schemas.microsoft.com/office/powerpoint/2010/main" val="659822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39750914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am - 4 U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0FFF705-270A-497E-B3B6-626D53A31F4E}"/>
              </a:ext>
            </a:extLst>
          </p:cNvPr>
          <p:cNvSpPr>
            <a:spLocks noGrp="1"/>
          </p:cNvSpPr>
          <p:nvPr>
            <p:ph type="pic" sz="quarter" idx="16" hasCustomPrompt="1"/>
          </p:nvPr>
        </p:nvSpPr>
        <p:spPr>
          <a:xfrm>
            <a:off x="642952" y="1594621"/>
            <a:ext cx="1705549" cy="2275200"/>
          </a:xfrm>
          <a:solidFill>
            <a:schemeClr val="bg2"/>
          </a:solidFill>
        </p:spPr>
        <p:txBody>
          <a:bodyPr>
            <a:normAutofit/>
          </a:bodyPr>
          <a:lstStyle>
            <a:lvl1pPr marL="0" indent="0">
              <a:buNone/>
              <a:defRPr sz="1200"/>
            </a:lvl1pPr>
          </a:lstStyle>
          <a:p>
            <a:r>
              <a:rPr lang="en-CA"/>
              <a:t>Click icon to insert picture</a:t>
            </a:r>
          </a:p>
        </p:txBody>
      </p:sp>
      <p:sp>
        <p:nvSpPr>
          <p:cNvPr id="2" name="Title 1">
            <a:extLst>
              <a:ext uri="{FF2B5EF4-FFF2-40B4-BE49-F238E27FC236}">
                <a16:creationId xmlns:a16="http://schemas.microsoft.com/office/drawing/2014/main" id="{57A70276-14BC-4E68-AAC8-089A7F810BF8}"/>
              </a:ext>
            </a:extLst>
          </p:cNvPr>
          <p:cNvSpPr>
            <a:spLocks noGrp="1"/>
          </p:cNvSpPr>
          <p:nvPr>
            <p:ph type="title"/>
          </p:nvPr>
        </p:nvSpPr>
        <p:spPr>
          <a:xfrm>
            <a:off x="642951" y="644272"/>
            <a:ext cx="10913051" cy="415498"/>
          </a:xfrm>
        </p:spPr>
        <p:txBody>
          <a:bodyPr/>
          <a:lstStyle>
            <a:lvl1pPr algn="l">
              <a:defRPr/>
            </a:lvl1pPr>
          </a:lstStyle>
          <a:p>
            <a:r>
              <a:rPr lang="en-US"/>
              <a:t>Click to edit Master title style</a:t>
            </a:r>
            <a:endParaRPr lang="en-CA"/>
          </a:p>
        </p:txBody>
      </p:sp>
      <p:sp>
        <p:nvSpPr>
          <p:cNvPr id="27" name="Text Placeholder 6">
            <a:extLst>
              <a:ext uri="{FF2B5EF4-FFF2-40B4-BE49-F238E27FC236}">
                <a16:creationId xmlns:a16="http://schemas.microsoft.com/office/drawing/2014/main" id="{E07562D3-F6BF-4AC4-BE1B-29E5A16F71CF}"/>
              </a:ext>
            </a:extLst>
          </p:cNvPr>
          <p:cNvSpPr>
            <a:spLocks noGrp="1"/>
          </p:cNvSpPr>
          <p:nvPr>
            <p:ph type="body" sz="quarter" idx="29" hasCustomPrompt="1"/>
          </p:nvPr>
        </p:nvSpPr>
        <p:spPr>
          <a:xfrm>
            <a:off x="3410561" y="4127697"/>
            <a:ext cx="2609823" cy="187167"/>
          </a:xfrm>
        </p:spPr>
        <p:txBody>
          <a:bodyPr wrap="square">
            <a:spAutoFit/>
          </a:bodyPr>
          <a:lstStyle>
            <a:lvl1pPr marL="0" indent="0" algn="l">
              <a:buNone/>
              <a:defRPr sz="1200">
                <a:solidFill>
                  <a:schemeClr val="accent5"/>
                </a:solidFill>
                <a:latin typeface="Segoe UI Semibold" panose="020B0702040204020203" pitchFamily="34" charset="0"/>
                <a:cs typeface="Segoe UI Semibold" panose="020B0702040204020203" pitchFamily="34" charset="0"/>
              </a:defRPr>
            </a:lvl1pPr>
          </a:lstStyle>
          <a:p>
            <a:pPr lvl="0"/>
            <a:r>
              <a:rPr lang="en-CA"/>
              <a:t>Add Name</a:t>
            </a:r>
          </a:p>
        </p:txBody>
      </p:sp>
      <p:sp>
        <p:nvSpPr>
          <p:cNvPr id="28" name="Text Placeholder 6">
            <a:extLst>
              <a:ext uri="{FF2B5EF4-FFF2-40B4-BE49-F238E27FC236}">
                <a16:creationId xmlns:a16="http://schemas.microsoft.com/office/drawing/2014/main" id="{2A123268-3171-4772-8EDA-388C25A95768}"/>
              </a:ext>
            </a:extLst>
          </p:cNvPr>
          <p:cNvSpPr>
            <a:spLocks noGrp="1"/>
          </p:cNvSpPr>
          <p:nvPr>
            <p:ph type="body" sz="quarter" idx="30" hasCustomPrompt="1"/>
          </p:nvPr>
        </p:nvSpPr>
        <p:spPr>
          <a:xfrm>
            <a:off x="3410560" y="4431634"/>
            <a:ext cx="2616187" cy="140423"/>
          </a:xfrm>
        </p:spPr>
        <p:txBody>
          <a:bodyPr wrap="square">
            <a:spAutoFit/>
          </a:bodyPr>
          <a:lstStyle>
            <a:lvl1pPr marL="0" indent="0" algn="l">
              <a:buNone/>
              <a:defRPr sz="900">
                <a:solidFill>
                  <a:schemeClr val="tx2"/>
                </a:solidFill>
                <a:latin typeface="+mj-lt"/>
              </a:defRPr>
            </a:lvl1pPr>
          </a:lstStyle>
          <a:p>
            <a:pPr lvl="0"/>
            <a:r>
              <a:rPr lang="en-CA"/>
              <a:t>Add Title</a:t>
            </a:r>
          </a:p>
        </p:txBody>
      </p:sp>
      <p:sp>
        <p:nvSpPr>
          <p:cNvPr id="4" name="Slide Number Placeholder 3">
            <a:extLst>
              <a:ext uri="{FF2B5EF4-FFF2-40B4-BE49-F238E27FC236}">
                <a16:creationId xmlns:a16="http://schemas.microsoft.com/office/drawing/2014/main" id="{3302723B-1C7E-4777-9BBB-6CDB2B5A1C73}"/>
              </a:ext>
            </a:extLst>
          </p:cNvPr>
          <p:cNvSpPr>
            <a:spLocks noGrp="1"/>
          </p:cNvSpPr>
          <p:nvPr>
            <p:ph type="sldNum" sz="quarter" idx="35"/>
          </p:nvPr>
        </p:nvSpPr>
        <p:spPr/>
        <p:txBody>
          <a:bodyPr/>
          <a:lstStyle/>
          <a:p>
            <a:fld id="{524D1A82-BAD5-4898-8C77-C821410AB1EA}" type="slidenum">
              <a:rPr lang="en-CA" smtClean="0"/>
              <a:pPr/>
              <a:t>‹#›</a:t>
            </a:fld>
            <a:endParaRPr lang="en-CA"/>
          </a:p>
        </p:txBody>
      </p:sp>
      <p:sp>
        <p:nvSpPr>
          <p:cNvPr id="18" name="Text Placeholder 6">
            <a:extLst>
              <a:ext uri="{FF2B5EF4-FFF2-40B4-BE49-F238E27FC236}">
                <a16:creationId xmlns:a16="http://schemas.microsoft.com/office/drawing/2014/main" id="{F6847A5D-DBAA-4F2A-B608-378BF4997433}"/>
              </a:ext>
            </a:extLst>
          </p:cNvPr>
          <p:cNvSpPr>
            <a:spLocks noGrp="1"/>
          </p:cNvSpPr>
          <p:nvPr>
            <p:ph type="body" sz="quarter" idx="36" hasCustomPrompt="1"/>
          </p:nvPr>
        </p:nvSpPr>
        <p:spPr>
          <a:xfrm>
            <a:off x="3410560" y="4746260"/>
            <a:ext cx="2616187" cy="140423"/>
          </a:xfrm>
        </p:spPr>
        <p:txBody>
          <a:bodyPr wrap="square">
            <a:spAutoFit/>
          </a:bodyPr>
          <a:lstStyle>
            <a:lvl1pPr marL="0" indent="0" algn="l">
              <a:buNone/>
              <a:defRPr sz="900">
                <a:latin typeface="+mn-lt"/>
              </a:defRPr>
            </a:lvl1pPr>
          </a:lstStyle>
          <a:p>
            <a:pPr lvl="0"/>
            <a:r>
              <a:rPr lang="en-CA"/>
              <a:t>Describe your role on the engagement (if needed)</a:t>
            </a:r>
          </a:p>
        </p:txBody>
      </p:sp>
      <p:sp>
        <p:nvSpPr>
          <p:cNvPr id="19" name="Text Placeholder 6">
            <a:extLst>
              <a:ext uri="{FF2B5EF4-FFF2-40B4-BE49-F238E27FC236}">
                <a16:creationId xmlns:a16="http://schemas.microsoft.com/office/drawing/2014/main" id="{F3D7239E-E02F-4EE8-B7FE-D7186440880B}"/>
              </a:ext>
            </a:extLst>
          </p:cNvPr>
          <p:cNvSpPr>
            <a:spLocks noGrp="1"/>
          </p:cNvSpPr>
          <p:nvPr>
            <p:ph type="body" sz="quarter" idx="37" hasCustomPrompt="1"/>
          </p:nvPr>
        </p:nvSpPr>
        <p:spPr>
          <a:xfrm>
            <a:off x="6174414" y="4127697"/>
            <a:ext cx="2609823" cy="187167"/>
          </a:xfrm>
        </p:spPr>
        <p:txBody>
          <a:bodyPr wrap="square">
            <a:spAutoFit/>
          </a:bodyPr>
          <a:lstStyle>
            <a:lvl1pPr marL="0" indent="0" algn="l">
              <a:buNone/>
              <a:defRPr sz="1200">
                <a:solidFill>
                  <a:schemeClr val="accent5"/>
                </a:solidFill>
                <a:latin typeface="Segoe UI Semibold" panose="020B0702040204020203" pitchFamily="34" charset="0"/>
                <a:cs typeface="Segoe UI Semibold" panose="020B0702040204020203" pitchFamily="34" charset="0"/>
              </a:defRPr>
            </a:lvl1pPr>
          </a:lstStyle>
          <a:p>
            <a:pPr lvl="0"/>
            <a:r>
              <a:rPr lang="en-CA"/>
              <a:t>Add Name</a:t>
            </a:r>
          </a:p>
        </p:txBody>
      </p:sp>
      <p:sp>
        <p:nvSpPr>
          <p:cNvPr id="21" name="Text Placeholder 6">
            <a:extLst>
              <a:ext uri="{FF2B5EF4-FFF2-40B4-BE49-F238E27FC236}">
                <a16:creationId xmlns:a16="http://schemas.microsoft.com/office/drawing/2014/main" id="{4A842B4A-3455-41D3-9008-908AF5678B17}"/>
              </a:ext>
            </a:extLst>
          </p:cNvPr>
          <p:cNvSpPr>
            <a:spLocks noGrp="1"/>
          </p:cNvSpPr>
          <p:nvPr>
            <p:ph type="body" sz="quarter" idx="38" hasCustomPrompt="1"/>
          </p:nvPr>
        </p:nvSpPr>
        <p:spPr>
          <a:xfrm>
            <a:off x="6174412" y="4431634"/>
            <a:ext cx="2616187" cy="140423"/>
          </a:xfrm>
        </p:spPr>
        <p:txBody>
          <a:bodyPr wrap="square">
            <a:spAutoFit/>
          </a:bodyPr>
          <a:lstStyle>
            <a:lvl1pPr marL="0" indent="0" algn="l">
              <a:buNone/>
              <a:defRPr sz="900">
                <a:solidFill>
                  <a:schemeClr val="tx2"/>
                </a:solidFill>
                <a:latin typeface="+mj-lt"/>
              </a:defRPr>
            </a:lvl1pPr>
          </a:lstStyle>
          <a:p>
            <a:pPr lvl="0"/>
            <a:r>
              <a:rPr lang="en-CA"/>
              <a:t>Add Title</a:t>
            </a:r>
          </a:p>
        </p:txBody>
      </p:sp>
      <p:sp>
        <p:nvSpPr>
          <p:cNvPr id="22" name="Text Placeholder 6">
            <a:extLst>
              <a:ext uri="{FF2B5EF4-FFF2-40B4-BE49-F238E27FC236}">
                <a16:creationId xmlns:a16="http://schemas.microsoft.com/office/drawing/2014/main" id="{88876591-B3B5-4051-8776-29C5F3A4AAEF}"/>
              </a:ext>
            </a:extLst>
          </p:cNvPr>
          <p:cNvSpPr>
            <a:spLocks noGrp="1"/>
          </p:cNvSpPr>
          <p:nvPr>
            <p:ph type="body" sz="quarter" idx="39" hasCustomPrompt="1"/>
          </p:nvPr>
        </p:nvSpPr>
        <p:spPr>
          <a:xfrm>
            <a:off x="6174412" y="4746260"/>
            <a:ext cx="2616187" cy="140423"/>
          </a:xfrm>
        </p:spPr>
        <p:txBody>
          <a:bodyPr wrap="square">
            <a:spAutoFit/>
          </a:bodyPr>
          <a:lstStyle>
            <a:lvl1pPr marL="0" indent="0" algn="l">
              <a:buNone/>
              <a:defRPr sz="900">
                <a:latin typeface="+mn-lt"/>
              </a:defRPr>
            </a:lvl1pPr>
          </a:lstStyle>
          <a:p>
            <a:pPr lvl="0"/>
            <a:r>
              <a:rPr lang="en-CA"/>
              <a:t>Describe your role on the engagement (if needed)</a:t>
            </a:r>
          </a:p>
        </p:txBody>
      </p:sp>
      <p:sp>
        <p:nvSpPr>
          <p:cNvPr id="24" name="Text Placeholder 6">
            <a:extLst>
              <a:ext uri="{FF2B5EF4-FFF2-40B4-BE49-F238E27FC236}">
                <a16:creationId xmlns:a16="http://schemas.microsoft.com/office/drawing/2014/main" id="{ECAEC542-AECD-4655-8099-D02391D96B28}"/>
              </a:ext>
            </a:extLst>
          </p:cNvPr>
          <p:cNvSpPr>
            <a:spLocks noGrp="1"/>
          </p:cNvSpPr>
          <p:nvPr>
            <p:ph type="body" sz="quarter" idx="40" hasCustomPrompt="1"/>
          </p:nvPr>
        </p:nvSpPr>
        <p:spPr>
          <a:xfrm>
            <a:off x="8943011" y="4127697"/>
            <a:ext cx="2609823" cy="187167"/>
          </a:xfrm>
        </p:spPr>
        <p:txBody>
          <a:bodyPr wrap="square">
            <a:spAutoFit/>
          </a:bodyPr>
          <a:lstStyle>
            <a:lvl1pPr marL="0" indent="0" algn="l">
              <a:buNone/>
              <a:defRPr sz="1200">
                <a:solidFill>
                  <a:schemeClr val="accent5"/>
                </a:solidFill>
                <a:latin typeface="Segoe UI Semibold" panose="020B0702040204020203" pitchFamily="34" charset="0"/>
                <a:cs typeface="Segoe UI Semibold" panose="020B0702040204020203" pitchFamily="34" charset="0"/>
              </a:defRPr>
            </a:lvl1pPr>
          </a:lstStyle>
          <a:p>
            <a:pPr lvl="0"/>
            <a:r>
              <a:rPr lang="en-CA"/>
              <a:t>Add Name</a:t>
            </a:r>
          </a:p>
        </p:txBody>
      </p:sp>
      <p:sp>
        <p:nvSpPr>
          <p:cNvPr id="25" name="Text Placeholder 6">
            <a:extLst>
              <a:ext uri="{FF2B5EF4-FFF2-40B4-BE49-F238E27FC236}">
                <a16:creationId xmlns:a16="http://schemas.microsoft.com/office/drawing/2014/main" id="{CE9BF578-1317-4C40-9B30-06C94F8D7175}"/>
              </a:ext>
            </a:extLst>
          </p:cNvPr>
          <p:cNvSpPr>
            <a:spLocks noGrp="1"/>
          </p:cNvSpPr>
          <p:nvPr>
            <p:ph type="body" sz="quarter" idx="41" hasCustomPrompt="1"/>
          </p:nvPr>
        </p:nvSpPr>
        <p:spPr>
          <a:xfrm>
            <a:off x="8943011" y="4431634"/>
            <a:ext cx="2606039" cy="140423"/>
          </a:xfrm>
        </p:spPr>
        <p:txBody>
          <a:bodyPr wrap="square">
            <a:spAutoFit/>
          </a:bodyPr>
          <a:lstStyle>
            <a:lvl1pPr marL="0" indent="0" algn="l">
              <a:buNone/>
              <a:defRPr sz="900">
                <a:solidFill>
                  <a:schemeClr val="tx2"/>
                </a:solidFill>
                <a:latin typeface="+mj-lt"/>
              </a:defRPr>
            </a:lvl1pPr>
          </a:lstStyle>
          <a:p>
            <a:pPr lvl="0"/>
            <a:r>
              <a:rPr lang="en-CA"/>
              <a:t>Add Title</a:t>
            </a:r>
          </a:p>
        </p:txBody>
      </p:sp>
      <p:sp>
        <p:nvSpPr>
          <p:cNvPr id="33" name="Text Placeholder 6">
            <a:extLst>
              <a:ext uri="{FF2B5EF4-FFF2-40B4-BE49-F238E27FC236}">
                <a16:creationId xmlns:a16="http://schemas.microsoft.com/office/drawing/2014/main" id="{B4864EB1-18C8-40E6-9B34-163338DC1FEA}"/>
              </a:ext>
            </a:extLst>
          </p:cNvPr>
          <p:cNvSpPr>
            <a:spLocks noGrp="1"/>
          </p:cNvSpPr>
          <p:nvPr>
            <p:ph type="body" sz="quarter" idx="42" hasCustomPrompt="1"/>
          </p:nvPr>
        </p:nvSpPr>
        <p:spPr>
          <a:xfrm>
            <a:off x="8943011" y="4746260"/>
            <a:ext cx="2606039" cy="140423"/>
          </a:xfrm>
        </p:spPr>
        <p:txBody>
          <a:bodyPr wrap="square">
            <a:spAutoFit/>
          </a:bodyPr>
          <a:lstStyle>
            <a:lvl1pPr marL="0" indent="0" algn="l">
              <a:buNone/>
              <a:defRPr sz="900">
                <a:latin typeface="+mn-lt"/>
              </a:defRPr>
            </a:lvl1pPr>
          </a:lstStyle>
          <a:p>
            <a:pPr lvl="0"/>
            <a:r>
              <a:rPr lang="en-CA"/>
              <a:t>Describe your role on the engagement (if needed)</a:t>
            </a:r>
          </a:p>
        </p:txBody>
      </p:sp>
      <p:sp>
        <p:nvSpPr>
          <p:cNvPr id="34" name="Text Placeholder 6">
            <a:extLst>
              <a:ext uri="{FF2B5EF4-FFF2-40B4-BE49-F238E27FC236}">
                <a16:creationId xmlns:a16="http://schemas.microsoft.com/office/drawing/2014/main" id="{2DD05E3F-4AB7-4BCA-8DED-D179E638E943}"/>
              </a:ext>
            </a:extLst>
          </p:cNvPr>
          <p:cNvSpPr>
            <a:spLocks noGrp="1"/>
          </p:cNvSpPr>
          <p:nvPr>
            <p:ph type="body" sz="quarter" idx="43" hasCustomPrompt="1"/>
          </p:nvPr>
        </p:nvSpPr>
        <p:spPr>
          <a:xfrm>
            <a:off x="642953" y="4127697"/>
            <a:ext cx="2609823" cy="187167"/>
          </a:xfrm>
        </p:spPr>
        <p:txBody>
          <a:bodyPr wrap="square">
            <a:spAutoFit/>
          </a:bodyPr>
          <a:lstStyle>
            <a:lvl1pPr marL="0" indent="0" algn="l">
              <a:buNone/>
              <a:defRPr sz="1200">
                <a:solidFill>
                  <a:schemeClr val="accent5"/>
                </a:solidFill>
                <a:latin typeface="Segoe UI Semibold" panose="020B0702040204020203" pitchFamily="34" charset="0"/>
                <a:cs typeface="Segoe UI Semibold" panose="020B0702040204020203" pitchFamily="34" charset="0"/>
              </a:defRPr>
            </a:lvl1pPr>
          </a:lstStyle>
          <a:p>
            <a:pPr lvl="0"/>
            <a:r>
              <a:rPr lang="en-CA"/>
              <a:t>Add Name</a:t>
            </a:r>
          </a:p>
        </p:txBody>
      </p:sp>
      <p:sp>
        <p:nvSpPr>
          <p:cNvPr id="35" name="Text Placeholder 6">
            <a:extLst>
              <a:ext uri="{FF2B5EF4-FFF2-40B4-BE49-F238E27FC236}">
                <a16:creationId xmlns:a16="http://schemas.microsoft.com/office/drawing/2014/main" id="{F43D1509-2B04-47A2-95A5-54AF73022779}"/>
              </a:ext>
            </a:extLst>
          </p:cNvPr>
          <p:cNvSpPr>
            <a:spLocks noGrp="1"/>
          </p:cNvSpPr>
          <p:nvPr>
            <p:ph type="body" sz="quarter" idx="44" hasCustomPrompt="1"/>
          </p:nvPr>
        </p:nvSpPr>
        <p:spPr>
          <a:xfrm>
            <a:off x="642953" y="4431634"/>
            <a:ext cx="2609823" cy="140423"/>
          </a:xfrm>
        </p:spPr>
        <p:txBody>
          <a:bodyPr wrap="square">
            <a:spAutoFit/>
          </a:bodyPr>
          <a:lstStyle>
            <a:lvl1pPr marL="0" indent="0" algn="l">
              <a:buNone/>
              <a:defRPr sz="900">
                <a:solidFill>
                  <a:schemeClr val="tx2"/>
                </a:solidFill>
                <a:latin typeface="+mj-lt"/>
              </a:defRPr>
            </a:lvl1pPr>
          </a:lstStyle>
          <a:p>
            <a:pPr lvl="0"/>
            <a:r>
              <a:rPr lang="en-CA"/>
              <a:t>Add Title</a:t>
            </a:r>
          </a:p>
        </p:txBody>
      </p:sp>
      <p:sp>
        <p:nvSpPr>
          <p:cNvPr id="36" name="Text Placeholder 6">
            <a:extLst>
              <a:ext uri="{FF2B5EF4-FFF2-40B4-BE49-F238E27FC236}">
                <a16:creationId xmlns:a16="http://schemas.microsoft.com/office/drawing/2014/main" id="{7CA084DC-3B73-4F11-AF42-55A63E3D3CAF}"/>
              </a:ext>
            </a:extLst>
          </p:cNvPr>
          <p:cNvSpPr>
            <a:spLocks noGrp="1"/>
          </p:cNvSpPr>
          <p:nvPr>
            <p:ph type="body" sz="quarter" idx="45" hasCustomPrompt="1"/>
          </p:nvPr>
        </p:nvSpPr>
        <p:spPr>
          <a:xfrm>
            <a:off x="642953" y="4746260"/>
            <a:ext cx="2609823" cy="140423"/>
          </a:xfrm>
        </p:spPr>
        <p:txBody>
          <a:bodyPr wrap="square">
            <a:spAutoFit/>
          </a:bodyPr>
          <a:lstStyle>
            <a:lvl1pPr marL="0" indent="0" algn="l">
              <a:buNone/>
              <a:defRPr sz="900">
                <a:latin typeface="+mn-lt"/>
              </a:defRPr>
            </a:lvl1pPr>
          </a:lstStyle>
          <a:p>
            <a:pPr lvl="0"/>
            <a:r>
              <a:rPr lang="en-CA"/>
              <a:t>Describe your role on the engagement (if needed)</a:t>
            </a:r>
          </a:p>
        </p:txBody>
      </p:sp>
      <p:sp>
        <p:nvSpPr>
          <p:cNvPr id="51" name="Picture Placeholder 2">
            <a:extLst>
              <a:ext uri="{FF2B5EF4-FFF2-40B4-BE49-F238E27FC236}">
                <a16:creationId xmlns:a16="http://schemas.microsoft.com/office/drawing/2014/main" id="{4E5C7463-6347-4034-B0A1-30B640E8E3E1}"/>
              </a:ext>
            </a:extLst>
          </p:cNvPr>
          <p:cNvSpPr>
            <a:spLocks noGrp="1"/>
          </p:cNvSpPr>
          <p:nvPr>
            <p:ph type="pic" sz="quarter" idx="46" hasCustomPrompt="1"/>
          </p:nvPr>
        </p:nvSpPr>
        <p:spPr>
          <a:xfrm>
            <a:off x="3405202" y="1594621"/>
            <a:ext cx="1705549" cy="2275200"/>
          </a:xfrm>
          <a:solidFill>
            <a:schemeClr val="bg2"/>
          </a:solidFill>
        </p:spPr>
        <p:txBody>
          <a:bodyPr>
            <a:normAutofit/>
          </a:bodyPr>
          <a:lstStyle>
            <a:lvl1pPr marL="0" indent="0">
              <a:buNone/>
              <a:defRPr sz="1200"/>
            </a:lvl1pPr>
          </a:lstStyle>
          <a:p>
            <a:r>
              <a:rPr lang="en-CA"/>
              <a:t>Click icon to insert picture</a:t>
            </a:r>
          </a:p>
        </p:txBody>
      </p:sp>
      <p:sp>
        <p:nvSpPr>
          <p:cNvPr id="52" name="Picture Placeholder 2">
            <a:extLst>
              <a:ext uri="{FF2B5EF4-FFF2-40B4-BE49-F238E27FC236}">
                <a16:creationId xmlns:a16="http://schemas.microsoft.com/office/drawing/2014/main" id="{868A22FF-0F9B-4742-B1F9-551167D13B65}"/>
              </a:ext>
            </a:extLst>
          </p:cNvPr>
          <p:cNvSpPr>
            <a:spLocks noGrp="1"/>
          </p:cNvSpPr>
          <p:nvPr>
            <p:ph type="pic" sz="quarter" idx="47" hasCustomPrompt="1"/>
          </p:nvPr>
        </p:nvSpPr>
        <p:spPr>
          <a:xfrm>
            <a:off x="8929702" y="1594621"/>
            <a:ext cx="1705549" cy="2275200"/>
          </a:xfrm>
          <a:solidFill>
            <a:schemeClr val="bg2"/>
          </a:solidFill>
        </p:spPr>
        <p:txBody>
          <a:bodyPr>
            <a:normAutofit/>
          </a:bodyPr>
          <a:lstStyle>
            <a:lvl1pPr marL="0" indent="0">
              <a:buNone/>
              <a:defRPr sz="1200"/>
            </a:lvl1pPr>
          </a:lstStyle>
          <a:p>
            <a:r>
              <a:rPr lang="en-CA"/>
              <a:t>Click icon to insert picture</a:t>
            </a:r>
          </a:p>
        </p:txBody>
      </p:sp>
      <p:sp>
        <p:nvSpPr>
          <p:cNvPr id="53" name="Picture Placeholder 2">
            <a:extLst>
              <a:ext uri="{FF2B5EF4-FFF2-40B4-BE49-F238E27FC236}">
                <a16:creationId xmlns:a16="http://schemas.microsoft.com/office/drawing/2014/main" id="{E019BE33-7CB8-4B97-BB68-8F20CF288088}"/>
              </a:ext>
            </a:extLst>
          </p:cNvPr>
          <p:cNvSpPr>
            <a:spLocks noGrp="1"/>
          </p:cNvSpPr>
          <p:nvPr>
            <p:ph type="pic" sz="quarter" idx="48" hasCustomPrompt="1"/>
          </p:nvPr>
        </p:nvSpPr>
        <p:spPr>
          <a:xfrm>
            <a:off x="6167451" y="1594621"/>
            <a:ext cx="1705549" cy="2275200"/>
          </a:xfrm>
          <a:solidFill>
            <a:schemeClr val="bg2"/>
          </a:solidFill>
        </p:spPr>
        <p:txBody>
          <a:bodyPr>
            <a:normAutofit/>
          </a:bodyPr>
          <a:lstStyle>
            <a:lvl1pPr marL="0" indent="0">
              <a:buNone/>
              <a:defRPr sz="1200"/>
            </a:lvl1pPr>
          </a:lstStyle>
          <a:p>
            <a:r>
              <a:rPr lang="en-CA"/>
              <a:t>Click icon to insert picture</a:t>
            </a:r>
          </a:p>
        </p:txBody>
      </p:sp>
      <p:cxnSp>
        <p:nvCxnSpPr>
          <p:cNvPr id="26" name="Straight Connector 25">
            <a:extLst>
              <a:ext uri="{FF2B5EF4-FFF2-40B4-BE49-F238E27FC236}">
                <a16:creationId xmlns:a16="http://schemas.microsoft.com/office/drawing/2014/main" id="{9D1E7410-3619-41C8-8A5C-8C241E272D05}"/>
              </a:ext>
            </a:extLst>
          </p:cNvPr>
          <p:cNvCxnSpPr>
            <a:cxnSpLocks/>
          </p:cNvCxnSpPr>
          <p:nvPr userDrawn="1"/>
        </p:nvCxnSpPr>
        <p:spPr>
          <a:xfrm>
            <a:off x="645297" y="1290204"/>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42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am - 6 Up">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0DD924BD-B668-4F30-AEAC-0651BBA48E2E}"/>
              </a:ext>
            </a:extLst>
          </p:cNvPr>
          <p:cNvSpPr>
            <a:spLocks noGrp="1"/>
          </p:cNvSpPr>
          <p:nvPr>
            <p:ph type="body" sz="quarter" idx="14" hasCustomPrompt="1"/>
          </p:nvPr>
        </p:nvSpPr>
        <p:spPr>
          <a:xfrm>
            <a:off x="642951" y="4281994"/>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10" name="Text Placeholder 6">
            <a:extLst>
              <a:ext uri="{FF2B5EF4-FFF2-40B4-BE49-F238E27FC236}">
                <a16:creationId xmlns:a16="http://schemas.microsoft.com/office/drawing/2014/main" id="{75E4A057-0E58-4460-9827-9D0383A59F77}"/>
              </a:ext>
            </a:extLst>
          </p:cNvPr>
          <p:cNvSpPr>
            <a:spLocks noGrp="1"/>
          </p:cNvSpPr>
          <p:nvPr>
            <p:ph type="body" sz="quarter" idx="15" hasCustomPrompt="1"/>
          </p:nvPr>
        </p:nvSpPr>
        <p:spPr>
          <a:xfrm>
            <a:off x="642951" y="4572415"/>
            <a:ext cx="1692000" cy="128690"/>
          </a:xfrm>
        </p:spPr>
        <p:txBody>
          <a:bodyPr wrap="square">
            <a:spAutoFit/>
          </a:bodyPr>
          <a:lstStyle>
            <a:lvl1pPr marL="0" indent="0" algn="l">
              <a:buNone/>
              <a:defRPr sz="825">
                <a:solidFill>
                  <a:schemeClr val="tx2"/>
                </a:solidFill>
                <a:latin typeface="+mj-lt"/>
              </a:defRPr>
            </a:lvl1pPr>
          </a:lstStyle>
          <a:p>
            <a:pPr lvl="0"/>
            <a:r>
              <a:rPr lang="en-CA"/>
              <a:t>Add Title</a:t>
            </a:r>
          </a:p>
        </p:txBody>
      </p:sp>
      <p:sp>
        <p:nvSpPr>
          <p:cNvPr id="42" name="Text Placeholder 6">
            <a:extLst>
              <a:ext uri="{FF2B5EF4-FFF2-40B4-BE49-F238E27FC236}">
                <a16:creationId xmlns:a16="http://schemas.microsoft.com/office/drawing/2014/main" id="{9D540964-3034-4A4F-B4C8-383A63615CC5}"/>
              </a:ext>
            </a:extLst>
          </p:cNvPr>
          <p:cNvSpPr>
            <a:spLocks noGrp="1"/>
          </p:cNvSpPr>
          <p:nvPr>
            <p:ph type="body" sz="quarter" idx="17" hasCustomPrompt="1"/>
          </p:nvPr>
        </p:nvSpPr>
        <p:spPr>
          <a:xfrm>
            <a:off x="2485724" y="4281994"/>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43" name="Text Placeholder 6">
            <a:extLst>
              <a:ext uri="{FF2B5EF4-FFF2-40B4-BE49-F238E27FC236}">
                <a16:creationId xmlns:a16="http://schemas.microsoft.com/office/drawing/2014/main" id="{A56BE99C-2462-4284-9059-409B5C10B703}"/>
              </a:ext>
            </a:extLst>
          </p:cNvPr>
          <p:cNvSpPr>
            <a:spLocks noGrp="1"/>
          </p:cNvSpPr>
          <p:nvPr>
            <p:ph type="body" sz="quarter" idx="18" hasCustomPrompt="1"/>
          </p:nvPr>
        </p:nvSpPr>
        <p:spPr>
          <a:xfrm>
            <a:off x="2485724" y="4572415"/>
            <a:ext cx="1692000" cy="128690"/>
          </a:xfrm>
        </p:spPr>
        <p:txBody>
          <a:bodyPr wrap="square">
            <a:spAutoFit/>
          </a:bodyPr>
          <a:lstStyle>
            <a:lvl1pPr marL="0" indent="0" algn="l">
              <a:buNone/>
              <a:defRPr sz="825">
                <a:solidFill>
                  <a:schemeClr val="tx2"/>
                </a:solidFill>
                <a:latin typeface="+mj-lt"/>
              </a:defRPr>
            </a:lvl1pPr>
          </a:lstStyle>
          <a:p>
            <a:pPr lvl="0"/>
            <a:r>
              <a:rPr lang="en-CA"/>
              <a:t>Add Title</a:t>
            </a:r>
          </a:p>
        </p:txBody>
      </p:sp>
      <p:sp>
        <p:nvSpPr>
          <p:cNvPr id="45" name="Text Placeholder 6">
            <a:extLst>
              <a:ext uri="{FF2B5EF4-FFF2-40B4-BE49-F238E27FC236}">
                <a16:creationId xmlns:a16="http://schemas.microsoft.com/office/drawing/2014/main" id="{34BE59D9-3F28-40A7-A79C-E526C7D15CEC}"/>
              </a:ext>
            </a:extLst>
          </p:cNvPr>
          <p:cNvSpPr>
            <a:spLocks noGrp="1"/>
          </p:cNvSpPr>
          <p:nvPr>
            <p:ph type="body" sz="quarter" idx="20" hasCustomPrompt="1"/>
          </p:nvPr>
        </p:nvSpPr>
        <p:spPr>
          <a:xfrm>
            <a:off x="4328497" y="4281994"/>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46" name="Text Placeholder 6">
            <a:extLst>
              <a:ext uri="{FF2B5EF4-FFF2-40B4-BE49-F238E27FC236}">
                <a16:creationId xmlns:a16="http://schemas.microsoft.com/office/drawing/2014/main" id="{74693B84-8990-419B-8CE1-567CBF8899FC}"/>
              </a:ext>
            </a:extLst>
          </p:cNvPr>
          <p:cNvSpPr>
            <a:spLocks noGrp="1"/>
          </p:cNvSpPr>
          <p:nvPr>
            <p:ph type="body" sz="quarter" idx="21" hasCustomPrompt="1"/>
          </p:nvPr>
        </p:nvSpPr>
        <p:spPr>
          <a:xfrm>
            <a:off x="4328497" y="4572415"/>
            <a:ext cx="1692000" cy="128690"/>
          </a:xfrm>
        </p:spPr>
        <p:txBody>
          <a:bodyPr wrap="square">
            <a:spAutoFit/>
          </a:bodyPr>
          <a:lstStyle>
            <a:lvl1pPr marL="0" indent="0" algn="l">
              <a:buNone/>
              <a:defRPr sz="825">
                <a:solidFill>
                  <a:schemeClr val="tx2"/>
                </a:solidFill>
                <a:latin typeface="+mj-lt"/>
              </a:defRPr>
            </a:lvl1pPr>
          </a:lstStyle>
          <a:p>
            <a:pPr lvl="0"/>
            <a:r>
              <a:rPr lang="en-CA"/>
              <a:t>Add Title</a:t>
            </a:r>
          </a:p>
        </p:txBody>
      </p:sp>
      <p:sp>
        <p:nvSpPr>
          <p:cNvPr id="48" name="Text Placeholder 6">
            <a:extLst>
              <a:ext uri="{FF2B5EF4-FFF2-40B4-BE49-F238E27FC236}">
                <a16:creationId xmlns:a16="http://schemas.microsoft.com/office/drawing/2014/main" id="{AE4352AE-961A-4D0D-8426-363C7F7BA2EF}"/>
              </a:ext>
            </a:extLst>
          </p:cNvPr>
          <p:cNvSpPr>
            <a:spLocks noGrp="1"/>
          </p:cNvSpPr>
          <p:nvPr>
            <p:ph type="body" sz="quarter" idx="23" hasCustomPrompt="1"/>
          </p:nvPr>
        </p:nvSpPr>
        <p:spPr>
          <a:xfrm>
            <a:off x="6171271" y="4281994"/>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49" name="Text Placeholder 6">
            <a:extLst>
              <a:ext uri="{FF2B5EF4-FFF2-40B4-BE49-F238E27FC236}">
                <a16:creationId xmlns:a16="http://schemas.microsoft.com/office/drawing/2014/main" id="{4B6B47DE-74F0-422D-8A0F-162F3C85977E}"/>
              </a:ext>
            </a:extLst>
          </p:cNvPr>
          <p:cNvSpPr>
            <a:spLocks noGrp="1"/>
          </p:cNvSpPr>
          <p:nvPr>
            <p:ph type="body" sz="quarter" idx="24" hasCustomPrompt="1"/>
          </p:nvPr>
        </p:nvSpPr>
        <p:spPr>
          <a:xfrm>
            <a:off x="6171271" y="4572415"/>
            <a:ext cx="1692000" cy="128690"/>
          </a:xfrm>
        </p:spPr>
        <p:txBody>
          <a:bodyPr wrap="square">
            <a:spAutoFit/>
          </a:bodyPr>
          <a:lstStyle>
            <a:lvl1pPr marL="0" indent="0" algn="l">
              <a:buNone/>
              <a:defRPr sz="825">
                <a:solidFill>
                  <a:schemeClr val="tx2"/>
                </a:solidFill>
                <a:latin typeface="+mj-lt"/>
              </a:defRPr>
            </a:lvl1pPr>
          </a:lstStyle>
          <a:p>
            <a:pPr lvl="0"/>
            <a:r>
              <a:rPr lang="en-CA"/>
              <a:t>Add Title</a:t>
            </a:r>
          </a:p>
        </p:txBody>
      </p:sp>
      <p:sp>
        <p:nvSpPr>
          <p:cNvPr id="51" name="Text Placeholder 6">
            <a:extLst>
              <a:ext uri="{FF2B5EF4-FFF2-40B4-BE49-F238E27FC236}">
                <a16:creationId xmlns:a16="http://schemas.microsoft.com/office/drawing/2014/main" id="{81DF90CC-7FD7-4EBC-B2B3-AF8FC4A31812}"/>
              </a:ext>
            </a:extLst>
          </p:cNvPr>
          <p:cNvSpPr>
            <a:spLocks noGrp="1"/>
          </p:cNvSpPr>
          <p:nvPr>
            <p:ph type="body" sz="quarter" idx="26" hasCustomPrompt="1"/>
          </p:nvPr>
        </p:nvSpPr>
        <p:spPr>
          <a:xfrm>
            <a:off x="8014043" y="4281994"/>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52" name="Text Placeholder 6">
            <a:extLst>
              <a:ext uri="{FF2B5EF4-FFF2-40B4-BE49-F238E27FC236}">
                <a16:creationId xmlns:a16="http://schemas.microsoft.com/office/drawing/2014/main" id="{E98675C7-6F47-44B9-BEAC-8641865DD348}"/>
              </a:ext>
            </a:extLst>
          </p:cNvPr>
          <p:cNvSpPr>
            <a:spLocks noGrp="1"/>
          </p:cNvSpPr>
          <p:nvPr>
            <p:ph type="body" sz="quarter" idx="27" hasCustomPrompt="1"/>
          </p:nvPr>
        </p:nvSpPr>
        <p:spPr>
          <a:xfrm>
            <a:off x="8014043" y="4572415"/>
            <a:ext cx="1692000" cy="128690"/>
          </a:xfrm>
        </p:spPr>
        <p:txBody>
          <a:bodyPr wrap="square">
            <a:spAutoFit/>
          </a:bodyPr>
          <a:lstStyle>
            <a:lvl1pPr marL="0" indent="0" algn="l">
              <a:buNone/>
              <a:defRPr sz="825">
                <a:solidFill>
                  <a:schemeClr val="tx2"/>
                </a:solidFill>
                <a:latin typeface="+mj-lt"/>
              </a:defRPr>
            </a:lvl1pPr>
          </a:lstStyle>
          <a:p>
            <a:pPr lvl="0"/>
            <a:r>
              <a:rPr lang="en-CA"/>
              <a:t>Add Title</a:t>
            </a:r>
          </a:p>
        </p:txBody>
      </p:sp>
      <p:sp>
        <p:nvSpPr>
          <p:cNvPr id="54" name="Text Placeholder 6">
            <a:extLst>
              <a:ext uri="{FF2B5EF4-FFF2-40B4-BE49-F238E27FC236}">
                <a16:creationId xmlns:a16="http://schemas.microsoft.com/office/drawing/2014/main" id="{3BBE2A04-E82B-4CFC-BBAD-CF6DCEFD688D}"/>
              </a:ext>
            </a:extLst>
          </p:cNvPr>
          <p:cNvSpPr>
            <a:spLocks noGrp="1"/>
          </p:cNvSpPr>
          <p:nvPr>
            <p:ph type="body" sz="quarter" idx="29" hasCustomPrompt="1"/>
          </p:nvPr>
        </p:nvSpPr>
        <p:spPr>
          <a:xfrm>
            <a:off x="9856815" y="4281994"/>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55" name="Text Placeholder 6">
            <a:extLst>
              <a:ext uri="{FF2B5EF4-FFF2-40B4-BE49-F238E27FC236}">
                <a16:creationId xmlns:a16="http://schemas.microsoft.com/office/drawing/2014/main" id="{FB2FBBB9-60B0-465E-81D1-4714A8D5B37A}"/>
              </a:ext>
            </a:extLst>
          </p:cNvPr>
          <p:cNvSpPr>
            <a:spLocks noGrp="1"/>
          </p:cNvSpPr>
          <p:nvPr>
            <p:ph type="body" sz="quarter" idx="30" hasCustomPrompt="1"/>
          </p:nvPr>
        </p:nvSpPr>
        <p:spPr>
          <a:xfrm>
            <a:off x="9856815" y="4572415"/>
            <a:ext cx="1692000" cy="128690"/>
          </a:xfrm>
        </p:spPr>
        <p:txBody>
          <a:bodyPr wrap="square">
            <a:spAutoFit/>
          </a:bodyPr>
          <a:lstStyle>
            <a:lvl1pPr marL="0" indent="0" algn="l">
              <a:buNone/>
              <a:defRPr sz="825">
                <a:solidFill>
                  <a:schemeClr val="tx2"/>
                </a:solidFill>
                <a:latin typeface="+mj-lt"/>
              </a:defRPr>
            </a:lvl1pPr>
          </a:lstStyle>
          <a:p>
            <a:pPr lvl="0"/>
            <a:r>
              <a:rPr lang="en-CA"/>
              <a:t>Add Title</a:t>
            </a:r>
          </a:p>
        </p:txBody>
      </p:sp>
      <p:sp>
        <p:nvSpPr>
          <p:cNvPr id="58" name="Title 1">
            <a:extLst>
              <a:ext uri="{FF2B5EF4-FFF2-40B4-BE49-F238E27FC236}">
                <a16:creationId xmlns:a16="http://schemas.microsoft.com/office/drawing/2014/main" id="{3366DBB3-69F1-4BFA-83BC-59F38B92592A}"/>
              </a:ext>
            </a:extLst>
          </p:cNvPr>
          <p:cNvSpPr>
            <a:spLocks noGrp="1"/>
          </p:cNvSpPr>
          <p:nvPr>
            <p:ph type="title"/>
          </p:nvPr>
        </p:nvSpPr>
        <p:spPr>
          <a:xfrm>
            <a:off x="642951" y="644272"/>
            <a:ext cx="10913051" cy="415498"/>
          </a:xfrm>
        </p:spPr>
        <p:txBody>
          <a:bodyPr/>
          <a:lstStyle>
            <a:lvl1pPr algn="l">
              <a:defRPr/>
            </a:lvl1pPr>
          </a:lstStyle>
          <a:p>
            <a:r>
              <a:rPr lang="en-US"/>
              <a:t>Click to edit Master title style</a:t>
            </a:r>
            <a:endParaRPr lang="en-CA"/>
          </a:p>
        </p:txBody>
      </p:sp>
      <p:sp>
        <p:nvSpPr>
          <p:cNvPr id="2" name="Slide Number Placeholder 1">
            <a:extLst>
              <a:ext uri="{FF2B5EF4-FFF2-40B4-BE49-F238E27FC236}">
                <a16:creationId xmlns:a16="http://schemas.microsoft.com/office/drawing/2014/main" id="{74BEE970-92FF-4109-8494-DA02F82EBE32}"/>
              </a:ext>
            </a:extLst>
          </p:cNvPr>
          <p:cNvSpPr>
            <a:spLocks noGrp="1"/>
          </p:cNvSpPr>
          <p:nvPr>
            <p:ph type="sldNum" sz="quarter" idx="32"/>
          </p:nvPr>
        </p:nvSpPr>
        <p:spPr/>
        <p:txBody>
          <a:bodyPr/>
          <a:lstStyle/>
          <a:p>
            <a:fld id="{524D1A82-BAD5-4898-8C77-C821410AB1EA}" type="slidenum">
              <a:rPr lang="en-CA" smtClean="0"/>
              <a:pPr/>
              <a:t>‹#›</a:t>
            </a:fld>
            <a:endParaRPr lang="en-CA"/>
          </a:p>
        </p:txBody>
      </p:sp>
      <p:sp>
        <p:nvSpPr>
          <p:cNvPr id="25" name="Text Placeholder 6">
            <a:extLst>
              <a:ext uri="{FF2B5EF4-FFF2-40B4-BE49-F238E27FC236}">
                <a16:creationId xmlns:a16="http://schemas.microsoft.com/office/drawing/2014/main" id="{0F59B73C-E969-4125-BCA4-243BC1070891}"/>
              </a:ext>
            </a:extLst>
          </p:cNvPr>
          <p:cNvSpPr>
            <a:spLocks noGrp="1"/>
          </p:cNvSpPr>
          <p:nvPr>
            <p:ph type="body" sz="quarter" idx="45" hasCustomPrompt="1"/>
          </p:nvPr>
        </p:nvSpPr>
        <p:spPr>
          <a:xfrm>
            <a:off x="642953" y="4966536"/>
            <a:ext cx="1691999" cy="243913"/>
          </a:xfrm>
        </p:spPr>
        <p:txBody>
          <a:bodyPr wrap="square">
            <a:spAutoFit/>
          </a:bodyPr>
          <a:lstStyle>
            <a:lvl1pPr marL="0" indent="0" algn="l">
              <a:buNone/>
              <a:defRPr sz="750">
                <a:latin typeface="+mn-lt"/>
              </a:defRPr>
            </a:lvl1pPr>
          </a:lstStyle>
          <a:p>
            <a:pPr lvl="0"/>
            <a:r>
              <a:rPr lang="en-CA"/>
              <a:t>Describe your role on the engagement (if needed)</a:t>
            </a:r>
          </a:p>
        </p:txBody>
      </p:sp>
      <p:sp>
        <p:nvSpPr>
          <p:cNvPr id="26" name="Text Placeholder 6">
            <a:extLst>
              <a:ext uri="{FF2B5EF4-FFF2-40B4-BE49-F238E27FC236}">
                <a16:creationId xmlns:a16="http://schemas.microsoft.com/office/drawing/2014/main" id="{416558D2-E3D2-4846-B6E1-9D1FC64BA1AA}"/>
              </a:ext>
            </a:extLst>
          </p:cNvPr>
          <p:cNvSpPr>
            <a:spLocks noGrp="1"/>
          </p:cNvSpPr>
          <p:nvPr>
            <p:ph type="body" sz="quarter" idx="46" hasCustomPrompt="1"/>
          </p:nvPr>
        </p:nvSpPr>
        <p:spPr>
          <a:xfrm>
            <a:off x="2485725" y="4966536"/>
            <a:ext cx="1691999" cy="243913"/>
          </a:xfrm>
        </p:spPr>
        <p:txBody>
          <a:bodyPr wrap="square">
            <a:spAutoFit/>
          </a:bodyPr>
          <a:lstStyle>
            <a:lvl1pPr marL="0" indent="0" algn="l">
              <a:buNone/>
              <a:defRPr sz="750">
                <a:latin typeface="+mn-lt"/>
              </a:defRPr>
            </a:lvl1pPr>
          </a:lstStyle>
          <a:p>
            <a:pPr lvl="0"/>
            <a:r>
              <a:rPr lang="en-CA"/>
              <a:t>Describe your role on the engagement (if needed)</a:t>
            </a:r>
          </a:p>
        </p:txBody>
      </p:sp>
      <p:sp>
        <p:nvSpPr>
          <p:cNvPr id="27" name="Text Placeholder 6">
            <a:extLst>
              <a:ext uri="{FF2B5EF4-FFF2-40B4-BE49-F238E27FC236}">
                <a16:creationId xmlns:a16="http://schemas.microsoft.com/office/drawing/2014/main" id="{B104D532-F729-489E-8F02-D442A4A6B240}"/>
              </a:ext>
            </a:extLst>
          </p:cNvPr>
          <p:cNvSpPr>
            <a:spLocks noGrp="1"/>
          </p:cNvSpPr>
          <p:nvPr>
            <p:ph type="body" sz="quarter" idx="47" hasCustomPrompt="1"/>
          </p:nvPr>
        </p:nvSpPr>
        <p:spPr>
          <a:xfrm>
            <a:off x="4328497" y="4966536"/>
            <a:ext cx="1691999" cy="243913"/>
          </a:xfrm>
        </p:spPr>
        <p:txBody>
          <a:bodyPr wrap="square">
            <a:spAutoFit/>
          </a:bodyPr>
          <a:lstStyle>
            <a:lvl1pPr marL="0" indent="0" algn="l">
              <a:buNone/>
              <a:defRPr sz="750">
                <a:latin typeface="+mn-lt"/>
              </a:defRPr>
            </a:lvl1pPr>
          </a:lstStyle>
          <a:p>
            <a:pPr lvl="0"/>
            <a:r>
              <a:rPr lang="en-CA"/>
              <a:t>Describe your role on the engagement (if needed)</a:t>
            </a:r>
          </a:p>
        </p:txBody>
      </p:sp>
      <p:sp>
        <p:nvSpPr>
          <p:cNvPr id="28" name="Text Placeholder 6">
            <a:extLst>
              <a:ext uri="{FF2B5EF4-FFF2-40B4-BE49-F238E27FC236}">
                <a16:creationId xmlns:a16="http://schemas.microsoft.com/office/drawing/2014/main" id="{0B47E4C4-2E3C-473D-B976-2E5AE924D69D}"/>
              </a:ext>
            </a:extLst>
          </p:cNvPr>
          <p:cNvSpPr>
            <a:spLocks noGrp="1"/>
          </p:cNvSpPr>
          <p:nvPr>
            <p:ph type="body" sz="quarter" idx="48" hasCustomPrompt="1"/>
          </p:nvPr>
        </p:nvSpPr>
        <p:spPr>
          <a:xfrm>
            <a:off x="6171269" y="4966536"/>
            <a:ext cx="1691999" cy="243913"/>
          </a:xfrm>
        </p:spPr>
        <p:txBody>
          <a:bodyPr wrap="square">
            <a:spAutoFit/>
          </a:bodyPr>
          <a:lstStyle>
            <a:lvl1pPr marL="0" indent="0" algn="l">
              <a:buNone/>
              <a:defRPr sz="750">
                <a:latin typeface="+mn-lt"/>
              </a:defRPr>
            </a:lvl1pPr>
          </a:lstStyle>
          <a:p>
            <a:pPr lvl="0"/>
            <a:r>
              <a:rPr lang="en-CA"/>
              <a:t>Describe your role on the engagement (if needed)</a:t>
            </a:r>
          </a:p>
        </p:txBody>
      </p:sp>
      <p:sp>
        <p:nvSpPr>
          <p:cNvPr id="29" name="Text Placeholder 6">
            <a:extLst>
              <a:ext uri="{FF2B5EF4-FFF2-40B4-BE49-F238E27FC236}">
                <a16:creationId xmlns:a16="http://schemas.microsoft.com/office/drawing/2014/main" id="{1680FB9A-802F-41FE-B471-0BA74BDCBC5A}"/>
              </a:ext>
            </a:extLst>
          </p:cNvPr>
          <p:cNvSpPr>
            <a:spLocks noGrp="1"/>
          </p:cNvSpPr>
          <p:nvPr>
            <p:ph type="body" sz="quarter" idx="49" hasCustomPrompt="1"/>
          </p:nvPr>
        </p:nvSpPr>
        <p:spPr>
          <a:xfrm>
            <a:off x="8014041" y="4966536"/>
            <a:ext cx="1691999" cy="243913"/>
          </a:xfrm>
        </p:spPr>
        <p:txBody>
          <a:bodyPr wrap="square">
            <a:spAutoFit/>
          </a:bodyPr>
          <a:lstStyle>
            <a:lvl1pPr marL="0" indent="0" algn="l">
              <a:buNone/>
              <a:defRPr sz="750">
                <a:latin typeface="+mn-lt"/>
              </a:defRPr>
            </a:lvl1pPr>
          </a:lstStyle>
          <a:p>
            <a:pPr lvl="0"/>
            <a:r>
              <a:rPr lang="en-CA"/>
              <a:t>Describe your role on the engagement (if needed)</a:t>
            </a:r>
          </a:p>
        </p:txBody>
      </p:sp>
      <p:sp>
        <p:nvSpPr>
          <p:cNvPr id="30" name="Text Placeholder 6">
            <a:extLst>
              <a:ext uri="{FF2B5EF4-FFF2-40B4-BE49-F238E27FC236}">
                <a16:creationId xmlns:a16="http://schemas.microsoft.com/office/drawing/2014/main" id="{CF467BCC-9E45-4F3B-8758-FFD976873038}"/>
              </a:ext>
            </a:extLst>
          </p:cNvPr>
          <p:cNvSpPr>
            <a:spLocks noGrp="1"/>
          </p:cNvSpPr>
          <p:nvPr>
            <p:ph type="body" sz="quarter" idx="50" hasCustomPrompt="1"/>
          </p:nvPr>
        </p:nvSpPr>
        <p:spPr>
          <a:xfrm>
            <a:off x="9849540" y="4966536"/>
            <a:ext cx="1699275" cy="243913"/>
          </a:xfrm>
        </p:spPr>
        <p:txBody>
          <a:bodyPr wrap="square">
            <a:spAutoFit/>
          </a:bodyPr>
          <a:lstStyle>
            <a:lvl1pPr marL="0" indent="0" algn="l">
              <a:buNone/>
              <a:defRPr sz="750">
                <a:latin typeface="+mn-lt"/>
              </a:defRPr>
            </a:lvl1pPr>
          </a:lstStyle>
          <a:p>
            <a:pPr lvl="0"/>
            <a:r>
              <a:rPr lang="en-CA"/>
              <a:t>Describe your role on the engagement (if needed)</a:t>
            </a:r>
          </a:p>
        </p:txBody>
      </p:sp>
      <p:sp>
        <p:nvSpPr>
          <p:cNvPr id="31" name="Text Placeholder 6">
            <a:extLst>
              <a:ext uri="{FF2B5EF4-FFF2-40B4-BE49-F238E27FC236}">
                <a16:creationId xmlns:a16="http://schemas.microsoft.com/office/drawing/2014/main" id="{0367CB39-B094-4D0A-8B6F-2D16DC505961}"/>
              </a:ext>
            </a:extLst>
          </p:cNvPr>
          <p:cNvSpPr>
            <a:spLocks noGrp="1"/>
          </p:cNvSpPr>
          <p:nvPr>
            <p:ph type="body" sz="quarter" idx="51" hasCustomPrompt="1"/>
          </p:nvPr>
        </p:nvSpPr>
        <p:spPr>
          <a:xfrm>
            <a:off x="642951" y="4062090"/>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2" name="Text Placeholder 6">
            <a:extLst>
              <a:ext uri="{FF2B5EF4-FFF2-40B4-BE49-F238E27FC236}">
                <a16:creationId xmlns:a16="http://schemas.microsoft.com/office/drawing/2014/main" id="{06BF3A72-2A18-4300-BAFB-0266164C96B0}"/>
              </a:ext>
            </a:extLst>
          </p:cNvPr>
          <p:cNvSpPr>
            <a:spLocks noGrp="1"/>
          </p:cNvSpPr>
          <p:nvPr>
            <p:ph type="body" sz="quarter" idx="52" hasCustomPrompt="1"/>
          </p:nvPr>
        </p:nvSpPr>
        <p:spPr>
          <a:xfrm>
            <a:off x="2485723" y="4062090"/>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3" name="Text Placeholder 6">
            <a:extLst>
              <a:ext uri="{FF2B5EF4-FFF2-40B4-BE49-F238E27FC236}">
                <a16:creationId xmlns:a16="http://schemas.microsoft.com/office/drawing/2014/main" id="{C5FBA023-8858-4CD3-B7FF-AF9A85D14F1F}"/>
              </a:ext>
            </a:extLst>
          </p:cNvPr>
          <p:cNvSpPr>
            <a:spLocks noGrp="1"/>
          </p:cNvSpPr>
          <p:nvPr>
            <p:ph type="body" sz="quarter" idx="53" hasCustomPrompt="1"/>
          </p:nvPr>
        </p:nvSpPr>
        <p:spPr>
          <a:xfrm>
            <a:off x="4328496" y="4062090"/>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4" name="Text Placeholder 6">
            <a:extLst>
              <a:ext uri="{FF2B5EF4-FFF2-40B4-BE49-F238E27FC236}">
                <a16:creationId xmlns:a16="http://schemas.microsoft.com/office/drawing/2014/main" id="{ABE49258-BE8C-4766-85DC-39D4E73F892A}"/>
              </a:ext>
            </a:extLst>
          </p:cNvPr>
          <p:cNvSpPr>
            <a:spLocks noGrp="1"/>
          </p:cNvSpPr>
          <p:nvPr>
            <p:ph type="body" sz="quarter" idx="54" hasCustomPrompt="1"/>
          </p:nvPr>
        </p:nvSpPr>
        <p:spPr>
          <a:xfrm>
            <a:off x="6171269" y="4062090"/>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5" name="Text Placeholder 6">
            <a:extLst>
              <a:ext uri="{FF2B5EF4-FFF2-40B4-BE49-F238E27FC236}">
                <a16:creationId xmlns:a16="http://schemas.microsoft.com/office/drawing/2014/main" id="{7A2521E9-EAE4-4FA9-8ACB-EE4DF2E74EAF}"/>
              </a:ext>
            </a:extLst>
          </p:cNvPr>
          <p:cNvSpPr>
            <a:spLocks noGrp="1"/>
          </p:cNvSpPr>
          <p:nvPr>
            <p:ph type="body" sz="quarter" idx="55" hasCustomPrompt="1"/>
          </p:nvPr>
        </p:nvSpPr>
        <p:spPr>
          <a:xfrm>
            <a:off x="8014043" y="4062090"/>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6" name="Text Placeholder 6">
            <a:extLst>
              <a:ext uri="{FF2B5EF4-FFF2-40B4-BE49-F238E27FC236}">
                <a16:creationId xmlns:a16="http://schemas.microsoft.com/office/drawing/2014/main" id="{6A334955-3750-4F23-BDE5-13A902C60E2B}"/>
              </a:ext>
            </a:extLst>
          </p:cNvPr>
          <p:cNvSpPr>
            <a:spLocks noGrp="1"/>
          </p:cNvSpPr>
          <p:nvPr>
            <p:ph type="body" sz="quarter" idx="56" hasCustomPrompt="1"/>
          </p:nvPr>
        </p:nvSpPr>
        <p:spPr>
          <a:xfrm>
            <a:off x="9856813" y="4062090"/>
            <a:ext cx="1692000" cy="152093"/>
          </a:xfrm>
        </p:spPr>
        <p:txBody>
          <a:bodyPr wrap="square">
            <a:spAutoFit/>
          </a:bodyPr>
          <a:lstStyle>
            <a:lvl1pPr marL="0" indent="0" algn="l">
              <a:buNone/>
              <a:defRPr sz="975">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70" name="Picture Placeholder 2">
            <a:extLst>
              <a:ext uri="{FF2B5EF4-FFF2-40B4-BE49-F238E27FC236}">
                <a16:creationId xmlns:a16="http://schemas.microsoft.com/office/drawing/2014/main" id="{4CC01BB8-45D1-46AB-B4DF-50786AAD271B}"/>
              </a:ext>
            </a:extLst>
          </p:cNvPr>
          <p:cNvSpPr>
            <a:spLocks noGrp="1"/>
          </p:cNvSpPr>
          <p:nvPr>
            <p:ph type="pic" sz="quarter" idx="16" hasCustomPrompt="1"/>
          </p:nvPr>
        </p:nvSpPr>
        <p:spPr>
          <a:xfrm>
            <a:off x="642952" y="1601018"/>
            <a:ext cx="1705549" cy="2275200"/>
          </a:xfrm>
          <a:solidFill>
            <a:schemeClr val="bg2"/>
          </a:solidFill>
        </p:spPr>
        <p:txBody>
          <a:bodyPr>
            <a:normAutofit/>
          </a:bodyPr>
          <a:lstStyle>
            <a:lvl1pPr marL="0" indent="0">
              <a:buNone/>
              <a:defRPr sz="1200"/>
            </a:lvl1pPr>
          </a:lstStyle>
          <a:p>
            <a:r>
              <a:rPr lang="en-CA"/>
              <a:t>Click icon to insert picture</a:t>
            </a:r>
          </a:p>
        </p:txBody>
      </p:sp>
      <p:sp>
        <p:nvSpPr>
          <p:cNvPr id="71" name="Picture Placeholder 2">
            <a:extLst>
              <a:ext uri="{FF2B5EF4-FFF2-40B4-BE49-F238E27FC236}">
                <a16:creationId xmlns:a16="http://schemas.microsoft.com/office/drawing/2014/main" id="{99AF2E2E-D73E-4B06-9732-FDE7B732BC98}"/>
              </a:ext>
            </a:extLst>
          </p:cNvPr>
          <p:cNvSpPr>
            <a:spLocks noGrp="1"/>
          </p:cNvSpPr>
          <p:nvPr>
            <p:ph type="pic" sz="quarter" idx="57" hasCustomPrompt="1"/>
          </p:nvPr>
        </p:nvSpPr>
        <p:spPr>
          <a:xfrm>
            <a:off x="2478948" y="1601018"/>
            <a:ext cx="1705549" cy="2275200"/>
          </a:xfrm>
          <a:solidFill>
            <a:schemeClr val="bg2"/>
          </a:solidFill>
        </p:spPr>
        <p:txBody>
          <a:bodyPr>
            <a:normAutofit/>
          </a:bodyPr>
          <a:lstStyle>
            <a:lvl1pPr marL="0" indent="0">
              <a:buNone/>
              <a:defRPr sz="1200"/>
            </a:lvl1pPr>
          </a:lstStyle>
          <a:p>
            <a:r>
              <a:rPr lang="en-CA"/>
              <a:t>Click icon to insert picture</a:t>
            </a:r>
          </a:p>
        </p:txBody>
      </p:sp>
      <p:sp>
        <p:nvSpPr>
          <p:cNvPr id="72" name="Picture Placeholder 2">
            <a:extLst>
              <a:ext uri="{FF2B5EF4-FFF2-40B4-BE49-F238E27FC236}">
                <a16:creationId xmlns:a16="http://schemas.microsoft.com/office/drawing/2014/main" id="{0420B40F-1AE2-48EC-95F9-7E5053B36343}"/>
              </a:ext>
            </a:extLst>
          </p:cNvPr>
          <p:cNvSpPr>
            <a:spLocks noGrp="1"/>
          </p:cNvSpPr>
          <p:nvPr>
            <p:ph type="pic" sz="quarter" idx="58" hasCustomPrompt="1"/>
          </p:nvPr>
        </p:nvSpPr>
        <p:spPr>
          <a:xfrm>
            <a:off x="4325952" y="1601018"/>
            <a:ext cx="1705549" cy="2275200"/>
          </a:xfrm>
          <a:solidFill>
            <a:schemeClr val="bg2"/>
          </a:solidFill>
        </p:spPr>
        <p:txBody>
          <a:bodyPr>
            <a:normAutofit/>
          </a:bodyPr>
          <a:lstStyle>
            <a:lvl1pPr marL="0" indent="0">
              <a:buNone/>
              <a:defRPr sz="1200"/>
            </a:lvl1pPr>
          </a:lstStyle>
          <a:p>
            <a:r>
              <a:rPr lang="en-CA"/>
              <a:t>Click icon to insert picture</a:t>
            </a:r>
          </a:p>
        </p:txBody>
      </p:sp>
      <p:sp>
        <p:nvSpPr>
          <p:cNvPr id="73" name="Picture Placeholder 2">
            <a:extLst>
              <a:ext uri="{FF2B5EF4-FFF2-40B4-BE49-F238E27FC236}">
                <a16:creationId xmlns:a16="http://schemas.microsoft.com/office/drawing/2014/main" id="{A2C71531-1CF2-426E-B54F-90B19F858BB4}"/>
              </a:ext>
            </a:extLst>
          </p:cNvPr>
          <p:cNvSpPr>
            <a:spLocks noGrp="1"/>
          </p:cNvSpPr>
          <p:nvPr>
            <p:ph type="pic" sz="quarter" idx="59" hasCustomPrompt="1"/>
          </p:nvPr>
        </p:nvSpPr>
        <p:spPr>
          <a:xfrm>
            <a:off x="6168147" y="1601018"/>
            <a:ext cx="1705549" cy="2275200"/>
          </a:xfrm>
          <a:solidFill>
            <a:schemeClr val="bg2"/>
          </a:solidFill>
        </p:spPr>
        <p:txBody>
          <a:bodyPr>
            <a:normAutofit/>
          </a:bodyPr>
          <a:lstStyle>
            <a:lvl1pPr marL="0" indent="0">
              <a:buNone/>
              <a:defRPr sz="1200"/>
            </a:lvl1pPr>
          </a:lstStyle>
          <a:p>
            <a:r>
              <a:rPr lang="en-CA"/>
              <a:t>Click icon to insert picture</a:t>
            </a:r>
          </a:p>
        </p:txBody>
      </p:sp>
      <p:sp>
        <p:nvSpPr>
          <p:cNvPr id="74" name="Picture Placeholder 2">
            <a:extLst>
              <a:ext uri="{FF2B5EF4-FFF2-40B4-BE49-F238E27FC236}">
                <a16:creationId xmlns:a16="http://schemas.microsoft.com/office/drawing/2014/main" id="{0D15FEA6-0A6E-4534-AAF1-87C82946B665}"/>
              </a:ext>
            </a:extLst>
          </p:cNvPr>
          <p:cNvSpPr>
            <a:spLocks noGrp="1"/>
          </p:cNvSpPr>
          <p:nvPr>
            <p:ph type="pic" sz="quarter" idx="60" hasCustomPrompt="1"/>
          </p:nvPr>
        </p:nvSpPr>
        <p:spPr>
          <a:xfrm>
            <a:off x="8007264" y="1601018"/>
            <a:ext cx="1705549" cy="2275200"/>
          </a:xfrm>
          <a:solidFill>
            <a:schemeClr val="bg2"/>
          </a:solidFill>
        </p:spPr>
        <p:txBody>
          <a:bodyPr>
            <a:normAutofit/>
          </a:bodyPr>
          <a:lstStyle>
            <a:lvl1pPr marL="0" indent="0">
              <a:buNone/>
              <a:defRPr sz="1200"/>
            </a:lvl1pPr>
          </a:lstStyle>
          <a:p>
            <a:r>
              <a:rPr lang="en-CA"/>
              <a:t>Click icon to insert picture</a:t>
            </a:r>
          </a:p>
        </p:txBody>
      </p:sp>
      <p:sp>
        <p:nvSpPr>
          <p:cNvPr id="75" name="Picture Placeholder 2">
            <a:extLst>
              <a:ext uri="{FF2B5EF4-FFF2-40B4-BE49-F238E27FC236}">
                <a16:creationId xmlns:a16="http://schemas.microsoft.com/office/drawing/2014/main" id="{1C5840AB-E139-49C0-95FF-0A166908F2F1}"/>
              </a:ext>
            </a:extLst>
          </p:cNvPr>
          <p:cNvSpPr>
            <a:spLocks noGrp="1"/>
          </p:cNvSpPr>
          <p:nvPr>
            <p:ph type="pic" sz="quarter" idx="61" hasCustomPrompt="1"/>
          </p:nvPr>
        </p:nvSpPr>
        <p:spPr>
          <a:xfrm>
            <a:off x="9856815" y="1601018"/>
            <a:ext cx="1705549" cy="2275200"/>
          </a:xfrm>
          <a:solidFill>
            <a:schemeClr val="bg2"/>
          </a:solidFill>
        </p:spPr>
        <p:txBody>
          <a:bodyPr>
            <a:normAutofit/>
          </a:bodyPr>
          <a:lstStyle>
            <a:lvl1pPr marL="0" indent="0">
              <a:buNone/>
              <a:defRPr sz="1200"/>
            </a:lvl1pPr>
          </a:lstStyle>
          <a:p>
            <a:r>
              <a:rPr lang="en-CA"/>
              <a:t>Click icon to insert picture</a:t>
            </a:r>
          </a:p>
        </p:txBody>
      </p:sp>
      <p:cxnSp>
        <p:nvCxnSpPr>
          <p:cNvPr id="39" name="Straight Connector 38">
            <a:extLst>
              <a:ext uri="{FF2B5EF4-FFF2-40B4-BE49-F238E27FC236}">
                <a16:creationId xmlns:a16="http://schemas.microsoft.com/office/drawing/2014/main" id="{9870CADD-4819-4324-B657-1158A7F63A9A}"/>
              </a:ext>
            </a:extLst>
          </p:cNvPr>
          <p:cNvCxnSpPr>
            <a:cxnSpLocks/>
          </p:cNvCxnSpPr>
          <p:nvPr userDrawn="1"/>
        </p:nvCxnSpPr>
        <p:spPr>
          <a:xfrm>
            <a:off x="645297" y="1290204"/>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75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plit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8BF70B-08A1-4AC6-958B-4E1789DFBC4F}"/>
              </a:ext>
            </a:extLst>
          </p:cNvPr>
          <p:cNvSpPr/>
          <p:nvPr userDrawn="1"/>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
        <p:nvSpPr>
          <p:cNvPr id="6" name="Rectangle 5">
            <a:extLst>
              <a:ext uri="{FF2B5EF4-FFF2-40B4-BE49-F238E27FC236}">
                <a16:creationId xmlns:a16="http://schemas.microsoft.com/office/drawing/2014/main" id="{2C19C419-F673-4BA1-B2CB-9B1707BDE91D}"/>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
        <p:nvSpPr>
          <p:cNvPr id="2" name="Rectangle 1">
            <a:extLst>
              <a:ext uri="{FF2B5EF4-FFF2-40B4-BE49-F238E27FC236}">
                <a16:creationId xmlns:a16="http://schemas.microsoft.com/office/drawing/2014/main" id="{D71BF0D6-8048-47A6-843D-5EB24B9C4E92}"/>
              </a:ext>
            </a:extLst>
          </p:cNvPr>
          <p:cNvSpPr/>
          <p:nvPr/>
        </p:nvSpPr>
        <p:spPr>
          <a:xfrm>
            <a:off x="1" y="0"/>
            <a:ext cx="5243512" cy="6858000"/>
          </a:xfrm>
          <a:prstGeom prst="rect">
            <a:avLst/>
          </a:prstGeom>
          <a:gradFill flip="none" rotWithShape="1">
            <a:gsLst>
              <a:gs pos="0">
                <a:schemeClr val="tx2"/>
              </a:gs>
              <a:gs pos="100000">
                <a:schemeClr val="tx2">
                  <a:lumMod val="90000"/>
                  <a:lumOff val="10000"/>
                </a:schemeClr>
              </a:gs>
            </a:gsLst>
            <a:lin ang="0" scaled="1"/>
            <a:tileRect/>
          </a:gradFill>
          <a:ln>
            <a:noFill/>
          </a:ln>
        </p:spPr>
        <p:txBody>
          <a:bodyPr wrap="square" rtlCol="0" anchor="ctr">
            <a:noAutofit/>
          </a:bodyPr>
          <a:lstStyle/>
          <a:p>
            <a:pPr algn="l"/>
            <a:endParaRPr lang="en-CA" sz="4350" b="1">
              <a:solidFill>
                <a:schemeClr val="bg1"/>
              </a:solidFill>
              <a:latin typeface="Corbel" charset="0"/>
              <a:ea typeface="Corbel" charset="0"/>
              <a:cs typeface="Corbel" charset="0"/>
            </a:endParaRPr>
          </a:p>
        </p:txBody>
      </p:sp>
      <p:sp>
        <p:nvSpPr>
          <p:cNvPr id="4" name="Text Placeholder 3">
            <a:extLst>
              <a:ext uri="{FF2B5EF4-FFF2-40B4-BE49-F238E27FC236}">
                <a16:creationId xmlns:a16="http://schemas.microsoft.com/office/drawing/2014/main" id="{896B596C-9488-431D-A761-15C87CC0533C}"/>
              </a:ext>
            </a:extLst>
          </p:cNvPr>
          <p:cNvSpPr>
            <a:spLocks noGrp="1"/>
          </p:cNvSpPr>
          <p:nvPr>
            <p:ph type="body" sz="quarter" idx="13"/>
          </p:nvPr>
        </p:nvSpPr>
        <p:spPr>
          <a:xfrm>
            <a:off x="6024565" y="636588"/>
            <a:ext cx="5534025" cy="56007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2">
            <a:extLst>
              <a:ext uri="{FF2B5EF4-FFF2-40B4-BE49-F238E27FC236}">
                <a16:creationId xmlns:a16="http://schemas.microsoft.com/office/drawing/2014/main" id="{5DCBEC33-FA1F-4036-8AF3-E82D3ABD0242}"/>
              </a:ext>
            </a:extLst>
          </p:cNvPr>
          <p:cNvSpPr>
            <a:spLocks noGrp="1"/>
          </p:cNvSpPr>
          <p:nvPr>
            <p:ph type="sldNum" sz="quarter" idx="14"/>
          </p:nvPr>
        </p:nvSpPr>
        <p:spPr/>
        <p:txBody>
          <a:bodyPr/>
          <a:lstStyle/>
          <a:p>
            <a:fld id="{524D1A82-BAD5-4898-8C77-C821410AB1EA}" type="slidenum">
              <a:rPr lang="en-CA" smtClean="0"/>
              <a:pPr/>
              <a:t>‹#›</a:t>
            </a:fld>
            <a:endParaRPr lang="en-CA"/>
          </a:p>
        </p:txBody>
      </p:sp>
      <p:sp>
        <p:nvSpPr>
          <p:cNvPr id="12" name="Title Placeholder 1">
            <a:extLst>
              <a:ext uri="{FF2B5EF4-FFF2-40B4-BE49-F238E27FC236}">
                <a16:creationId xmlns:a16="http://schemas.microsoft.com/office/drawing/2014/main" id="{1AD045DD-99ED-4134-9546-18A54C3D9CAB}"/>
              </a:ext>
            </a:extLst>
          </p:cNvPr>
          <p:cNvSpPr>
            <a:spLocks noGrp="1"/>
          </p:cNvSpPr>
          <p:nvPr>
            <p:ph type="title"/>
          </p:nvPr>
        </p:nvSpPr>
        <p:spPr>
          <a:xfrm>
            <a:off x="633413" y="2917708"/>
            <a:ext cx="3683001" cy="830997"/>
          </a:xfrm>
          <a:prstGeom prst="rect">
            <a:avLst/>
          </a:prstGeom>
        </p:spPr>
        <p:txBody>
          <a:bodyPr vert="horz" wrap="square" lIns="0" tIns="0" rIns="0" bIns="0" rtlCol="0" anchor="ctr" anchorCtr="0">
            <a:spAutoFit/>
          </a:bodyPr>
          <a:lstStyle>
            <a:lvl1pPr algn="l">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802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plit - Optio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B5753B-032A-45A1-9068-9854CD33574C}"/>
              </a:ext>
            </a:extLst>
          </p:cNvPr>
          <p:cNvSpPr/>
          <p:nvPr userDrawn="1"/>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
        <p:nvSpPr>
          <p:cNvPr id="8" name="Rectangle 7">
            <a:extLst>
              <a:ext uri="{FF2B5EF4-FFF2-40B4-BE49-F238E27FC236}">
                <a16:creationId xmlns:a16="http://schemas.microsoft.com/office/drawing/2014/main" id="{81679B13-9484-40E4-9649-0FE490065774}"/>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
        <p:nvSpPr>
          <p:cNvPr id="2" name="Rectangle 1">
            <a:extLst>
              <a:ext uri="{FF2B5EF4-FFF2-40B4-BE49-F238E27FC236}">
                <a16:creationId xmlns:a16="http://schemas.microsoft.com/office/drawing/2014/main" id="{D71BF0D6-8048-47A6-843D-5EB24B9C4E92}"/>
              </a:ext>
            </a:extLst>
          </p:cNvPr>
          <p:cNvSpPr/>
          <p:nvPr/>
        </p:nvSpPr>
        <p:spPr>
          <a:xfrm>
            <a:off x="1" y="0"/>
            <a:ext cx="5243512" cy="6858000"/>
          </a:xfrm>
          <a:prstGeom prst="rect">
            <a:avLst/>
          </a:prstGeom>
          <a:gradFill>
            <a:gsLst>
              <a:gs pos="0">
                <a:schemeClr val="accent2"/>
              </a:gs>
              <a:gs pos="100000">
                <a:schemeClr val="accent2">
                  <a:lumMod val="95000"/>
                  <a:lumOff val="5000"/>
                </a:schemeClr>
              </a:gs>
            </a:gsLst>
            <a:lin ang="0" scaled="1"/>
          </a:gradFill>
          <a:ln>
            <a:noFill/>
          </a:ln>
        </p:spPr>
        <p:txBody>
          <a:bodyPr wrap="square" rtlCol="0" anchor="ctr">
            <a:noAutofit/>
          </a:bodyPr>
          <a:lstStyle/>
          <a:p>
            <a:pPr algn="l"/>
            <a:endParaRPr lang="en-CA" sz="4350" b="1">
              <a:solidFill>
                <a:schemeClr val="bg1"/>
              </a:solidFill>
              <a:latin typeface="Corbel" charset="0"/>
              <a:ea typeface="Corbel" charset="0"/>
              <a:cs typeface="Corbel" charset="0"/>
            </a:endParaRPr>
          </a:p>
        </p:txBody>
      </p:sp>
      <p:sp>
        <p:nvSpPr>
          <p:cNvPr id="4" name="Text Placeholder 3">
            <a:extLst>
              <a:ext uri="{FF2B5EF4-FFF2-40B4-BE49-F238E27FC236}">
                <a16:creationId xmlns:a16="http://schemas.microsoft.com/office/drawing/2014/main" id="{896B596C-9488-431D-A761-15C87CC0533C}"/>
              </a:ext>
            </a:extLst>
          </p:cNvPr>
          <p:cNvSpPr>
            <a:spLocks noGrp="1"/>
          </p:cNvSpPr>
          <p:nvPr>
            <p:ph type="body" sz="quarter" idx="13"/>
          </p:nvPr>
        </p:nvSpPr>
        <p:spPr>
          <a:xfrm>
            <a:off x="6024565" y="636588"/>
            <a:ext cx="5534025" cy="56007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itle Placeholder 1">
            <a:extLst>
              <a:ext uri="{FF2B5EF4-FFF2-40B4-BE49-F238E27FC236}">
                <a16:creationId xmlns:a16="http://schemas.microsoft.com/office/drawing/2014/main" id="{6B21B3CC-1491-4F59-B841-6EE70D38D351}"/>
              </a:ext>
            </a:extLst>
          </p:cNvPr>
          <p:cNvSpPr>
            <a:spLocks noGrp="1"/>
          </p:cNvSpPr>
          <p:nvPr>
            <p:ph type="title"/>
          </p:nvPr>
        </p:nvSpPr>
        <p:spPr>
          <a:xfrm>
            <a:off x="633413" y="2917708"/>
            <a:ext cx="3683001" cy="830997"/>
          </a:xfrm>
          <a:prstGeom prst="rect">
            <a:avLst/>
          </a:prstGeom>
        </p:spPr>
        <p:txBody>
          <a:bodyPr vert="horz" wrap="square" lIns="0" tIns="0" rIns="0" bIns="0" rtlCol="0" anchor="ctr" anchorCtr="0">
            <a:spAutoFit/>
          </a:bodyPr>
          <a:lstStyle>
            <a:lvl1pPr algn="l">
              <a:defRPr sz="3000">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E7D8A7A3-660C-47BA-B6BC-E60838332D42}"/>
              </a:ext>
            </a:extLst>
          </p:cNvPr>
          <p:cNvSpPr>
            <a:spLocks noGrp="1"/>
          </p:cNvSpPr>
          <p:nvPr>
            <p:ph type="sldNum" sz="quarter" idx="14"/>
          </p:nvPr>
        </p:nvSpPr>
        <p:spPr/>
        <p:txBody>
          <a:bodyPr/>
          <a:lstStyle/>
          <a:p>
            <a:fld id="{524D1A82-BAD5-4898-8C77-C821410AB1EA}" type="slidenum">
              <a:rPr lang="en-CA" smtClean="0"/>
              <a:pPr/>
              <a:t>‹#›</a:t>
            </a:fld>
            <a:endParaRPr lang="en-CA"/>
          </a:p>
        </p:txBody>
      </p:sp>
      <p:sp>
        <p:nvSpPr>
          <p:cNvPr id="5" name="Rectangle 4">
            <a:extLst>
              <a:ext uri="{FF2B5EF4-FFF2-40B4-BE49-F238E27FC236}">
                <a16:creationId xmlns:a16="http://schemas.microsoft.com/office/drawing/2014/main" id="{93251B7A-05D9-420D-A009-67CEB6B7A751}"/>
              </a:ext>
            </a:extLst>
          </p:cNvPr>
          <p:cNvSpPr/>
          <p:nvPr/>
        </p:nvSpPr>
        <p:spPr>
          <a:xfrm>
            <a:off x="3576917" y="6329211"/>
            <a:ext cx="8615083" cy="761747"/>
          </a:xfrm>
          <a:prstGeom prst="rect">
            <a:avLst/>
          </a:prstGeom>
        </p:spPr>
        <p:txBody>
          <a:bodyPr wrap="square" rtlCol="0" anchor="ctr">
            <a:spAutoFit/>
          </a:bodyPr>
          <a:lstStyle/>
          <a:p>
            <a:pPr algn="ctr"/>
            <a:endParaRPr lang="en-CA" sz="4350" b="1">
              <a:solidFill>
                <a:schemeClr val="bg1"/>
              </a:solidFill>
              <a:latin typeface="Corbel" charset="0"/>
              <a:ea typeface="Corbel" charset="0"/>
              <a:cs typeface="Corbel" charset="0"/>
            </a:endParaRPr>
          </a:p>
        </p:txBody>
      </p:sp>
      <p:sp>
        <p:nvSpPr>
          <p:cNvPr id="11" name="Rectangle 10">
            <a:extLst>
              <a:ext uri="{FF2B5EF4-FFF2-40B4-BE49-F238E27FC236}">
                <a16:creationId xmlns:a16="http://schemas.microsoft.com/office/drawing/2014/main" id="{6732AA2C-5DA4-447C-9638-915F2411A39F}"/>
              </a:ext>
            </a:extLst>
          </p:cNvPr>
          <p:cNvSpPr/>
          <p:nvPr userDrawn="1"/>
        </p:nvSpPr>
        <p:spPr>
          <a:xfrm>
            <a:off x="3576917" y="6329211"/>
            <a:ext cx="8615083" cy="761747"/>
          </a:xfrm>
          <a:prstGeom prst="rect">
            <a:avLst/>
          </a:prstGeom>
        </p:spPr>
        <p:txBody>
          <a:bodyPr wrap="square" rtlCol="0" anchor="ctr">
            <a:spAutoFit/>
          </a:bodyPr>
          <a:lstStyle/>
          <a:p>
            <a:pPr algn="ctr"/>
            <a:endParaRPr lang="en-CA" sz="4350" b="1">
              <a:solidFill>
                <a:schemeClr val="bg1"/>
              </a:solidFill>
              <a:latin typeface="Corbel" charset="0"/>
              <a:ea typeface="Corbel" charset="0"/>
              <a:cs typeface="Corbel" charset="0"/>
            </a:endParaRPr>
          </a:p>
        </p:txBody>
      </p:sp>
    </p:spTree>
    <p:extLst>
      <p:ext uri="{BB962C8B-B14F-4D97-AF65-F5344CB8AC3E}">
        <p14:creationId xmlns:p14="http://schemas.microsoft.com/office/powerpoint/2010/main" val="428283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plit Photo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5D6F-530D-43E1-987C-75FC27465B08}"/>
              </a:ext>
            </a:extLst>
          </p:cNvPr>
          <p:cNvSpPr>
            <a:spLocks noGrp="1"/>
          </p:cNvSpPr>
          <p:nvPr>
            <p:ph type="title"/>
          </p:nvPr>
        </p:nvSpPr>
        <p:spPr>
          <a:xfrm>
            <a:off x="6024563" y="644273"/>
            <a:ext cx="5531439" cy="415498"/>
          </a:xfrm>
        </p:spPr>
        <p:txBody>
          <a:body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82EEA8F2-C5FC-4CFD-9581-69C88D5842B5}"/>
              </a:ext>
            </a:extLst>
          </p:cNvPr>
          <p:cNvSpPr>
            <a:spLocks noGrp="1"/>
          </p:cNvSpPr>
          <p:nvPr>
            <p:ph type="sldNum" sz="quarter" idx="10"/>
          </p:nvPr>
        </p:nvSpPr>
        <p:spPr/>
        <p:txBody>
          <a:bodyPr/>
          <a:lstStyle/>
          <a:p>
            <a:fld id="{524D1A82-BAD5-4898-8C77-C821410AB1EA}" type="slidenum">
              <a:rPr lang="en-CA" smtClean="0"/>
              <a:pPr/>
              <a:t>‹#›</a:t>
            </a:fld>
            <a:endParaRPr lang="en-CA"/>
          </a:p>
        </p:txBody>
      </p:sp>
      <p:sp>
        <p:nvSpPr>
          <p:cNvPr id="5" name="Text Placeholder 4">
            <a:extLst>
              <a:ext uri="{FF2B5EF4-FFF2-40B4-BE49-F238E27FC236}">
                <a16:creationId xmlns:a16="http://schemas.microsoft.com/office/drawing/2014/main" id="{AC44B07F-9049-4B96-AE36-B4DA621FA5FC}"/>
              </a:ext>
            </a:extLst>
          </p:cNvPr>
          <p:cNvSpPr>
            <a:spLocks noGrp="1"/>
          </p:cNvSpPr>
          <p:nvPr>
            <p:ph type="body" sz="quarter" idx="11"/>
          </p:nvPr>
        </p:nvSpPr>
        <p:spPr>
          <a:xfrm>
            <a:off x="6024565" y="1585915"/>
            <a:ext cx="5534025"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id="{90DC90B0-A958-497E-BEBA-F296B38D7377}"/>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
        <p:nvSpPr>
          <p:cNvPr id="10" name="Picture Placeholder 2">
            <a:extLst>
              <a:ext uri="{FF2B5EF4-FFF2-40B4-BE49-F238E27FC236}">
                <a16:creationId xmlns:a16="http://schemas.microsoft.com/office/drawing/2014/main" id="{2A027112-0BD3-49A3-AF33-84BF573604FF}"/>
              </a:ext>
            </a:extLst>
          </p:cNvPr>
          <p:cNvSpPr>
            <a:spLocks noGrp="1"/>
          </p:cNvSpPr>
          <p:nvPr>
            <p:ph type="pic" sz="quarter" idx="12"/>
          </p:nvPr>
        </p:nvSpPr>
        <p:spPr>
          <a:xfrm>
            <a:off x="1" y="3"/>
            <a:ext cx="5243513" cy="6857999"/>
          </a:xfrm>
          <a:prstGeom prst="rect">
            <a:avLst/>
          </a:prstGeom>
          <a:solidFill>
            <a:schemeClr val="bg2"/>
          </a:solidFill>
        </p:spPr>
        <p:txBody>
          <a:bodyPr tIns="1548000" anchor="ctr"/>
          <a:lstStyle>
            <a:lvl1pPr marL="0" indent="0" algn="ctr">
              <a:buNone/>
              <a:defRPr sz="1050">
                <a:solidFill>
                  <a:schemeClr val="bg1">
                    <a:lumMod val="65000"/>
                  </a:schemeClr>
                </a:solidFill>
              </a:defRPr>
            </a:lvl1pPr>
          </a:lstStyle>
          <a:p>
            <a:r>
              <a:rPr lang="en-US"/>
              <a:t>Click icon to add picture</a:t>
            </a:r>
          </a:p>
        </p:txBody>
      </p:sp>
      <p:sp>
        <p:nvSpPr>
          <p:cNvPr id="8" name="Rectangle 7">
            <a:extLst>
              <a:ext uri="{FF2B5EF4-FFF2-40B4-BE49-F238E27FC236}">
                <a16:creationId xmlns:a16="http://schemas.microsoft.com/office/drawing/2014/main" id="{ACF24054-9BA9-448E-9262-614740A5EBD9}"/>
              </a:ext>
            </a:extLst>
          </p:cNvPr>
          <p:cNvSpPr/>
          <p:nvPr userDrawn="1"/>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Tree>
    <p:extLst>
      <p:ext uri="{BB962C8B-B14F-4D97-AF65-F5344CB8AC3E}">
        <p14:creationId xmlns:p14="http://schemas.microsoft.com/office/powerpoint/2010/main" val="114443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plit Photo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5D6F-530D-43E1-987C-75FC27465B08}"/>
              </a:ext>
            </a:extLst>
          </p:cNvPr>
          <p:cNvSpPr>
            <a:spLocks noGrp="1"/>
          </p:cNvSpPr>
          <p:nvPr>
            <p:ph type="title"/>
          </p:nvPr>
        </p:nvSpPr>
        <p:spPr>
          <a:xfrm>
            <a:off x="636590" y="644273"/>
            <a:ext cx="5526087" cy="415498"/>
          </a:xfrm>
        </p:spPr>
        <p:txBody>
          <a:body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82EEA8F2-C5FC-4CFD-9581-69C88D5842B5}"/>
              </a:ext>
            </a:extLst>
          </p:cNvPr>
          <p:cNvSpPr>
            <a:spLocks noGrp="1"/>
          </p:cNvSpPr>
          <p:nvPr>
            <p:ph type="sldNum" sz="quarter" idx="10"/>
          </p:nvPr>
        </p:nvSpPr>
        <p:spPr/>
        <p:txBody>
          <a:bodyPr/>
          <a:lstStyle/>
          <a:p>
            <a:fld id="{524D1A82-BAD5-4898-8C77-C821410AB1EA}" type="slidenum">
              <a:rPr lang="en-CA" smtClean="0"/>
              <a:pPr/>
              <a:t>‹#›</a:t>
            </a:fld>
            <a:endParaRPr lang="en-CA"/>
          </a:p>
        </p:txBody>
      </p:sp>
      <p:sp>
        <p:nvSpPr>
          <p:cNvPr id="5" name="Text Placeholder 4">
            <a:extLst>
              <a:ext uri="{FF2B5EF4-FFF2-40B4-BE49-F238E27FC236}">
                <a16:creationId xmlns:a16="http://schemas.microsoft.com/office/drawing/2014/main" id="{AC44B07F-9049-4B96-AE36-B4DA621FA5FC}"/>
              </a:ext>
            </a:extLst>
          </p:cNvPr>
          <p:cNvSpPr>
            <a:spLocks noGrp="1"/>
          </p:cNvSpPr>
          <p:nvPr>
            <p:ph type="body" sz="quarter" idx="11"/>
          </p:nvPr>
        </p:nvSpPr>
        <p:spPr>
          <a:xfrm>
            <a:off x="636590" y="1585915"/>
            <a:ext cx="5522164"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id="{90DC90B0-A958-497E-BEBA-F296B38D7377}"/>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
        <p:nvSpPr>
          <p:cNvPr id="10" name="Picture Placeholder 2">
            <a:extLst>
              <a:ext uri="{FF2B5EF4-FFF2-40B4-BE49-F238E27FC236}">
                <a16:creationId xmlns:a16="http://schemas.microsoft.com/office/drawing/2014/main" id="{2A027112-0BD3-49A3-AF33-84BF573604FF}"/>
              </a:ext>
            </a:extLst>
          </p:cNvPr>
          <p:cNvSpPr>
            <a:spLocks noGrp="1"/>
          </p:cNvSpPr>
          <p:nvPr>
            <p:ph type="pic" sz="quarter" idx="12"/>
          </p:nvPr>
        </p:nvSpPr>
        <p:spPr>
          <a:xfrm>
            <a:off x="6948489" y="3"/>
            <a:ext cx="5243513" cy="6857999"/>
          </a:xfrm>
          <a:prstGeom prst="rect">
            <a:avLst/>
          </a:prstGeom>
          <a:solidFill>
            <a:schemeClr val="bg2"/>
          </a:solidFill>
        </p:spPr>
        <p:txBody>
          <a:bodyPr tIns="1548000" anchor="ctr"/>
          <a:lstStyle>
            <a:lvl1pPr marL="0" indent="0" algn="ctr">
              <a:buNone/>
              <a:defRPr sz="1050">
                <a:solidFill>
                  <a:schemeClr val="bg1">
                    <a:lumMod val="65000"/>
                  </a:schemeClr>
                </a:solidFill>
              </a:defRPr>
            </a:lvl1pPr>
          </a:lstStyle>
          <a:p>
            <a:r>
              <a:rPr lang="en-US"/>
              <a:t>Click icon to add picture</a:t>
            </a:r>
          </a:p>
        </p:txBody>
      </p:sp>
      <p:sp>
        <p:nvSpPr>
          <p:cNvPr id="8" name="Rectangle 7">
            <a:extLst>
              <a:ext uri="{FF2B5EF4-FFF2-40B4-BE49-F238E27FC236}">
                <a16:creationId xmlns:a16="http://schemas.microsoft.com/office/drawing/2014/main" id="{100548C1-5B01-42B3-A260-2473880F951A}"/>
              </a:ext>
            </a:extLst>
          </p:cNvPr>
          <p:cNvSpPr/>
          <p:nvPr userDrawn="1"/>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4350" b="1">
              <a:solidFill>
                <a:schemeClr val="bg1"/>
              </a:solidFill>
              <a:latin typeface="Corbel" charset="0"/>
              <a:ea typeface="Corbel" charset="0"/>
              <a:cs typeface="Corbel" charset="0"/>
            </a:endParaRPr>
          </a:p>
        </p:txBody>
      </p:sp>
    </p:spTree>
    <p:extLst>
      <p:ext uri="{BB962C8B-B14F-4D97-AF65-F5344CB8AC3E}">
        <p14:creationId xmlns:p14="http://schemas.microsoft.com/office/powerpoint/2010/main" val="143473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Cover - Option 2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2A4858-6F8C-45F5-8CCC-11EFF1BB4FA6}"/>
              </a:ext>
            </a:extLst>
          </p:cNvPr>
          <p:cNvSpPr/>
          <p:nvPr userDrawn="1"/>
        </p:nvSpPr>
        <p:spPr>
          <a:xfrm>
            <a:off x="-5413" y="3048128"/>
            <a:ext cx="12192000" cy="761747"/>
          </a:xfrm>
          <a:prstGeom prst="rect">
            <a:avLst/>
          </a:prstGeom>
          <a:gradFill flip="none" rotWithShape="1">
            <a:gsLst>
              <a:gs pos="0">
                <a:schemeClr val="tx2"/>
              </a:gs>
              <a:gs pos="60000">
                <a:srgbClr val="000000">
                  <a:alpha val="50000"/>
                </a:srgbClr>
              </a:gs>
              <a:gs pos="100000">
                <a:schemeClr val="tx1">
                  <a:alpha val="0"/>
                </a:schemeClr>
              </a:gs>
            </a:gsLst>
            <a:lin ang="18600000" scaled="0"/>
            <a:tileRect/>
          </a:grad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CA" sz="4350" b="1" i="0" u="none" strike="noStrike" kern="0" cap="none" spc="0" normalizeH="0" baseline="0" noProof="0">
              <a:ln>
                <a:noFill/>
              </a:ln>
              <a:solidFill>
                <a:srgbClr val="181718"/>
              </a:solidFill>
              <a:effectLst/>
              <a:uLnTx/>
              <a:uFillTx/>
              <a:latin typeface="Corbel" charset="0"/>
              <a:ea typeface="Corbel" charset="0"/>
              <a:cs typeface="Corbel" charset="0"/>
            </a:endParaRPr>
          </a:p>
        </p:txBody>
      </p:sp>
      <p:pic>
        <p:nvPicPr>
          <p:cNvPr id="28" name="Picture 15">
            <a:extLst>
              <a:ext uri="{FF2B5EF4-FFF2-40B4-BE49-F238E27FC236}">
                <a16:creationId xmlns:a16="http://schemas.microsoft.com/office/drawing/2014/main" id="{D30EB323-61C9-456F-85B7-F6D9397FC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191605" y="597260"/>
            <a:ext cx="1435091" cy="504042"/>
          </a:xfrm>
          <a:prstGeom prst="rect">
            <a:avLst/>
          </a:prstGeom>
        </p:spPr>
      </p:pic>
      <p:pic>
        <p:nvPicPr>
          <p:cNvPr id="29" name="Picture 8">
            <a:extLst>
              <a:ext uri="{FF2B5EF4-FFF2-40B4-BE49-F238E27FC236}">
                <a16:creationId xmlns:a16="http://schemas.microsoft.com/office/drawing/2014/main" id="{C7BF8A06-CE8B-45FA-9014-F3A6B8EDC58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527755" y="5930752"/>
            <a:ext cx="1007012" cy="217064"/>
          </a:xfrm>
          <a:prstGeom prst="rect">
            <a:avLst/>
          </a:prstGeom>
        </p:spPr>
      </p:pic>
      <p:pic>
        <p:nvPicPr>
          <p:cNvPr id="30" name="Picture 11">
            <a:extLst>
              <a:ext uri="{FF2B5EF4-FFF2-40B4-BE49-F238E27FC236}">
                <a16:creationId xmlns:a16="http://schemas.microsoft.com/office/drawing/2014/main" id="{79795E26-E228-45A9-8F97-B847DBDE057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727400" y="5768848"/>
            <a:ext cx="831187" cy="430905"/>
          </a:xfrm>
          <a:prstGeom prst="rect">
            <a:avLst/>
          </a:prstGeom>
        </p:spPr>
      </p:pic>
      <p:pic>
        <p:nvPicPr>
          <p:cNvPr id="11" name="Picture 10">
            <a:extLst>
              <a:ext uri="{FF2B5EF4-FFF2-40B4-BE49-F238E27FC236}">
                <a16:creationId xmlns:a16="http://schemas.microsoft.com/office/drawing/2014/main" id="{89B3CF7F-B223-41F3-A148-36FCD87ECBA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36587" y="5714682"/>
            <a:ext cx="2938463" cy="550961"/>
          </a:xfrm>
          <a:prstGeom prst="rect">
            <a:avLst/>
          </a:prstGeom>
        </p:spPr>
      </p:pic>
    </p:spTree>
    <p:extLst>
      <p:ext uri="{BB962C8B-B14F-4D97-AF65-F5344CB8AC3E}">
        <p14:creationId xmlns:p14="http://schemas.microsoft.com/office/powerpoint/2010/main" val="28555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Cover - Option 2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2A4858-6F8C-45F5-8CCC-11EFF1BB4FA6}"/>
              </a:ext>
            </a:extLst>
          </p:cNvPr>
          <p:cNvSpPr/>
          <p:nvPr userDrawn="1"/>
        </p:nvSpPr>
        <p:spPr>
          <a:xfrm>
            <a:off x="-5413" y="3048128"/>
            <a:ext cx="12192000" cy="761747"/>
          </a:xfrm>
          <a:prstGeom prst="rect">
            <a:avLst/>
          </a:prstGeom>
          <a:gradFill flip="none" rotWithShape="1">
            <a:gsLst>
              <a:gs pos="0">
                <a:schemeClr val="tx2"/>
              </a:gs>
              <a:gs pos="60000">
                <a:srgbClr val="000000">
                  <a:alpha val="50000"/>
                </a:srgbClr>
              </a:gs>
              <a:gs pos="100000">
                <a:schemeClr val="tx1">
                  <a:alpha val="0"/>
                </a:schemeClr>
              </a:gs>
            </a:gsLst>
            <a:lin ang="18600000" scaled="0"/>
            <a:tileRect/>
          </a:gradFill>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CA" sz="4350" b="1" i="0" u="none" strike="noStrike" kern="0" cap="none" spc="0" normalizeH="0" baseline="0" noProof="0">
              <a:ln>
                <a:noFill/>
              </a:ln>
              <a:solidFill>
                <a:srgbClr val="181718"/>
              </a:solidFill>
              <a:effectLst/>
              <a:uLnTx/>
              <a:uFillTx/>
              <a:latin typeface="Corbel" charset="0"/>
              <a:ea typeface="Corbel" charset="0"/>
              <a:cs typeface="Corbel" charset="0"/>
            </a:endParaRPr>
          </a:p>
        </p:txBody>
      </p:sp>
      <p:pic>
        <p:nvPicPr>
          <p:cNvPr id="29" name="Picture 8">
            <a:extLst>
              <a:ext uri="{FF2B5EF4-FFF2-40B4-BE49-F238E27FC236}">
                <a16:creationId xmlns:a16="http://schemas.microsoft.com/office/drawing/2014/main" id="{C7BF8A06-CE8B-45FA-9014-F3A6B8EDC58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527755" y="5930752"/>
            <a:ext cx="1007012" cy="217064"/>
          </a:xfrm>
          <a:prstGeom prst="rect">
            <a:avLst/>
          </a:prstGeom>
        </p:spPr>
      </p:pic>
      <p:pic>
        <p:nvPicPr>
          <p:cNvPr id="30" name="Picture 11">
            <a:extLst>
              <a:ext uri="{FF2B5EF4-FFF2-40B4-BE49-F238E27FC236}">
                <a16:creationId xmlns:a16="http://schemas.microsoft.com/office/drawing/2014/main" id="{79795E26-E228-45A9-8F97-B847DBDE057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27400" y="5768848"/>
            <a:ext cx="831187" cy="430905"/>
          </a:xfrm>
          <a:prstGeom prst="rect">
            <a:avLst/>
          </a:prstGeom>
        </p:spPr>
      </p:pic>
      <p:pic>
        <p:nvPicPr>
          <p:cNvPr id="11" name="Picture 10">
            <a:extLst>
              <a:ext uri="{FF2B5EF4-FFF2-40B4-BE49-F238E27FC236}">
                <a16:creationId xmlns:a16="http://schemas.microsoft.com/office/drawing/2014/main" id="{89B3CF7F-B223-41F3-A148-36FCD87ECBA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6587" y="5714682"/>
            <a:ext cx="2938463" cy="550961"/>
          </a:xfrm>
          <a:prstGeom prst="rect">
            <a:avLst/>
          </a:prstGeom>
        </p:spPr>
      </p:pic>
      <p:pic>
        <p:nvPicPr>
          <p:cNvPr id="10" name="Picture 15">
            <a:extLst>
              <a:ext uri="{FF2B5EF4-FFF2-40B4-BE49-F238E27FC236}">
                <a16:creationId xmlns:a16="http://schemas.microsoft.com/office/drawing/2014/main" id="{90F4083E-63AA-4F85-9EBC-798614D24573}"/>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193560" y="597262"/>
            <a:ext cx="1435091" cy="504043"/>
          </a:xfrm>
          <a:prstGeom prst="rect">
            <a:avLst/>
          </a:prstGeom>
        </p:spPr>
      </p:pic>
    </p:spTree>
    <p:extLst>
      <p:ext uri="{BB962C8B-B14F-4D97-AF65-F5344CB8AC3E}">
        <p14:creationId xmlns:p14="http://schemas.microsoft.com/office/powerpoint/2010/main" val="19762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7183E-F29C-4AB8-8EB3-30E8903B363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F966EEC3-72E9-4475-85F3-4D2C0E559FC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78F14CD-44E8-486A-BADD-C44FF5D5993B}"/>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5" name="Footer Placeholder 4">
            <a:extLst>
              <a:ext uri="{FF2B5EF4-FFF2-40B4-BE49-F238E27FC236}">
                <a16:creationId xmlns:a16="http://schemas.microsoft.com/office/drawing/2014/main" id="{D4978DB4-5791-4936-9284-36F81F7A235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B55B0CB-E671-4D19-9E1A-185A2967EF2C}"/>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33667460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DB4C-8D3D-44CF-9F85-CA0300F80F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FAE79F-8ABE-47BE-B869-C0D98F3475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FC93B69-4925-451D-A451-FA9DC90A1ECE}"/>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5" name="Footer Placeholder 4">
            <a:extLst>
              <a:ext uri="{FF2B5EF4-FFF2-40B4-BE49-F238E27FC236}">
                <a16:creationId xmlns:a16="http://schemas.microsoft.com/office/drawing/2014/main" id="{F12FFB90-3081-4EBE-9606-7082B0C9F5C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0B0D003-344D-4DC1-8295-1C168D2E30D8}"/>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1500580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8215064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7850-418F-4ACF-9768-0CD5633A410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998B8FA-6FE7-453A-A38B-39C84152A11C}"/>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711D1D-1130-474D-A6BE-09DBA1C77356}"/>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5" name="Footer Placeholder 4">
            <a:extLst>
              <a:ext uri="{FF2B5EF4-FFF2-40B4-BE49-F238E27FC236}">
                <a16:creationId xmlns:a16="http://schemas.microsoft.com/office/drawing/2014/main" id="{0BDADCF3-321F-4BE9-B10E-4B587F70442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ECBA4BF-C2A1-41D7-A42E-E09A92E565D8}"/>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13461274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E7BE6-1390-4C73-A69D-8549E09F62F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4247D89-7D78-46EA-AE81-19582611C8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0D915B6-22A1-445A-B3C4-50758D1E13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440E991-CA4B-4197-B95A-AFD7D7AE7561}"/>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6" name="Footer Placeholder 5">
            <a:extLst>
              <a:ext uri="{FF2B5EF4-FFF2-40B4-BE49-F238E27FC236}">
                <a16:creationId xmlns:a16="http://schemas.microsoft.com/office/drawing/2014/main" id="{2068760C-E37A-47FE-B0B1-388A8FC6882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5CDA216-0CFA-4052-B741-F1EFB849E09F}"/>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3653959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2E2D-A75C-4FEC-9E13-3FF493F7CD3F}"/>
              </a:ext>
            </a:extLst>
          </p:cNvPr>
          <p:cNvSpPr>
            <a:spLocks noGrp="1"/>
          </p:cNvSpPr>
          <p:nvPr>
            <p:ph type="title"/>
          </p:nvPr>
        </p:nvSpPr>
        <p:spPr>
          <a:xfrm>
            <a:off x="839788" y="365127"/>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F0F364-2E64-458E-8E2C-D0F41E2443D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78FEB74-28FF-419A-9F05-E48C434A29A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D79FE6-53B0-4219-BCE6-DC8D0CD0B765}"/>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9ABB5E7-DE21-4205-8BD3-FB4C7F3000B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3C0F5F8-31CB-4DE1-919A-03788DE9B017}"/>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8" name="Footer Placeholder 7">
            <a:extLst>
              <a:ext uri="{FF2B5EF4-FFF2-40B4-BE49-F238E27FC236}">
                <a16:creationId xmlns:a16="http://schemas.microsoft.com/office/drawing/2014/main" id="{0409CB6A-5134-4245-A55E-A6FAF2954C1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65380A7-BD95-4824-A9E4-6E4AB14AF2AF}"/>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36303344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F57A-FC7F-4AD1-88CA-CCB425CCF9B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623BE5C-D11F-4742-8234-BE6428F42F2F}"/>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4" name="Footer Placeholder 3">
            <a:extLst>
              <a:ext uri="{FF2B5EF4-FFF2-40B4-BE49-F238E27FC236}">
                <a16:creationId xmlns:a16="http://schemas.microsoft.com/office/drawing/2014/main" id="{0C197F86-0B82-4EC2-9675-90E7CAA9AB6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ACA8938-771E-4464-B8EE-E3825BC60885}"/>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261474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9F506-4B93-468A-A729-B4912189ECD8}"/>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3" name="Footer Placeholder 2">
            <a:extLst>
              <a:ext uri="{FF2B5EF4-FFF2-40B4-BE49-F238E27FC236}">
                <a16:creationId xmlns:a16="http://schemas.microsoft.com/office/drawing/2014/main" id="{E4282753-6970-4614-A7DB-61C8C2BBDB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C960FA6-59C1-4B44-85E0-4307C3E01F19}"/>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31786719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A279-F69C-4B8A-B680-10AA21C3A7B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AC7439C-E5F9-4C7C-96FE-AF71F0075D8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4EDA32E-D39E-43F0-B3C7-2B2D805B1C1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CD7504-5321-4025-866C-D01E2DA60122}"/>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6" name="Footer Placeholder 5">
            <a:extLst>
              <a:ext uri="{FF2B5EF4-FFF2-40B4-BE49-F238E27FC236}">
                <a16:creationId xmlns:a16="http://schemas.microsoft.com/office/drawing/2014/main" id="{EF7B374B-0E68-4168-B842-A46CA2B8496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23E1550-62DA-47CF-85DA-DD2AC0DB990B}"/>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19051477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18738-ED4A-42A4-8C9A-4E57A8FC57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FE79292-B211-4D91-9C64-B42B1859D1A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18CC82A9-991E-4ADD-B667-0F4FD9DC8A4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A8D818-A7F3-4FF0-AFA3-9B0E536EC3AA}"/>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6" name="Footer Placeholder 5">
            <a:extLst>
              <a:ext uri="{FF2B5EF4-FFF2-40B4-BE49-F238E27FC236}">
                <a16:creationId xmlns:a16="http://schemas.microsoft.com/office/drawing/2014/main" id="{C40E2E3D-5FD3-4585-A99E-7BF35D3278E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FEF6348-0F93-4216-A419-6B1AAAE57578}"/>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27084825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321A-9449-42D4-98AD-5067505BBAA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64E548E-EEB8-472D-85B4-7D10E29809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7F54E79-60D0-4848-BFD5-6FEF85736FE6}"/>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5" name="Footer Placeholder 4">
            <a:extLst>
              <a:ext uri="{FF2B5EF4-FFF2-40B4-BE49-F238E27FC236}">
                <a16:creationId xmlns:a16="http://schemas.microsoft.com/office/drawing/2014/main" id="{BC97935A-001D-4B28-8948-06BF33B03DC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48EF81-675A-4FAD-805D-3FC016A32C2D}"/>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1765609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8150C5-83BA-4413-9102-FE6C263DBD6F}"/>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D9F72BE-6D6E-406D-85FD-3062ED9E31B0}"/>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E994DB4-CF82-406F-9C91-C7849DF07E81}"/>
              </a:ext>
            </a:extLst>
          </p:cNvPr>
          <p:cNvSpPr>
            <a:spLocks noGrp="1"/>
          </p:cNvSpPr>
          <p:nvPr>
            <p:ph type="dt" sz="half" idx="10"/>
          </p:nvPr>
        </p:nvSpPr>
        <p:spPr/>
        <p:txBody>
          <a:bodyPr/>
          <a:lstStyle/>
          <a:p>
            <a:fld id="{9D1FF6CB-66F3-4B86-B156-34EB08280164}" type="datetimeFigureOut">
              <a:rPr lang="en-CA" smtClean="0"/>
              <a:t>2021-11-03</a:t>
            </a:fld>
            <a:endParaRPr lang="en-CA"/>
          </a:p>
        </p:txBody>
      </p:sp>
      <p:sp>
        <p:nvSpPr>
          <p:cNvPr id="5" name="Footer Placeholder 4">
            <a:extLst>
              <a:ext uri="{FF2B5EF4-FFF2-40B4-BE49-F238E27FC236}">
                <a16:creationId xmlns:a16="http://schemas.microsoft.com/office/drawing/2014/main" id="{78208438-48E1-4534-8324-FA4568867F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B30405C-DD1A-43FF-B3D4-51E945795817}"/>
              </a:ext>
            </a:extLst>
          </p:cNvPr>
          <p:cNvSpPr>
            <a:spLocks noGrp="1"/>
          </p:cNvSpPr>
          <p:nvPr>
            <p:ph type="sldNum" sz="quarter" idx="12"/>
          </p:nvPr>
        </p:nvSpPr>
        <p:spPr/>
        <p:txBody>
          <a:bodyPr/>
          <a:lstStyle/>
          <a:p>
            <a:fld id="{668400B3-4182-4C65-A6EB-1ACF149A3BB3}" type="slidenum">
              <a:rPr lang="en-CA" smtClean="0"/>
              <a:t>‹#›</a:t>
            </a:fld>
            <a:endParaRPr lang="en-CA"/>
          </a:p>
        </p:txBody>
      </p:sp>
    </p:spTree>
    <p:extLst>
      <p:ext uri="{BB962C8B-B14F-4D97-AF65-F5344CB8AC3E}">
        <p14:creationId xmlns:p14="http://schemas.microsoft.com/office/powerpoint/2010/main" val="28756699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ub P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2CBE-3096-9949-A469-971742A44125}"/>
              </a:ext>
            </a:extLst>
          </p:cNvPr>
          <p:cNvSpPr>
            <a:spLocks noGrp="1"/>
          </p:cNvSpPr>
          <p:nvPr>
            <p:ph type="title"/>
          </p:nvPr>
        </p:nvSpPr>
        <p:spPr>
          <a:xfrm>
            <a:off x="408707" y="365127"/>
            <a:ext cx="10515600" cy="720725"/>
          </a:xfrm>
        </p:spPr>
        <p:txBody>
          <a:bodyPr anchor="b"/>
          <a:lstStyle>
            <a:lvl1pPr>
              <a:defRPr b="1">
                <a:solidFill>
                  <a:srgbClr val="0062A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38BD8F7-2BD1-5045-9747-67A3315AB192}"/>
              </a:ext>
            </a:extLst>
          </p:cNvPr>
          <p:cNvSpPr>
            <a:spLocks noGrp="1"/>
          </p:cNvSpPr>
          <p:nvPr>
            <p:ph idx="1"/>
          </p:nvPr>
        </p:nvSpPr>
        <p:spPr>
          <a:xfrm>
            <a:off x="838200" y="1995055"/>
            <a:ext cx="10515600" cy="41819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0F2640-BA51-9247-A603-2F2B9E1D9AF2}"/>
              </a:ext>
            </a:extLst>
          </p:cNvPr>
          <p:cNvSpPr>
            <a:spLocks noGrp="1"/>
          </p:cNvSpPr>
          <p:nvPr>
            <p:ph type="dt" sz="half" idx="10"/>
          </p:nvPr>
        </p:nvSpPr>
        <p:spPr/>
        <p:txBody>
          <a:bodyPr/>
          <a:lstStyle/>
          <a:p>
            <a:fld id="{4A400295-C50A-4D46-9CF1-36F83B312785}" type="datetime1">
              <a:rPr lang="en-CA" smtClean="0"/>
              <a:t>2021-11-03</a:t>
            </a:fld>
            <a:endParaRPr lang="en-US"/>
          </a:p>
        </p:txBody>
      </p:sp>
      <p:sp>
        <p:nvSpPr>
          <p:cNvPr id="5" name="Footer Placeholder 4">
            <a:extLst>
              <a:ext uri="{FF2B5EF4-FFF2-40B4-BE49-F238E27FC236}">
                <a16:creationId xmlns:a16="http://schemas.microsoft.com/office/drawing/2014/main" id="{A82A10C7-C8C7-BF43-8C18-8CAD5D6A4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FCA727-5B28-0345-8430-14CA08109AC3}"/>
              </a:ext>
            </a:extLst>
          </p:cNvPr>
          <p:cNvSpPr>
            <a:spLocks noGrp="1"/>
          </p:cNvSpPr>
          <p:nvPr>
            <p:ph type="sldNum" sz="quarter" idx="12"/>
          </p:nvPr>
        </p:nvSpPr>
        <p:spPr>
          <a:xfrm>
            <a:off x="10770966" y="6284136"/>
            <a:ext cx="1130071" cy="365125"/>
          </a:xfrm>
          <a:prstGeom prst="rect">
            <a:avLst/>
          </a:prstGeom>
        </p:spPr>
        <p:txBody>
          <a:bodyPr anchor="ctr"/>
          <a:lstStyle>
            <a:lvl1pPr algn="ctr">
              <a:defRPr sz="1350">
                <a:solidFill>
                  <a:schemeClr val="tx1"/>
                </a:solidFill>
              </a:defRPr>
            </a:lvl1pPr>
          </a:lstStyle>
          <a:p>
            <a:fld id="{36E8B4B7-25E4-AB41-BB78-9A59B20E6FD9}" type="slidenum">
              <a:rPr lang="en-US" smtClean="0"/>
              <a:pPr/>
              <a:t>‹#›</a:t>
            </a:fld>
            <a:endParaRPr lang="en-US" dirty="0"/>
          </a:p>
        </p:txBody>
      </p:sp>
      <p:sp>
        <p:nvSpPr>
          <p:cNvPr id="9" name="Text Placeholder 8">
            <a:extLst>
              <a:ext uri="{FF2B5EF4-FFF2-40B4-BE49-F238E27FC236}">
                <a16:creationId xmlns:a16="http://schemas.microsoft.com/office/drawing/2014/main" id="{D0656DC4-12B5-4542-8EAF-250AF6B9F677}"/>
              </a:ext>
            </a:extLst>
          </p:cNvPr>
          <p:cNvSpPr>
            <a:spLocks noGrp="1"/>
          </p:cNvSpPr>
          <p:nvPr>
            <p:ph type="body" sz="quarter" idx="13"/>
          </p:nvPr>
        </p:nvSpPr>
        <p:spPr>
          <a:xfrm>
            <a:off x="408707" y="1122360"/>
            <a:ext cx="10515600" cy="720725"/>
          </a:xfrm>
        </p:spPr>
        <p:txBody>
          <a:bodyPr anchor="t">
            <a:normAutofit/>
          </a:bodyPr>
          <a:lstStyle>
            <a:lvl1pPr marL="0" indent="0">
              <a:buNone/>
              <a:defRPr sz="2400"/>
            </a:lvl1pPr>
          </a:lstStyle>
          <a:p>
            <a:pPr lvl="0"/>
            <a:r>
              <a:rPr lang="en-US" dirty="0"/>
              <a:t>Click to edit Master text styles</a:t>
            </a:r>
          </a:p>
        </p:txBody>
      </p:sp>
      <p:sp>
        <p:nvSpPr>
          <p:cNvPr id="12" name="Rectangle 11">
            <a:extLst>
              <a:ext uri="{FF2B5EF4-FFF2-40B4-BE49-F238E27FC236}">
                <a16:creationId xmlns:a16="http://schemas.microsoft.com/office/drawing/2014/main" id="{09C9098A-3740-014A-B4F1-320AC1B392E5}"/>
              </a:ext>
            </a:extLst>
          </p:cNvPr>
          <p:cNvSpPr/>
          <p:nvPr userDrawn="1"/>
        </p:nvSpPr>
        <p:spPr>
          <a:xfrm>
            <a:off x="-1" y="6731637"/>
            <a:ext cx="12192001" cy="135467"/>
          </a:xfrm>
          <a:prstGeom prst="rect">
            <a:avLst/>
          </a:prstGeom>
          <a:solidFill>
            <a:srgbClr val="006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7374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38.pn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0.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image" Target="../media/image8.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theme" Target="../theme/theme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image" Target="../media/image9.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4.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theme" Target="../theme/theme5.xml"/><Relationship Id="rId4"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7.xml"/><Relationship Id="rId3" Type="http://schemas.openxmlformats.org/officeDocument/2006/relationships/slideLayout" Target="../slideLayouts/slideLayout117.xml"/><Relationship Id="rId21" Type="http://schemas.openxmlformats.org/officeDocument/2006/relationships/image" Target="../media/image34.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image" Target="../media/image33.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image" Target="../media/image36.png"/><Relationship Id="rId10" Type="http://schemas.openxmlformats.org/officeDocument/2006/relationships/slideLayout" Target="../slideLayouts/slideLayout124.xml"/><Relationship Id="rId19" Type="http://schemas.openxmlformats.org/officeDocument/2006/relationships/image" Target="../media/image32.jpeg"/><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image" Target="../media/image35.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oleObject" Target="../embeddings/oleObject1.bin"/><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9" Type="http://schemas.openxmlformats.org/officeDocument/2006/relationships/slideLayout" Target="../slideLayouts/slideLayout16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theme" Target="../theme/theme8.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image" Target="../media/image37.emf"/><Relationship Id="rId8" Type="http://schemas.openxmlformats.org/officeDocument/2006/relationships/slideLayout" Target="../slideLayouts/slideLayout139.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tags" Target="../tags/tag1.xml"/><Relationship Id="rId20" Type="http://schemas.openxmlformats.org/officeDocument/2006/relationships/slideLayout" Target="../slideLayouts/slideLayout151.xml"/><Relationship Id="rId41" Type="http://schemas.openxmlformats.org/officeDocument/2006/relationships/slideLayout" Target="../slideLayouts/slideLayout1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9.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PAC Professional Accounting Futures 2021</a:t>
            </a:r>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2BD0D-169D-4E79-8896-91849D654FE9}" type="slidenum">
              <a:rPr lang="en-CA" smtClean="0"/>
              <a:t>‹#›</a:t>
            </a:fld>
            <a:endParaRPr lang="en-CA"/>
          </a:p>
        </p:txBody>
      </p:sp>
    </p:spTree>
    <p:extLst>
      <p:ext uri="{BB962C8B-B14F-4D97-AF65-F5344CB8AC3E}">
        <p14:creationId xmlns:p14="http://schemas.microsoft.com/office/powerpoint/2010/main" val="1643439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8811" y="0"/>
            <a:ext cx="12174377"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Fifth level</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197A4-C481-4C71-BEB6-62BD8199498A}" type="datetime1">
              <a:rPr lang="en-CA" smtClean="0"/>
              <a:t>2021-11-03</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5D2FF-986A-41DA-BBB6-6D43262A3BF6}" type="slidenum">
              <a:rPr lang="en-CA" smtClean="0"/>
              <a:t>‹#›</a:t>
            </a:fld>
            <a:endParaRPr lang="en-CA" dirty="0"/>
          </a:p>
        </p:txBody>
      </p:sp>
    </p:spTree>
    <p:extLst>
      <p:ext uri="{BB962C8B-B14F-4D97-AF65-F5344CB8AC3E}">
        <p14:creationId xmlns:p14="http://schemas.microsoft.com/office/powerpoint/2010/main" val="261430679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hdr="0" ftr="0" dt="0"/>
  <p:txStyles>
    <p:titleStyle>
      <a:lvl1pPr algn="l" defTabSz="914400" rtl="0" eaLnBrk="1" latinLnBrk="0" hangingPunct="1">
        <a:lnSpc>
          <a:spcPct val="90000"/>
        </a:lnSpc>
        <a:spcBef>
          <a:spcPct val="0"/>
        </a:spcBef>
        <a:buNone/>
        <a:defRPr sz="2600" kern="1200">
          <a:solidFill>
            <a:schemeClr val="tx1"/>
          </a:solidFill>
          <a:latin typeface="Arial" panose="020B0604020202020204" pitchFamily="34" charset="0"/>
          <a:ea typeface="+mj-ea"/>
          <a:cs typeface="Arial" panose="020B060402020202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200" b="1" kern="120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1"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184" y="6471244"/>
            <a:ext cx="1190637" cy="180000"/>
          </a:xfrm>
          <a:prstGeom prst="rect">
            <a:avLst/>
          </a:prstGeom>
        </p:spPr>
        <p:txBody>
          <a:bodyPr vert="horz" lIns="0" tIns="0" rIns="0" bIns="0" rtlCol="0" anchor="ctr"/>
          <a:lstStyle>
            <a:lvl1pPr marL="0" algn="l" defTabSz="685434" rtl="0" eaLnBrk="1" latinLnBrk="0" hangingPunct="1">
              <a:defRPr lang="en-IN" sz="600" kern="1200" smtClean="0">
                <a:solidFill>
                  <a:schemeClr val="bg1"/>
                </a:solidFill>
                <a:latin typeface="EYInterstate" panose="02000503020000020004" pitchFamily="2" charset="0"/>
                <a:ea typeface="+mn-ea"/>
                <a:cs typeface="+mn-cs"/>
              </a:defRPr>
            </a:lvl1pPr>
          </a:lstStyle>
          <a:p>
            <a:fld id="{89A61CBE-FBDD-48CA-B236-AF8D92935707}" type="datetime4">
              <a:rPr lang="en-US" smtClean="0"/>
              <a:t>November 3, 2021</a:t>
            </a:fld>
            <a:endParaRPr lang="en-IN" dirty="0"/>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7502" y="6471244"/>
            <a:ext cx="3084493" cy="180000"/>
          </a:xfrm>
          <a:prstGeom prst="rect">
            <a:avLst/>
          </a:prstGeom>
        </p:spPr>
        <p:txBody>
          <a:bodyPr vert="horz" lIns="0" tIns="0" rIns="0" bIns="0" rtlCol="0" anchor="ctr"/>
          <a:lstStyle>
            <a:lvl1pPr marL="0" algn="l" defTabSz="685434" rtl="0" eaLnBrk="1" latinLnBrk="0" hangingPunct="1">
              <a:defRPr lang="en-IN" sz="600" kern="1200" dirty="0">
                <a:solidFill>
                  <a:schemeClr val="bg1"/>
                </a:solidFill>
                <a:latin typeface="EYInterstate" panose="02000503020000020004" pitchFamily="2" charset="0"/>
                <a:ea typeface="+mn-ea"/>
                <a:cs typeface="+mn-cs"/>
              </a:defRPr>
            </a:lvl1pPr>
          </a:lstStyle>
          <a:p>
            <a:r>
              <a:rPr lang="en-US" dirty="0"/>
              <a:t>Presentation title</a:t>
            </a:r>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1" y="6471244"/>
            <a:ext cx="662721" cy="180000"/>
          </a:xfrm>
          <a:prstGeom prst="rect">
            <a:avLst/>
          </a:prstGeom>
        </p:spPr>
        <p:txBody>
          <a:bodyPr vert="horz" lIns="0" tIns="0" rIns="0" bIns="0" rtlCol="0" anchor="ctr"/>
          <a:lstStyle>
            <a:lvl1pPr marL="0" algn="l" defTabSz="685434" rtl="0" eaLnBrk="1" latinLnBrk="0" hangingPunct="1">
              <a:defRPr lang="en-IN" sz="600" kern="1200" smtClean="0">
                <a:solidFill>
                  <a:schemeClr val="bg1"/>
                </a:solidFill>
                <a:latin typeface="EYInterstate" panose="02000503020000020004" pitchFamily="2" charset="0"/>
                <a:ea typeface="+mn-ea"/>
                <a:cs typeface="+mn-cs"/>
              </a:defRPr>
            </a:lvl1p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5827757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Lst>
  <p:hf hdr="0"/>
  <p:txStyles>
    <p:titleStyle>
      <a:lvl1pPr algn="l" defTabSz="685434" rtl="0" eaLnBrk="1" latinLnBrk="0" hangingPunct="1">
        <a:lnSpc>
          <a:spcPct val="85000"/>
        </a:lnSpc>
        <a:spcBef>
          <a:spcPct val="0"/>
        </a:spcBef>
        <a:buNone/>
        <a:defRPr sz="1799" b="0" kern="1200">
          <a:solidFill>
            <a:schemeClr val="bg1"/>
          </a:solidFill>
          <a:latin typeface="EYInterstate Light" panose="02000506000000020004" pitchFamily="2" charset="0"/>
          <a:ea typeface="+mj-ea"/>
          <a:cs typeface="Arial" pitchFamily="34" charset="0"/>
        </a:defRPr>
      </a:lvl1pPr>
    </p:titleStyle>
    <p:bodyStyle>
      <a:lvl1pPr marL="267319" indent="-267319" algn="l" defTabSz="685434" rtl="0" eaLnBrk="1" latinLnBrk="0" hangingPunct="1">
        <a:spcBef>
          <a:spcPct val="20000"/>
        </a:spcBef>
        <a:buClr>
          <a:schemeClr val="tx2"/>
        </a:buClr>
        <a:buSzPct val="70000"/>
        <a:buFont typeface="Arial" pitchFamily="34" charset="0"/>
        <a:buChar char="►"/>
        <a:defRPr sz="1499"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70000"/>
        <a:buFont typeface="Arial" pitchFamily="34" charset="0"/>
        <a:buChar char="►"/>
        <a:defRPr sz="1349"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70000"/>
        <a:buFont typeface="Arial" pitchFamily="34" charset="0"/>
        <a:buChar char="►"/>
        <a:defRPr sz="1199"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70000"/>
        <a:buFont typeface="Arial" pitchFamily="34" charset="0"/>
        <a:buChar char="►"/>
        <a:defRPr sz="1049"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70000"/>
        <a:buFont typeface="Arial" pitchFamily="34" charset="0"/>
        <a:buChar char="►"/>
        <a:defRPr sz="9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p:bodyStyle>
    <p:otherStyle>
      <a:defPPr>
        <a:defRPr lang="en-US"/>
      </a:defPPr>
      <a:lvl1pPr marL="0" algn="l" defTabSz="685434" rtl="0" eaLnBrk="1" latinLnBrk="0" hangingPunct="1">
        <a:defRPr sz="1349" kern="1200">
          <a:solidFill>
            <a:schemeClr val="tx1"/>
          </a:solidFill>
          <a:latin typeface="+mn-lt"/>
          <a:ea typeface="+mn-ea"/>
          <a:cs typeface="+mn-cs"/>
        </a:defRPr>
      </a:lvl1pPr>
      <a:lvl2pPr marL="342717" algn="l" defTabSz="685434" rtl="0" eaLnBrk="1" latinLnBrk="0" hangingPunct="1">
        <a:defRPr sz="1349" kern="1200">
          <a:solidFill>
            <a:schemeClr val="tx1"/>
          </a:solidFill>
          <a:latin typeface="+mn-lt"/>
          <a:ea typeface="+mn-ea"/>
          <a:cs typeface="+mn-cs"/>
        </a:defRPr>
      </a:lvl2pPr>
      <a:lvl3pPr marL="685434" algn="l" defTabSz="685434" rtl="0" eaLnBrk="1" latinLnBrk="0" hangingPunct="1">
        <a:defRPr sz="1349" kern="1200">
          <a:solidFill>
            <a:schemeClr val="tx1"/>
          </a:solidFill>
          <a:latin typeface="+mn-lt"/>
          <a:ea typeface="+mn-ea"/>
          <a:cs typeface="+mn-cs"/>
        </a:defRPr>
      </a:lvl3pPr>
      <a:lvl4pPr marL="1028151" algn="l" defTabSz="685434" rtl="0" eaLnBrk="1" latinLnBrk="0" hangingPunct="1">
        <a:defRPr sz="1349" kern="1200">
          <a:solidFill>
            <a:schemeClr val="tx1"/>
          </a:solidFill>
          <a:latin typeface="+mn-lt"/>
          <a:ea typeface="+mn-ea"/>
          <a:cs typeface="+mn-cs"/>
        </a:defRPr>
      </a:lvl4pPr>
      <a:lvl5pPr marL="1370868" algn="l" defTabSz="685434" rtl="0" eaLnBrk="1" latinLnBrk="0" hangingPunct="1">
        <a:defRPr sz="1349" kern="1200">
          <a:solidFill>
            <a:schemeClr val="tx1"/>
          </a:solidFill>
          <a:latin typeface="+mn-lt"/>
          <a:ea typeface="+mn-ea"/>
          <a:cs typeface="+mn-cs"/>
        </a:defRPr>
      </a:lvl5pPr>
      <a:lvl6pPr marL="1713586" algn="l" defTabSz="685434" rtl="0" eaLnBrk="1" latinLnBrk="0" hangingPunct="1">
        <a:defRPr sz="1349" kern="1200">
          <a:solidFill>
            <a:schemeClr val="tx1"/>
          </a:solidFill>
          <a:latin typeface="+mn-lt"/>
          <a:ea typeface="+mn-ea"/>
          <a:cs typeface="+mn-cs"/>
        </a:defRPr>
      </a:lvl6pPr>
      <a:lvl7pPr marL="2056303" algn="l" defTabSz="685434" rtl="0" eaLnBrk="1" latinLnBrk="0" hangingPunct="1">
        <a:defRPr sz="1349" kern="1200">
          <a:solidFill>
            <a:schemeClr val="tx1"/>
          </a:solidFill>
          <a:latin typeface="+mn-lt"/>
          <a:ea typeface="+mn-ea"/>
          <a:cs typeface="+mn-cs"/>
        </a:defRPr>
      </a:lvl7pPr>
      <a:lvl8pPr marL="2399020" algn="l" defTabSz="685434" rtl="0" eaLnBrk="1" latinLnBrk="0" hangingPunct="1">
        <a:defRPr sz="1349" kern="1200">
          <a:solidFill>
            <a:schemeClr val="tx1"/>
          </a:solidFill>
          <a:latin typeface="+mn-lt"/>
          <a:ea typeface="+mn-ea"/>
          <a:cs typeface="+mn-cs"/>
        </a:defRPr>
      </a:lvl8pPr>
      <a:lvl9pPr marL="2741737" algn="l" defTabSz="685434"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0B4E3B14-9154-4F8E-91D8-E24B196C7C0B}"/>
              </a:ext>
            </a:extLst>
          </p:cNvPr>
          <p:cNvSpPr/>
          <p:nvPr/>
        </p:nvSpPr>
        <p:spPr>
          <a:xfrm>
            <a:off x="10932833" y="5884460"/>
            <a:ext cx="623168" cy="1211134"/>
          </a:xfrm>
          <a:prstGeom prst="parallelogram">
            <a:avLst/>
          </a:prstGeom>
          <a:solidFill>
            <a:schemeClr val="accent4"/>
          </a:solidFill>
          <a:ln>
            <a:noFill/>
          </a:ln>
        </p:spPr>
        <p:txBody>
          <a:bodyPr wrap="square" rtlCol="0" anchor="ctr">
            <a:spAutoFit/>
          </a:bodyPr>
          <a:lstStyle/>
          <a:p>
            <a:pPr algn="ctr"/>
            <a:endParaRPr lang="en-CA" sz="4350" b="1">
              <a:solidFill>
                <a:schemeClr val="bg1"/>
              </a:solidFill>
              <a:latin typeface="Corbel" charset="0"/>
              <a:ea typeface="Corbel" charset="0"/>
              <a:cs typeface="Corbel" charset="0"/>
            </a:endParaRPr>
          </a:p>
        </p:txBody>
      </p:sp>
      <p:sp>
        <p:nvSpPr>
          <p:cNvPr id="2" name="Title Placeholder 1"/>
          <p:cNvSpPr>
            <a:spLocks noGrp="1"/>
          </p:cNvSpPr>
          <p:nvPr>
            <p:ph type="title"/>
          </p:nvPr>
        </p:nvSpPr>
        <p:spPr>
          <a:xfrm>
            <a:off x="642951" y="644272"/>
            <a:ext cx="10913051" cy="415498"/>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642951" y="1594460"/>
            <a:ext cx="10913051" cy="464282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1" name="Picture 50">
            <a:extLst>
              <a:ext uri="{FF2B5EF4-FFF2-40B4-BE49-F238E27FC236}">
                <a16:creationId xmlns:a16="http://schemas.microsoft.com/office/drawing/2014/main" id="{B1922DC7-1DAD-4605-9CB2-3E73A79A6BCF}"/>
              </a:ext>
            </a:extLst>
          </p:cNvPr>
          <p:cNvPicPr>
            <a:picLocks noChangeAspect="1"/>
          </p:cNvPicPr>
          <p:nvPr userDrawn="1"/>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0568511" y="295462"/>
            <a:ext cx="1039565" cy="365124"/>
          </a:xfrm>
          <a:prstGeom prst="rect">
            <a:avLst/>
          </a:prstGeom>
        </p:spPr>
      </p:pic>
      <p:sp>
        <p:nvSpPr>
          <p:cNvPr id="4" name="Slide Number Placeholder 3">
            <a:extLst>
              <a:ext uri="{FF2B5EF4-FFF2-40B4-BE49-F238E27FC236}">
                <a16:creationId xmlns:a16="http://schemas.microsoft.com/office/drawing/2014/main" id="{43AF2631-E561-4F69-A0BA-C8FC2A97AAE1}"/>
              </a:ext>
            </a:extLst>
          </p:cNvPr>
          <p:cNvSpPr>
            <a:spLocks noGrp="1"/>
          </p:cNvSpPr>
          <p:nvPr>
            <p:ph type="sldNum" sz="quarter" idx="4"/>
          </p:nvPr>
        </p:nvSpPr>
        <p:spPr>
          <a:xfrm>
            <a:off x="11556002" y="6362793"/>
            <a:ext cx="499143" cy="249720"/>
          </a:xfrm>
          <a:prstGeom prst="rect">
            <a:avLst/>
          </a:prstGeom>
        </p:spPr>
        <p:txBody>
          <a:bodyPr vert="horz" lIns="0" tIns="45720" rIns="0" bIns="45720" rtlCol="0" anchor="ctr"/>
          <a:lstStyle>
            <a:lvl1pPr algn="ctr">
              <a:defRPr sz="750">
                <a:solidFill>
                  <a:schemeClr val="bg2">
                    <a:lumMod val="50000"/>
                  </a:schemeClr>
                </a:solidFill>
              </a:defRPr>
            </a:lvl1pPr>
          </a:lstStyle>
          <a:p>
            <a:fld id="{524D1A82-BAD5-4898-8C77-C821410AB1EA}" type="slidenum">
              <a:rPr lang="en-CA" smtClean="0"/>
              <a:pPr/>
              <a:t>‹#›</a:t>
            </a:fld>
            <a:endParaRPr lang="en-CA"/>
          </a:p>
        </p:txBody>
      </p:sp>
      <p:sp>
        <p:nvSpPr>
          <p:cNvPr id="52" name="TextBox 51">
            <a:extLst>
              <a:ext uri="{FF2B5EF4-FFF2-40B4-BE49-F238E27FC236}">
                <a16:creationId xmlns:a16="http://schemas.microsoft.com/office/drawing/2014/main" id="{73A11B59-FE37-40A9-BC44-F54307F08957}"/>
              </a:ext>
            </a:extLst>
          </p:cNvPr>
          <p:cNvSpPr txBox="1"/>
          <p:nvPr/>
        </p:nvSpPr>
        <p:spPr>
          <a:xfrm>
            <a:off x="10975867" y="6379438"/>
            <a:ext cx="537100" cy="184666"/>
          </a:xfrm>
          <a:prstGeom prst="rect">
            <a:avLst/>
          </a:prstGeom>
          <a:noFill/>
        </p:spPr>
        <p:txBody>
          <a:bodyPr wrap="square" lIns="0" rIns="0" rtlCol="0">
            <a:spAutoFit/>
          </a:bodyPr>
          <a:lstStyle/>
          <a:p>
            <a:pPr algn="ctr"/>
            <a:r>
              <a:rPr lang="en-CA" sz="600" b="1" dirty="0">
                <a:solidFill>
                  <a:schemeClr val="bg1"/>
                </a:solidFill>
                <a:latin typeface="Segoe UI Semibold" panose="020B0702040204020203" pitchFamily="34" charset="0"/>
                <a:cs typeface="Segoe UI Semibold" panose="020B0702040204020203" pitchFamily="34" charset="0"/>
              </a:rPr>
              <a:t>MNP.ca</a:t>
            </a:r>
          </a:p>
        </p:txBody>
      </p:sp>
      <p:cxnSp>
        <p:nvCxnSpPr>
          <p:cNvPr id="23" name="Straight Connector 22">
            <a:extLst>
              <a:ext uri="{FF2B5EF4-FFF2-40B4-BE49-F238E27FC236}">
                <a16:creationId xmlns:a16="http://schemas.microsoft.com/office/drawing/2014/main" id="{3392FE92-0BA2-49EC-A581-5AA28D9FBFB2}"/>
              </a:ext>
            </a:extLst>
          </p:cNvPr>
          <p:cNvCxnSpPr>
            <a:cxnSpLocks/>
          </p:cNvCxnSpPr>
          <p:nvPr/>
        </p:nvCxnSpPr>
        <p:spPr>
          <a:xfrm>
            <a:off x="8910651" y="6373517"/>
            <a:ext cx="26263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94B507C-5344-4C3E-BD3D-C78D8960ED78}"/>
              </a:ext>
            </a:extLst>
          </p:cNvPr>
          <p:cNvSpPr/>
          <p:nvPr/>
        </p:nvSpPr>
        <p:spPr>
          <a:xfrm>
            <a:off x="0" y="6405129"/>
            <a:ext cx="12192000" cy="761747"/>
          </a:xfrm>
          <a:prstGeom prst="rect">
            <a:avLst/>
          </a:prstGeom>
          <a:solidFill>
            <a:schemeClr val="tx2"/>
          </a:solidFill>
          <a:ln>
            <a:noFill/>
          </a:ln>
        </p:spPr>
        <p:txBody>
          <a:bodyPr wrap="square" rtlCol="0" anchor="ctr">
            <a:spAutoFit/>
          </a:bodyPr>
          <a:lstStyle/>
          <a:p>
            <a:pPr algn="ctr"/>
            <a:endParaRPr lang="en-CA" sz="4350" b="1">
              <a:solidFill>
                <a:schemeClr val="bg1"/>
              </a:solidFill>
              <a:latin typeface="Corbel" charset="0"/>
              <a:ea typeface="Corbel" charset="0"/>
              <a:cs typeface="Corbel" charset="0"/>
            </a:endParaRPr>
          </a:p>
        </p:txBody>
      </p:sp>
      <p:sp>
        <p:nvSpPr>
          <p:cNvPr id="50" name="TextBox 49">
            <a:extLst>
              <a:ext uri="{FF2B5EF4-FFF2-40B4-BE49-F238E27FC236}">
                <a16:creationId xmlns:a16="http://schemas.microsoft.com/office/drawing/2014/main" id="{A6BE97B6-8C6A-43AE-8090-FE8BC285F770}"/>
              </a:ext>
            </a:extLst>
          </p:cNvPr>
          <p:cNvSpPr txBox="1"/>
          <p:nvPr/>
        </p:nvSpPr>
        <p:spPr>
          <a:xfrm>
            <a:off x="8929701" y="6379438"/>
            <a:ext cx="1879779" cy="184666"/>
          </a:xfrm>
          <a:prstGeom prst="rect">
            <a:avLst/>
          </a:prstGeom>
          <a:noFill/>
        </p:spPr>
        <p:txBody>
          <a:bodyPr wrap="square" lIns="0" rIns="0" rtlCol="0">
            <a:spAutoFit/>
          </a:bodyPr>
          <a:lstStyle/>
          <a:p>
            <a:pPr algn="r"/>
            <a:r>
              <a:rPr lang="en-CA" sz="600" b="1" dirty="0">
                <a:solidFill>
                  <a:schemeClr val="tx1"/>
                </a:solidFill>
                <a:latin typeface="Segoe UI Semibold" panose="020B0702040204020203" pitchFamily="34" charset="0"/>
                <a:cs typeface="Segoe UI Semibold" panose="020B0702040204020203" pitchFamily="34" charset="0"/>
              </a:rPr>
              <a:t>Wherever business takes you</a:t>
            </a:r>
          </a:p>
        </p:txBody>
      </p:sp>
      <p:sp>
        <p:nvSpPr>
          <p:cNvPr id="15" name="Rectangle 14">
            <a:extLst>
              <a:ext uri="{FF2B5EF4-FFF2-40B4-BE49-F238E27FC236}">
                <a16:creationId xmlns:a16="http://schemas.microsoft.com/office/drawing/2014/main" id="{8EDCA530-5528-4104-B0FF-038C909DF7BB}"/>
              </a:ext>
            </a:extLst>
          </p:cNvPr>
          <p:cNvSpPr/>
          <p:nvPr userDrawn="1"/>
        </p:nvSpPr>
        <p:spPr>
          <a:xfrm>
            <a:off x="0" y="6405129"/>
            <a:ext cx="12192000" cy="761747"/>
          </a:xfrm>
          <a:prstGeom prst="rect">
            <a:avLst/>
          </a:prstGeom>
          <a:solidFill>
            <a:schemeClr val="tx2"/>
          </a:solidFill>
          <a:ln>
            <a:noFill/>
          </a:ln>
        </p:spPr>
        <p:txBody>
          <a:bodyPr wrap="square" rtlCol="0" anchor="ctr">
            <a:spAutoFit/>
          </a:bodyPr>
          <a:lstStyle/>
          <a:p>
            <a:pPr algn="ctr"/>
            <a:endParaRPr lang="en-CA" sz="4350" b="1">
              <a:solidFill>
                <a:schemeClr val="bg1"/>
              </a:solidFill>
              <a:latin typeface="Corbel" charset="0"/>
              <a:ea typeface="Corbel" charset="0"/>
              <a:cs typeface="Corbel" charset="0"/>
            </a:endParaRPr>
          </a:p>
        </p:txBody>
      </p:sp>
    </p:spTree>
    <p:extLst>
      <p:ext uri="{BB962C8B-B14F-4D97-AF65-F5344CB8AC3E}">
        <p14:creationId xmlns:p14="http://schemas.microsoft.com/office/powerpoint/2010/main" val="3825175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000" b="0" kern="1200">
          <a:solidFill>
            <a:schemeClr val="tx2"/>
          </a:solidFill>
          <a:latin typeface="+mj-lt"/>
          <a:ea typeface="Segoe UI Semibold" panose="020B0702040204020203" pitchFamily="34" charset="0"/>
          <a:cs typeface="Segoe UI Semibold" panose="020B0702040204020203" pitchFamily="34" charset="0"/>
        </a:defRPr>
      </a:lvl1pPr>
    </p:titleStyle>
    <p:bodyStyle>
      <a:lvl1pPr marL="207900" indent="-207900" algn="l" defTabSz="342900" rtl="0" eaLnBrk="1" latinLnBrk="0" hangingPunct="1">
        <a:lnSpc>
          <a:spcPct val="110000"/>
        </a:lnSpc>
        <a:spcBef>
          <a:spcPts val="675"/>
        </a:spcBef>
        <a:buClrTx/>
        <a:buSzPct val="100000"/>
        <a:buFont typeface="Arial" panose="020B0604020202020204" pitchFamily="34" charset="0"/>
        <a:buChar char="•"/>
        <a:defRPr lang="en-CA" sz="195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514350" indent="-171450" algn="l" defTabSz="685800" rtl="0" eaLnBrk="1" latinLnBrk="0" hangingPunct="1">
        <a:lnSpc>
          <a:spcPct val="110000"/>
        </a:lnSpc>
        <a:spcBef>
          <a:spcPts val="450"/>
        </a:spcBef>
        <a:buClrTx/>
        <a:buSzPct val="90000"/>
        <a:buFont typeface="Arial" panose="020B0604020202020204" pitchFamily="34" charset="0"/>
        <a:buChar char="•"/>
        <a:defRPr sz="1650" kern="1200">
          <a:solidFill>
            <a:schemeClr val="tx1"/>
          </a:solidFill>
          <a:latin typeface="+mn-lt"/>
          <a:ea typeface="Segoe UI Light" panose="020B0502040204020203" pitchFamily="34" charset="0"/>
          <a:cs typeface="Segoe UI Light" panose="020B0502040204020203" pitchFamily="34" charset="0"/>
        </a:defRPr>
      </a:lvl2pPr>
      <a:lvl3pPr marL="857250" indent="-171450" algn="l" defTabSz="685800" rtl="0" eaLnBrk="1" latinLnBrk="0" hangingPunct="1">
        <a:lnSpc>
          <a:spcPct val="110000"/>
        </a:lnSpc>
        <a:spcBef>
          <a:spcPts val="450"/>
        </a:spcBef>
        <a:buClrTx/>
        <a:buFont typeface="Arial" panose="020B0604020202020204" pitchFamily="34" charset="0"/>
        <a:buChar char="•"/>
        <a:defRPr sz="1500" kern="1200">
          <a:solidFill>
            <a:schemeClr val="tx1"/>
          </a:solidFill>
          <a:latin typeface="+mn-lt"/>
          <a:ea typeface="Segoe UI Light" panose="020B0502040204020203" pitchFamily="34" charset="0"/>
          <a:cs typeface="Segoe UI Light" panose="020B0502040204020203" pitchFamily="34" charset="0"/>
        </a:defRPr>
      </a:lvl3pPr>
      <a:lvl4pPr marL="1200150" indent="-171450" algn="l" defTabSz="685800" rtl="0" eaLnBrk="1" latinLnBrk="0" hangingPunct="1">
        <a:lnSpc>
          <a:spcPct val="110000"/>
        </a:lnSpc>
        <a:spcBef>
          <a:spcPts val="450"/>
        </a:spcBef>
        <a:buClrTx/>
        <a:buFont typeface="Arial" panose="020B0604020202020204" pitchFamily="34" charset="0"/>
        <a:buChar char="•"/>
        <a:defRPr sz="1350" kern="1200">
          <a:solidFill>
            <a:schemeClr val="tx1"/>
          </a:solidFill>
          <a:latin typeface="+mn-lt"/>
          <a:ea typeface="Segoe UI Light" panose="020B0502040204020203" pitchFamily="34" charset="0"/>
          <a:cs typeface="Segoe UI Light" panose="020B0502040204020203" pitchFamily="34" charset="0"/>
        </a:defRPr>
      </a:lvl4pPr>
      <a:lvl5pPr marL="1543050" indent="-171450" algn="l" defTabSz="685800" rtl="0" eaLnBrk="1" latinLnBrk="0" hangingPunct="1">
        <a:lnSpc>
          <a:spcPct val="110000"/>
        </a:lnSpc>
        <a:spcBef>
          <a:spcPts val="450"/>
        </a:spcBef>
        <a:buClrTx/>
        <a:buFont typeface="Arial" panose="020B0604020202020204" pitchFamily="34" charset="0"/>
        <a:buChar char="•"/>
        <a:defRPr sz="1200" kern="1200">
          <a:solidFill>
            <a:schemeClr val="tx1"/>
          </a:solidFill>
          <a:latin typeface="+mn-lt"/>
          <a:ea typeface="Segoe UI Light" panose="020B0502040204020203" pitchFamily="34" charset="0"/>
          <a:cs typeface="Segoe UI Light" panose="020B0502040204020203"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3" pos="7281">
          <p15:clr>
            <a:srgbClr val="F26B43"/>
          </p15:clr>
        </p15:guide>
        <p15:guide id="74" pos="401">
          <p15:clr>
            <a:srgbClr val="F26B43"/>
          </p15:clr>
        </p15:guide>
        <p15:guide id="75" pos="897">
          <p15:clr>
            <a:srgbClr val="5ACBF0"/>
          </p15:clr>
        </p15:guide>
        <p15:guide id="76" pos="983">
          <p15:clr>
            <a:srgbClr val="5ACBF0"/>
          </p15:clr>
        </p15:guide>
        <p15:guide id="77" pos="1480">
          <p15:clr>
            <a:srgbClr val="5ACBF0"/>
          </p15:clr>
        </p15:guide>
        <p15:guide id="78" pos="1561">
          <p15:clr>
            <a:srgbClr val="5ACBF0"/>
          </p15:clr>
        </p15:guide>
        <p15:guide id="79" pos="2058">
          <p15:clr>
            <a:srgbClr val="5ACBF0"/>
          </p15:clr>
        </p15:guide>
        <p15:guide id="80" pos="2143">
          <p15:clr>
            <a:srgbClr val="5ACBF0"/>
          </p15:clr>
        </p15:guide>
        <p15:guide id="81" pos="2640">
          <p15:clr>
            <a:srgbClr val="5ACBF0"/>
          </p15:clr>
        </p15:guide>
        <p15:guide id="82" pos="2722">
          <p15:clr>
            <a:srgbClr val="5ACBF0"/>
          </p15:clr>
        </p15:guide>
        <p15:guide id="83" pos="3219">
          <p15:clr>
            <a:srgbClr val="5ACBF0"/>
          </p15:clr>
        </p15:guide>
        <p15:guide id="84" pos="3303">
          <p15:clr>
            <a:srgbClr val="5ACBF0"/>
          </p15:clr>
        </p15:guide>
        <p15:guide id="85" pos="3795">
          <p15:clr>
            <a:srgbClr val="5ACBF0"/>
          </p15:clr>
        </p15:guide>
        <p15:guide id="86" pos="6781">
          <p15:clr>
            <a:srgbClr val="5ACBF0"/>
          </p15:clr>
        </p15:guide>
        <p15:guide id="87" pos="6699">
          <p15:clr>
            <a:srgbClr val="5ACBF0"/>
          </p15:clr>
        </p15:guide>
        <p15:guide id="88" pos="6202">
          <p15:clr>
            <a:srgbClr val="5ACBF0"/>
          </p15:clr>
        </p15:guide>
        <p15:guide id="89" pos="6120">
          <p15:clr>
            <a:srgbClr val="5ACBF0"/>
          </p15:clr>
        </p15:guide>
        <p15:guide id="90" pos="5624">
          <p15:clr>
            <a:srgbClr val="5ACBF0"/>
          </p15:clr>
        </p15:guide>
        <p15:guide id="91" pos="5539">
          <p15:clr>
            <a:srgbClr val="5ACBF0"/>
          </p15:clr>
        </p15:guide>
        <p15:guide id="92" pos="5042">
          <p15:clr>
            <a:srgbClr val="5ACBF0"/>
          </p15:clr>
        </p15:guide>
        <p15:guide id="93" pos="4960">
          <p15:clr>
            <a:srgbClr val="5ACBF0"/>
          </p15:clr>
        </p15:guide>
        <p15:guide id="94" pos="4463">
          <p15:clr>
            <a:srgbClr val="5ACBF0"/>
          </p15:clr>
        </p15:guide>
        <p15:guide id="95" pos="4376">
          <p15:clr>
            <a:srgbClr val="5ACBF0"/>
          </p15:clr>
        </p15:guide>
        <p15:guide id="96" pos="3882">
          <p15:clr>
            <a:srgbClr val="5ACBF0"/>
          </p15:clr>
        </p15:guide>
        <p15:guide id="97" orient="horz" pos="401">
          <p15:clr>
            <a:srgbClr val="F26B43"/>
          </p15:clr>
        </p15:guide>
        <p15:guide id="98" orient="horz" pos="919">
          <p15:clr>
            <a:srgbClr val="5ACBF0"/>
          </p15:clr>
        </p15:guide>
        <p15:guide id="99" orient="horz" pos="999">
          <p15:clr>
            <a:srgbClr val="5ACBF0"/>
          </p15:clr>
        </p15:guide>
        <p15:guide id="100" orient="horz" pos="1520">
          <p15:clr>
            <a:srgbClr val="5ACBF0"/>
          </p15:clr>
        </p15:guide>
        <p15:guide id="101" orient="horz" pos="1599">
          <p15:clr>
            <a:srgbClr val="5ACBF0"/>
          </p15:clr>
        </p15:guide>
        <p15:guide id="102" orient="horz" pos="2118">
          <p15:clr>
            <a:srgbClr val="5ACBF0"/>
          </p15:clr>
        </p15:guide>
        <p15:guide id="103" orient="horz" pos="2720">
          <p15:clr>
            <a:srgbClr val="5ACBF0"/>
          </p15:clr>
        </p15:guide>
        <p15:guide id="104" orient="horz" pos="2198">
          <p15:clr>
            <a:srgbClr val="5ACBF0"/>
          </p15:clr>
        </p15:guide>
        <p15:guide id="105" orient="horz" pos="2797">
          <p15:clr>
            <a:srgbClr val="5ACBF0"/>
          </p15:clr>
        </p15:guide>
        <p15:guide id="106" orient="horz" pos="3318">
          <p15:clr>
            <a:srgbClr val="5ACBF0"/>
          </p15:clr>
        </p15:guide>
        <p15:guide id="107" orient="horz" pos="3396">
          <p15:clr>
            <a:srgbClr val="5ACBF0"/>
          </p15:clr>
        </p15:guide>
        <p15:guide id="108" orient="horz" pos="392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108E46-8295-49A5-A0B3-E6478B9BD45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C0A2EFA-71F3-46B5-9789-D267D4E40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E4D03F-CDCC-4F9F-8112-1339F8C6E4A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1FF6CB-66F3-4B86-B156-34EB08280164}" type="datetimeFigureOut">
              <a:rPr lang="en-CA" smtClean="0"/>
              <a:t>2021-11-03</a:t>
            </a:fld>
            <a:endParaRPr lang="en-CA"/>
          </a:p>
        </p:txBody>
      </p:sp>
      <p:sp>
        <p:nvSpPr>
          <p:cNvPr id="5" name="Footer Placeholder 4">
            <a:extLst>
              <a:ext uri="{FF2B5EF4-FFF2-40B4-BE49-F238E27FC236}">
                <a16:creationId xmlns:a16="http://schemas.microsoft.com/office/drawing/2014/main" id="{0F61CD99-1330-42A7-BD19-7717CF46D67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0229D3D-42AB-4EAF-9515-045967EE46F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8400B3-4182-4C65-A6EB-1ACF149A3BB3}" type="slidenum">
              <a:rPr lang="en-CA" smtClean="0"/>
              <a:t>‹#›</a:t>
            </a:fld>
            <a:endParaRPr lang="en-CA"/>
          </a:p>
        </p:txBody>
      </p:sp>
    </p:spTree>
    <p:extLst>
      <p:ext uri="{BB962C8B-B14F-4D97-AF65-F5344CB8AC3E}">
        <p14:creationId xmlns:p14="http://schemas.microsoft.com/office/powerpoint/2010/main" val="135809437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338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7"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7"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2"/>
            <a:ext cx="2592595" cy="365125"/>
          </a:xfrm>
          <a:prstGeom prst="rect">
            <a:avLst/>
          </a:prstGeom>
        </p:spPr>
        <p:txBody>
          <a:bodyPr vert="horz" lIns="91440" tIns="45720" rIns="91440" bIns="45720" rtlCol="0" anchor="ctr"/>
          <a:lstStyle>
            <a:lvl1pPr algn="r">
              <a:defRPr sz="788">
                <a:solidFill>
                  <a:schemeClr val="tx1"/>
                </a:solidFill>
                <a:latin typeface="+mj-lt"/>
              </a:defRPr>
            </a:lvl1pPr>
          </a:lstStyle>
          <a:p>
            <a:fld id="{2F3E8B1C-86EF-43CF-8304-249481088644}" type="datetimeFigureOut">
              <a:rPr lang="en-US" smtClean="0"/>
              <a:pPr/>
              <a:t>11/3/2021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5" y="6356352"/>
            <a:ext cx="4539727" cy="365125"/>
          </a:xfrm>
          <a:prstGeom prst="rect">
            <a:avLst/>
          </a:prstGeom>
        </p:spPr>
        <p:txBody>
          <a:bodyPr vert="horz" lIns="91440" tIns="45720" rIns="91440" bIns="45720" rtlCol="0" anchor="ctr"/>
          <a:lstStyle>
            <a:lvl1pPr algn="l">
              <a:defRPr sz="788">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2"/>
            <a:ext cx="672355" cy="365125"/>
          </a:xfrm>
          <a:prstGeom prst="rect">
            <a:avLst/>
          </a:prstGeom>
        </p:spPr>
        <p:txBody>
          <a:bodyPr vert="horz" lIns="91440" tIns="45720" rIns="91440" bIns="45720" rtlCol="0" anchor="ctr"/>
          <a:lstStyle>
            <a:lvl1pPr algn="r">
              <a:defRPr sz="135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86305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685800" rtl="0" eaLnBrk="1" latinLnBrk="0" hangingPunct="1">
        <a:lnSpc>
          <a:spcPct val="100000"/>
        </a:lnSpc>
        <a:spcBef>
          <a:spcPct val="0"/>
        </a:spcBef>
        <a:buNone/>
        <a:defRPr sz="3000" kern="1200" cap="all" spc="23"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1026" name="Picture 7">
            <a:extLst>
              <a:ext uri="{FF2B5EF4-FFF2-40B4-BE49-F238E27FC236}">
                <a16:creationId xmlns:a16="http://schemas.microsoft.com/office/drawing/2014/main" id="{0D5B775A-8A98-4F71-AEEF-7324CD7FC57D}"/>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l="3613"/>
          <a:stretch>
            <a:fillRect/>
          </a:stretch>
        </p:blipFill>
        <p:spPr bwMode="auto">
          <a:xfrm>
            <a:off x="0" y="2670177"/>
            <a:ext cx="403701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a:extLst>
              <a:ext uri="{FF2B5EF4-FFF2-40B4-BE49-F238E27FC236}">
                <a16:creationId xmlns:a16="http://schemas.microsoft.com/office/drawing/2014/main" id="{4CE3DC6A-07DC-41EF-82C3-5478DBECF097}"/>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l="35640"/>
          <a:stretch>
            <a:fillRect/>
          </a:stretch>
        </p:blipFill>
        <p:spPr bwMode="auto">
          <a:xfrm>
            <a:off x="0" y="2892427"/>
            <a:ext cx="1522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E958B8C5-0B55-4D64-A87B-48756E91EABF}"/>
              </a:ext>
            </a:extLst>
          </p:cNvPr>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31" name="Picture 8">
            <a:extLst>
              <a:ext uri="{FF2B5EF4-FFF2-40B4-BE49-F238E27FC236}">
                <a16:creationId xmlns:a16="http://schemas.microsoft.com/office/drawing/2014/main" id="{D6476FAB-B9BB-4FB1-A6E1-00DE18404D6F}"/>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t="28813"/>
          <a:stretch>
            <a:fillRect/>
          </a:stretch>
        </p:blipFill>
        <p:spPr bwMode="auto">
          <a:xfrm>
            <a:off x="7999414" y="2"/>
            <a:ext cx="160337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a:extLst>
              <a:ext uri="{FF2B5EF4-FFF2-40B4-BE49-F238E27FC236}">
                <a16:creationId xmlns:a16="http://schemas.microsoft.com/office/drawing/2014/main" id="{4B912F6E-BF19-4583-9F3F-76EDD5C1FDC5}"/>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b="23320"/>
          <a:stretch>
            <a:fillRect/>
          </a:stretch>
        </p:blipFill>
        <p:spPr bwMode="auto">
          <a:xfrm>
            <a:off x="8605839" y="6096000"/>
            <a:ext cx="99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D681A63-58A6-4921-B12A-04D4EB936F9B}"/>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34" name="Title Placeholder 1">
            <a:extLst>
              <a:ext uri="{FF2B5EF4-FFF2-40B4-BE49-F238E27FC236}">
                <a16:creationId xmlns:a16="http://schemas.microsoft.com/office/drawing/2014/main" id="{46F1C916-F0C0-49B5-9F95-E39372EDD7B6}"/>
              </a:ext>
            </a:extLst>
          </p:cNvPr>
          <p:cNvSpPr>
            <a:spLocks noGrp="1" noChangeArrowheads="1"/>
          </p:cNvSpPr>
          <p:nvPr>
            <p:ph type="title"/>
          </p:nvPr>
        </p:nvSpPr>
        <p:spPr bwMode="auto">
          <a:xfrm>
            <a:off x="646114" y="452440"/>
            <a:ext cx="9404351"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5" name="Text Placeholder 2">
            <a:extLst>
              <a:ext uri="{FF2B5EF4-FFF2-40B4-BE49-F238E27FC236}">
                <a16:creationId xmlns:a16="http://schemas.microsoft.com/office/drawing/2014/main" id="{21CBBEAF-C258-4DBC-8BB5-6305A3349A6C}"/>
              </a:ext>
            </a:extLst>
          </p:cNvPr>
          <p:cNvSpPr>
            <a:spLocks noGrp="1" noChangeArrowheads="1"/>
          </p:cNvSpPr>
          <p:nvPr>
            <p:ph type="body" idx="1"/>
          </p:nvPr>
        </p:nvSpPr>
        <p:spPr bwMode="auto">
          <a:xfrm>
            <a:off x="1103314" y="2052638"/>
            <a:ext cx="8947151"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ACD012-15E6-4708-B3D5-12F36B6CF748}"/>
              </a:ext>
            </a:extLst>
          </p:cNvPr>
          <p:cNvSpPr>
            <a:spLocks noGrp="1"/>
          </p:cNvSpPr>
          <p:nvPr>
            <p:ph type="dt" sz="half" idx="2"/>
          </p:nvPr>
        </p:nvSpPr>
        <p:spPr>
          <a:xfrm rot="5400000">
            <a:off x="10155237" y="1790700"/>
            <a:ext cx="990600" cy="304800"/>
          </a:xfrm>
          <a:prstGeom prst="rect">
            <a:avLst/>
          </a:prstGeom>
        </p:spPr>
        <p:txBody>
          <a:bodyPr vert="horz" lIns="91440" tIns="45720" rIns="91440" bIns="45720" rtlCol="0" anchor="t"/>
          <a:lstStyle>
            <a:lvl1pPr algn="l" eaLnBrk="1" fontAlgn="auto" hangingPunct="1">
              <a:spcBef>
                <a:spcPts val="0"/>
              </a:spcBef>
              <a:spcAft>
                <a:spcPts val="0"/>
              </a:spcAft>
              <a:defRPr sz="825" b="0" i="0">
                <a:solidFill>
                  <a:schemeClr val="tx1">
                    <a:tint val="75000"/>
                    <a:alpha val="60000"/>
                  </a:schemeClr>
                </a:solidFill>
                <a:latin typeface="+mn-lt"/>
              </a:defRPr>
            </a:lvl1pPr>
          </a:lstStyle>
          <a:p>
            <a:pPr>
              <a:defRPr/>
            </a:pPr>
            <a:fld id="{71C5C93D-79D5-4A4A-8D71-7F0CD9326348}" type="datetime1">
              <a:rPr lang="en-US"/>
              <a:pPr>
                <a:defRPr/>
              </a:pPr>
              <a:t>11/3/2021</a:t>
            </a:fld>
            <a:endParaRPr lang="en-US" dirty="0"/>
          </a:p>
        </p:txBody>
      </p:sp>
      <p:sp>
        <p:nvSpPr>
          <p:cNvPr id="5" name="Footer Placeholder 4">
            <a:extLst>
              <a:ext uri="{FF2B5EF4-FFF2-40B4-BE49-F238E27FC236}">
                <a16:creationId xmlns:a16="http://schemas.microsoft.com/office/drawing/2014/main" id="{91E3A53E-3FC7-49E7-866D-7E7CBBB67EC9}"/>
              </a:ext>
            </a:extLst>
          </p:cNvPr>
          <p:cNvSpPr>
            <a:spLocks noGrp="1"/>
          </p:cNvSpPr>
          <p:nvPr>
            <p:ph type="ftr" sz="quarter" idx="3"/>
          </p:nvPr>
        </p:nvSpPr>
        <p:spPr>
          <a:xfrm rot="5400000">
            <a:off x="8951119" y="3225007"/>
            <a:ext cx="3859213" cy="304800"/>
          </a:xfrm>
          <a:prstGeom prst="rect">
            <a:avLst/>
          </a:prstGeom>
        </p:spPr>
        <p:txBody>
          <a:bodyPr vert="horz" lIns="91440" tIns="45720" rIns="91440" bIns="45720" rtlCol="0" anchor="b"/>
          <a:lstStyle>
            <a:lvl1pPr algn="l" eaLnBrk="1" fontAlgn="auto" hangingPunct="1">
              <a:spcBef>
                <a:spcPts val="0"/>
              </a:spcBef>
              <a:spcAft>
                <a:spcPts val="0"/>
              </a:spcAft>
              <a:defRPr sz="825" b="0" i="0">
                <a:solidFill>
                  <a:schemeClr val="tx1">
                    <a:tint val="75000"/>
                    <a:alpha val="6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E1A09AD-D435-4C80-B6A4-C32707C1B551}"/>
              </a:ext>
            </a:extLst>
          </p:cNvPr>
          <p:cNvSpPr>
            <a:spLocks noGrp="1"/>
          </p:cNvSpPr>
          <p:nvPr>
            <p:ph type="sldNum" sz="quarter" idx="4"/>
          </p:nvPr>
        </p:nvSpPr>
        <p:spPr bwMode="gray">
          <a:xfrm>
            <a:off x="10352088" y="295275"/>
            <a:ext cx="838200" cy="7683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2100" smtClean="0">
                <a:solidFill>
                  <a:srgbClr val="FFFFFF"/>
                </a:solidFill>
              </a:defRPr>
            </a:lvl1pPr>
          </a:lstStyle>
          <a:p>
            <a:pPr>
              <a:defRPr/>
            </a:pPr>
            <a:fld id="{3514AFE7-316C-4427-A1CF-E5DC1E7BE389}" type="slidenum">
              <a:rPr lang="en-US" altLang="en-US"/>
              <a:pPr>
                <a:defRPr/>
              </a:pPr>
              <a:t>‹#›</a:t>
            </a:fld>
            <a:endParaRPr lang="en-US" altLang="en-US"/>
          </a:p>
        </p:txBody>
      </p:sp>
    </p:spTree>
    <p:extLst>
      <p:ext uri="{BB962C8B-B14F-4D97-AF65-F5344CB8AC3E}">
        <p14:creationId xmlns:p14="http://schemas.microsoft.com/office/powerpoint/2010/main" val="1812626058"/>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Lst>
  <p:hf hdr="0" ftr="0" dt="0"/>
  <p:txStyles>
    <p:titleStyle>
      <a:lvl1pPr algn="l" defTabSz="342900" rtl="0" eaLnBrk="0" fontAlgn="base" hangingPunct="0">
        <a:spcBef>
          <a:spcPct val="0"/>
        </a:spcBef>
        <a:spcAft>
          <a:spcPct val="0"/>
        </a:spcAft>
        <a:defRPr sz="3150" kern="1200">
          <a:solidFill>
            <a:schemeClr val="tx2"/>
          </a:solidFill>
          <a:latin typeface="+mj-lt"/>
          <a:ea typeface="+mj-ea"/>
          <a:cs typeface="+mj-cs"/>
        </a:defRPr>
      </a:lvl1pPr>
      <a:lvl2pPr algn="l" defTabSz="342900" rtl="0" eaLnBrk="0" fontAlgn="base" hangingPunct="0">
        <a:spcBef>
          <a:spcPct val="0"/>
        </a:spcBef>
        <a:spcAft>
          <a:spcPct val="0"/>
        </a:spcAft>
        <a:defRPr sz="3150">
          <a:solidFill>
            <a:schemeClr val="tx2"/>
          </a:solidFill>
          <a:latin typeface="Century Gothic" panose="020B0502020202020204" pitchFamily="34" charset="0"/>
        </a:defRPr>
      </a:lvl2pPr>
      <a:lvl3pPr algn="l" defTabSz="342900" rtl="0" eaLnBrk="0" fontAlgn="base" hangingPunct="0">
        <a:spcBef>
          <a:spcPct val="0"/>
        </a:spcBef>
        <a:spcAft>
          <a:spcPct val="0"/>
        </a:spcAft>
        <a:defRPr sz="3150">
          <a:solidFill>
            <a:schemeClr val="tx2"/>
          </a:solidFill>
          <a:latin typeface="Century Gothic" panose="020B0502020202020204" pitchFamily="34" charset="0"/>
        </a:defRPr>
      </a:lvl3pPr>
      <a:lvl4pPr algn="l" defTabSz="342900" rtl="0" eaLnBrk="0" fontAlgn="base" hangingPunct="0">
        <a:spcBef>
          <a:spcPct val="0"/>
        </a:spcBef>
        <a:spcAft>
          <a:spcPct val="0"/>
        </a:spcAft>
        <a:defRPr sz="3150">
          <a:solidFill>
            <a:schemeClr val="tx2"/>
          </a:solidFill>
          <a:latin typeface="Century Gothic" panose="020B0502020202020204" pitchFamily="34" charset="0"/>
        </a:defRPr>
      </a:lvl4pPr>
      <a:lvl5pPr algn="l" defTabSz="342900" rtl="0" eaLnBrk="0" fontAlgn="base" hangingPunct="0">
        <a:spcBef>
          <a:spcPct val="0"/>
        </a:spcBef>
        <a:spcAft>
          <a:spcPct val="0"/>
        </a:spcAft>
        <a:defRPr sz="315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rgbClr val="8AD0D6"/>
        </a:buClr>
        <a:buSzPct val="80000"/>
        <a:buFont typeface="Wingdings 3" panose="05040102010807070707" pitchFamily="18" charset="2"/>
        <a:buChar char=""/>
        <a:defRPr sz="1500" kern="1200">
          <a:solidFill>
            <a:schemeClr val="tx1"/>
          </a:solidFill>
          <a:latin typeface="+mj-lt"/>
          <a:ea typeface="+mj-ea"/>
          <a:cs typeface="+mj-cs"/>
        </a:defRPr>
      </a:lvl1pPr>
      <a:lvl2pPr marL="557213" indent="-214313" algn="l" defTabSz="342900" rtl="0" eaLnBrk="0" fontAlgn="base" hangingPunct="0">
        <a:spcBef>
          <a:spcPts val="75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8572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200" kern="1200">
          <a:solidFill>
            <a:schemeClr val="tx1"/>
          </a:solidFill>
          <a:latin typeface="+mj-lt"/>
          <a:ea typeface="+mj-ea"/>
          <a:cs typeface="+mj-cs"/>
        </a:defRPr>
      </a:lvl3pPr>
      <a:lvl4pPr marL="12001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50" kern="1200">
          <a:solidFill>
            <a:schemeClr val="tx1"/>
          </a:solidFill>
          <a:latin typeface="+mj-lt"/>
          <a:ea typeface="+mj-ea"/>
          <a:cs typeface="+mj-cs"/>
        </a:defRPr>
      </a:lvl4pPr>
      <a:lvl5pPr marL="15430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5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6"/>
            </p:custDataLst>
            <p:extLst>
              <p:ext uri="{D42A27DB-BD31-4B8C-83A1-F6EECF244321}">
                <p14:modId xmlns:p14="http://schemas.microsoft.com/office/powerpoint/2010/main" val="1629796072"/>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47" imgW="270" imgH="270" progId="TCLayout.ActiveDocument.1">
                  <p:embed/>
                </p:oleObj>
              </mc:Choice>
              <mc:Fallback>
                <p:oleObj name="think-cell Slide" r:id="rId47" imgW="270" imgH="270" progId="TCLayout.ActiveDocument.1">
                  <p:embed/>
                  <p:pic>
                    <p:nvPicPr>
                      <p:cNvPr id="4" name="Object 3" hidden="1"/>
                      <p:cNvPicPr/>
                      <p:nvPr/>
                    </p:nvPicPr>
                    <p:blipFill>
                      <a:blip r:embed="rId48"/>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501651" y="317501"/>
            <a:ext cx="11188700" cy="30982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8" name="Copyright"/>
          <p:cNvSpPr txBox="1"/>
          <p:nvPr/>
        </p:nvSpPr>
        <p:spPr>
          <a:xfrm>
            <a:off x="501649" y="6477003"/>
            <a:ext cx="5355168" cy="103875"/>
          </a:xfrm>
          <a:prstGeom prst="rect">
            <a:avLst/>
          </a:prstGeom>
          <a:noFill/>
        </p:spPr>
        <p:txBody>
          <a:bodyPr wrap="square" lIns="0" tIns="0" rIns="0" bIns="0" rtlCol="0">
            <a:spAutoFit/>
          </a:bodyPr>
          <a:lstStyle/>
          <a:p>
            <a:pPr marL="0" indent="0">
              <a:spcBef>
                <a:spcPts val="450"/>
              </a:spcBef>
              <a:buSzPct val="100000"/>
              <a:buFont typeface="Arial"/>
              <a:buNone/>
            </a:pPr>
            <a:r>
              <a:rPr lang="en-US" sz="675" noProof="0" dirty="0">
                <a:solidFill>
                  <a:schemeClr val="tx1"/>
                </a:solidFill>
                <a:latin typeface="Calibri" panose="020F0502020204030204" pitchFamily="34" charset="0"/>
                <a:cs typeface="Calibri" panose="020F0502020204030204" pitchFamily="34" charset="0"/>
              </a:rPr>
              <a:t>© Deloitte LLP and affiliated entities.</a:t>
            </a:r>
          </a:p>
        </p:txBody>
      </p:sp>
      <p:sp>
        <p:nvSpPr>
          <p:cNvPr id="19" name="Text Placeholder 18"/>
          <p:cNvSpPr>
            <a:spLocks noGrp="1"/>
          </p:cNvSpPr>
          <p:nvPr>
            <p:ph type="body" idx="1"/>
          </p:nvPr>
        </p:nvSpPr>
        <p:spPr>
          <a:xfrm>
            <a:off x="501651" y="1665289"/>
            <a:ext cx="11188700" cy="471646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Footer Placeholder 4"/>
          <p:cNvSpPr>
            <a:spLocks noGrp="1"/>
          </p:cNvSpPr>
          <p:nvPr>
            <p:ph type="ftr" sz="quarter" idx="3"/>
          </p:nvPr>
        </p:nvSpPr>
        <p:spPr>
          <a:xfrm>
            <a:off x="8145645" y="6477002"/>
            <a:ext cx="3086100" cy="103875"/>
          </a:xfrm>
          <a:prstGeom prst="rect">
            <a:avLst/>
          </a:prstGeom>
          <a:noFill/>
        </p:spPr>
        <p:txBody>
          <a:bodyPr wrap="square" lIns="0" tIns="0" rIns="0" bIns="0" rtlCol="0">
            <a:spAutoFit/>
          </a:bodyPr>
          <a:lstStyle>
            <a:lvl1pPr>
              <a:defRPr lang="en-US" sz="675">
                <a:latin typeface="Calibri" panose="020F0502020204030204" pitchFamily="34" charset="0"/>
                <a:cs typeface="Calibri" panose="020F0502020204030204" pitchFamily="34" charset="0"/>
              </a:defRPr>
            </a:lvl1pPr>
          </a:lstStyle>
          <a:p>
            <a:pPr algn="r">
              <a:buSzPct val="100000"/>
              <a:buFont typeface="Arial"/>
              <a:buNone/>
            </a:pPr>
            <a:r>
              <a:rPr lang="en-US"/>
              <a:t>Impact of COVID-19 – Increasing Fraud Risks</a:t>
            </a:r>
            <a:endParaRPr lang="en-US" dirty="0"/>
          </a:p>
        </p:txBody>
      </p:sp>
      <p:sp>
        <p:nvSpPr>
          <p:cNvPr id="9" name="Slide Number Placeholder 5"/>
          <p:cNvSpPr>
            <a:spLocks noGrp="1"/>
          </p:cNvSpPr>
          <p:nvPr>
            <p:ph type="sldNum" sz="quarter" idx="4"/>
          </p:nvPr>
        </p:nvSpPr>
        <p:spPr>
          <a:xfrm>
            <a:off x="11346396" y="6477002"/>
            <a:ext cx="343955" cy="103875"/>
          </a:xfrm>
          <a:prstGeom prst="rect">
            <a:avLst/>
          </a:prstGeom>
          <a:noFill/>
        </p:spPr>
        <p:txBody>
          <a:bodyPr wrap="square" lIns="0" tIns="0" rIns="0" bIns="0" rtlCol="0">
            <a:spAutoFit/>
          </a:bodyPr>
          <a:lstStyle>
            <a:lvl1pPr>
              <a:defRPr lang="en-US" sz="675" smtClean="0">
                <a:latin typeface="Calibri" panose="020F0502020204030204" pitchFamily="34" charset="0"/>
                <a:cs typeface="Calibri" panose="020F0502020204030204" pitchFamily="34" charset="0"/>
              </a:defRPr>
            </a:lvl1pPr>
          </a:lstStyle>
          <a:p>
            <a:pPr algn="r">
              <a:spcBef>
                <a:spcPts val="450"/>
              </a:spcBef>
              <a:buSzPct val="100000"/>
            </a:pPr>
            <a:fld id="{A463779A-5FA6-46BB-A830-682585DD6BBA}" type="slidenum">
              <a:rPr lang="en-CA" smtClean="0"/>
              <a:pPr algn="r">
                <a:spcBef>
                  <a:spcPts val="450"/>
                </a:spcBef>
                <a:buSzPct val="100000"/>
              </a:pPr>
              <a:t>‹#›</a:t>
            </a:fld>
            <a:endParaRPr lang="en-CA" dirty="0"/>
          </a:p>
        </p:txBody>
      </p:sp>
    </p:spTree>
    <p:extLst>
      <p:ext uri="{BB962C8B-B14F-4D97-AF65-F5344CB8AC3E}">
        <p14:creationId xmlns:p14="http://schemas.microsoft.com/office/powerpoint/2010/main" val="420042707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Lst>
  <p:transition>
    <p:fade/>
  </p:transition>
  <p:hf hdr="0" dt="0"/>
  <p:txStyles>
    <p:titleStyle>
      <a:lvl1pPr algn="l" defTabSz="685800" rtl="0" eaLnBrk="1" latinLnBrk="0" hangingPunct="1">
        <a:spcBef>
          <a:spcPct val="0"/>
        </a:spcBef>
        <a:buNone/>
        <a:defRPr sz="1575" kern="1200">
          <a:solidFill>
            <a:schemeClr val="tx1"/>
          </a:solidFill>
          <a:latin typeface="+mn-lt"/>
          <a:ea typeface="+mj-ea"/>
          <a:cs typeface="Calibri Light" panose="020F0302020204030204" pitchFamily="34" charset="0"/>
        </a:defRPr>
      </a:lvl1pPr>
    </p:titleStyle>
    <p:bodyStyle>
      <a:lvl1pPr marL="0" indent="0" algn="l" defTabSz="685800" rtl="0" eaLnBrk="1" latinLnBrk="0" hangingPunct="1">
        <a:spcBef>
          <a:spcPts val="0"/>
        </a:spcBef>
        <a:spcAft>
          <a:spcPts val="750"/>
        </a:spcAft>
        <a:buSzPct val="100000"/>
        <a:buFontTx/>
        <a:buNone/>
        <a:defRPr sz="975" b="0" kern="1200">
          <a:solidFill>
            <a:schemeClr val="tx1"/>
          </a:solidFill>
          <a:latin typeface="+mn-lt"/>
          <a:ea typeface="+mn-ea"/>
          <a:cs typeface="Calibri Light" panose="020F0302020204030204" pitchFamily="34" charset="0"/>
        </a:defRPr>
      </a:lvl1pPr>
      <a:lvl2pPr marL="104775" indent="-104775" algn="l" defTabSz="685800" rtl="0" eaLnBrk="1" latinLnBrk="0" hangingPunct="1">
        <a:spcBef>
          <a:spcPts val="0"/>
        </a:spcBef>
        <a:spcAft>
          <a:spcPts val="750"/>
        </a:spcAft>
        <a:buClrTx/>
        <a:buSzPct val="100000"/>
        <a:buFont typeface="Arial" panose="020B0604020202020204" pitchFamily="34" charset="0"/>
        <a:buChar char="•"/>
        <a:defRPr lang="en-US" sz="975" b="0" kern="1200" dirty="0" smtClean="0">
          <a:solidFill>
            <a:schemeClr val="tx1"/>
          </a:solidFill>
          <a:latin typeface="+mj-lt"/>
          <a:ea typeface="+mn-ea"/>
          <a:cs typeface="Calibri Light" panose="020F0302020204030204" pitchFamily="34" charset="0"/>
        </a:defRPr>
      </a:lvl2pPr>
      <a:lvl3pPr marL="228600" indent="-104775" algn="l" defTabSz="685800" rtl="0" eaLnBrk="1" latinLnBrk="0" hangingPunct="1">
        <a:spcBef>
          <a:spcPts val="0"/>
        </a:spcBef>
        <a:spcAft>
          <a:spcPts val="750"/>
        </a:spcAft>
        <a:buClrTx/>
        <a:buSzPct val="100000"/>
        <a:buFont typeface="Arial" panose="020B0604020202020204" pitchFamily="34" charset="0"/>
        <a:buChar char="−"/>
        <a:defRPr lang="en-US" sz="975" kern="1200" dirty="0" smtClean="0">
          <a:solidFill>
            <a:schemeClr val="tx1"/>
          </a:solidFill>
          <a:latin typeface="+mn-lt"/>
          <a:ea typeface="+mn-ea"/>
          <a:cs typeface="Calibri Light" panose="020F0302020204030204" pitchFamily="34" charset="0"/>
        </a:defRPr>
      </a:lvl3pPr>
      <a:lvl4pPr marL="352425" indent="-104775" algn="l" defTabSz="685800" rtl="0" eaLnBrk="1" latinLnBrk="0" hangingPunct="1">
        <a:spcBef>
          <a:spcPts val="0"/>
        </a:spcBef>
        <a:spcAft>
          <a:spcPts val="750"/>
        </a:spcAft>
        <a:buClrTx/>
        <a:buSzPct val="100000"/>
        <a:buFont typeface="Arial" panose="020B0604020202020204" pitchFamily="34" charset="0"/>
        <a:buChar char="◦"/>
        <a:defRPr lang="en-US" sz="975" kern="1200" baseline="0" dirty="0" smtClean="0">
          <a:solidFill>
            <a:schemeClr val="tx1"/>
          </a:solidFill>
          <a:latin typeface="+mn-lt"/>
          <a:ea typeface="+mn-ea"/>
          <a:cs typeface="Calibri Light" panose="020F0302020204030204" pitchFamily="34" charset="0"/>
        </a:defRPr>
      </a:lvl4pPr>
      <a:lvl5pPr marL="476250" indent="-104775" algn="l" defTabSz="598885" rtl="0" eaLnBrk="1" latinLnBrk="0" hangingPunct="1">
        <a:spcBef>
          <a:spcPts val="0"/>
        </a:spcBef>
        <a:spcAft>
          <a:spcPts val="750"/>
        </a:spcAft>
        <a:buClrTx/>
        <a:buSzPct val="100000"/>
        <a:buFont typeface="Arial" panose="020B0604020202020204" pitchFamily="34" charset="0"/>
        <a:buChar char="−"/>
        <a:tabLst/>
        <a:defRPr lang="en-US" sz="975" kern="1200" baseline="0" dirty="0" smtClean="0">
          <a:solidFill>
            <a:schemeClr val="tx1"/>
          </a:solidFill>
          <a:latin typeface="+mn-lt"/>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032">
          <p15:clr>
            <a:srgbClr val="F26B43"/>
          </p15:clr>
        </p15:guide>
        <p15:guide id="7" orient="horz" pos="192">
          <p15:clr>
            <a:srgbClr val="F26B43"/>
          </p15:clr>
        </p15:guide>
        <p15:guide id="45" orient="horz" pos="2160">
          <p15:clr>
            <a:srgbClr val="F26B43"/>
          </p15:clr>
        </p15:guide>
        <p15:guide id="47" pos="312">
          <p15:clr>
            <a:srgbClr val="F26B43"/>
          </p15:clr>
        </p15:guide>
        <p15:guide id="48" pos="7368">
          <p15:clr>
            <a:srgbClr val="F26B43"/>
          </p15:clr>
        </p15:guide>
        <p15:guide id="50" orient="horz" pos="4104">
          <p15:clr>
            <a:srgbClr val="F26B43"/>
          </p15:clr>
        </p15:guide>
        <p15:guide id="59" pos="3840">
          <p15:clr>
            <a:srgbClr val="F26B43"/>
          </p15:clr>
        </p15:guide>
        <p15:guide id="61" orient="horz" pos="1056">
          <p15:clr>
            <a:srgbClr val="F26B43"/>
          </p15:clr>
        </p15:guide>
        <p15:guide id="62" orient="horz" pos="641">
          <p15:clr>
            <a:srgbClr val="F26B43"/>
          </p15:clr>
        </p15:guide>
        <p15:guide id="63" pos="1512">
          <p15:clr>
            <a:srgbClr val="F26B43"/>
          </p15:clr>
        </p15:guide>
        <p15:guide id="64" pos="1392">
          <p15:clr>
            <a:srgbClr val="F26B43"/>
          </p15:clr>
        </p15:guide>
        <p15:guide id="65" pos="6168">
          <p15:clr>
            <a:srgbClr val="F26B43"/>
          </p15:clr>
        </p15:guide>
        <p15:guide id="66" pos="6288">
          <p15:clr>
            <a:srgbClr val="F26B43"/>
          </p15:clr>
        </p15:guide>
        <p15:guide id="67" pos="5088">
          <p15:clr>
            <a:srgbClr val="F26B43"/>
          </p15:clr>
        </p15:guide>
        <p15:guide id="68" pos="4968">
          <p15:clr>
            <a:srgbClr val="F26B43"/>
          </p15:clr>
        </p15:guide>
        <p15:guide id="69" pos="2712">
          <p15:clr>
            <a:srgbClr val="F26B43"/>
          </p15:clr>
        </p15:guide>
        <p15:guide id="70" pos="2592">
          <p15:clr>
            <a:srgbClr val="F26B43"/>
          </p15:clr>
        </p15:guide>
        <p15:guide id="71" pos="3768">
          <p15:clr>
            <a:srgbClr val="F26B43"/>
          </p15:clr>
        </p15:guide>
        <p15:guide id="72" pos="391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11/3/2021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14264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7.xml"/></Relationships>
</file>

<file path=ppt/slides/_rels/slide100.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52.xml"/><Relationship Id="rId1" Type="http://schemas.openxmlformats.org/officeDocument/2006/relationships/slideLayout" Target="../slideLayouts/slideLayout149.xml"/></Relationships>
</file>

<file path=ppt/slides/_rels/slide101.xml.rels><?xml version="1.0" encoding="UTF-8" standalone="yes"?>
<Relationships xmlns="http://schemas.openxmlformats.org/package/2006/relationships"><Relationship Id="rId3" Type="http://schemas.openxmlformats.org/officeDocument/2006/relationships/hyperlink" Target="https://www.linkedin.com/company/1521182/" TargetMode="External"/><Relationship Id="rId2" Type="http://schemas.openxmlformats.org/officeDocument/2006/relationships/hyperlink" Target="http://www.deloitte.com/about" TargetMode="External"/><Relationship Id="rId1" Type="http://schemas.openxmlformats.org/officeDocument/2006/relationships/slideLayout" Target="../slideLayouts/slideLayout175.xml"/><Relationship Id="rId6" Type="http://schemas.openxmlformats.org/officeDocument/2006/relationships/hyperlink" Target="https://www.facebook.com/DeloitteCanada/" TargetMode="External"/><Relationship Id="rId5" Type="http://schemas.openxmlformats.org/officeDocument/2006/relationships/hyperlink" Target="https://www.instagram.com/deloittecanada/?hl=en" TargetMode="External"/><Relationship Id="rId4" Type="http://schemas.openxmlformats.org/officeDocument/2006/relationships/hyperlink" Target="https://twitter.com/DeloitteCanada"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8.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7.xml"/></Relationships>
</file>

<file path=ppt/slides/_rels/slide1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8.xml"/><Relationship Id="rId1" Type="http://schemas.openxmlformats.org/officeDocument/2006/relationships/slideLayout" Target="../slideLayouts/slideLayout177.xml"/></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177.xml"/><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xml"/><Relationship Id="rId1" Type="http://schemas.openxmlformats.org/officeDocument/2006/relationships/slideLayout" Target="../slideLayouts/slideLayout177.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78.xml"/></Relationships>
</file>

<file path=ppt/slides/_rels/slide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2.xml"/><Relationship Id="rId1" Type="http://schemas.openxmlformats.org/officeDocument/2006/relationships/slideLayout" Target="../slideLayouts/slideLayout177.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77.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7.xml"/></Relationships>
</file>

<file path=ppt/slides/_rels/slide2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6.xml"/><Relationship Id="rId1" Type="http://schemas.openxmlformats.org/officeDocument/2006/relationships/slideLayout" Target="../slideLayouts/slideLayout17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7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17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7.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3.xml"/><Relationship Id="rId1" Type="http://schemas.openxmlformats.org/officeDocument/2006/relationships/themeOverride" Target="../theme/themeOverride1.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82.xml"/><Relationship Id="rId4" Type="http://schemas.openxmlformats.org/officeDocument/2006/relationships/image" Target="../media/image68.sv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82.xml"/><Relationship Id="rId4" Type="http://schemas.openxmlformats.org/officeDocument/2006/relationships/image" Target="../media/image68.sv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82.xml"/><Relationship Id="rId4" Type="http://schemas.openxmlformats.org/officeDocument/2006/relationships/image" Target="../media/image68.sv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82.xml"/><Relationship Id="rId4" Type="http://schemas.openxmlformats.org/officeDocument/2006/relationships/image" Target="../media/image68.sv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63.xml"/><Relationship Id="rId1" Type="http://schemas.openxmlformats.org/officeDocument/2006/relationships/themeOverride" Target="../theme/themeOverride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82.xml"/><Relationship Id="rId4" Type="http://schemas.openxmlformats.org/officeDocument/2006/relationships/image" Target="../media/image6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7.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7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88.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8.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88.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88.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5.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77.xml"/></Relationships>
</file>

<file path=ppt/slides/_rels/slide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33.xml"/><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44.xml"/><Relationship Id="rId4" Type="http://schemas.openxmlformats.org/officeDocument/2006/relationships/slideLayout" Target="../slideLayouts/slideLayout149.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149.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14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149.xml"/><Relationship Id="rId5" Type="http://schemas.openxmlformats.org/officeDocument/2006/relationships/image" Target="../media/image86.png"/><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49.xml"/><Relationship Id="rId5" Type="http://schemas.openxmlformats.org/officeDocument/2006/relationships/image" Target="../media/image89.png"/><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49.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49.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052736"/>
            <a:ext cx="7772400" cy="3024336"/>
          </a:xfrm>
        </p:spPr>
        <p:txBody>
          <a:bodyPr>
            <a:normAutofit/>
          </a:bodyPr>
          <a:lstStyle/>
          <a:p>
            <a:r>
              <a:rPr lang="en-CA" dirty="0">
                <a:solidFill>
                  <a:schemeClr val="tx1"/>
                </a:solidFill>
                <a:latin typeface="Times New Roman" panose="02020603050405020304" pitchFamily="18" charset="0"/>
              </a:rPr>
              <a:t>PAC ANNUAL CONFERENCE</a:t>
            </a:r>
            <a:br>
              <a:rPr lang="en-US" sz="4000" dirty="0"/>
            </a:br>
            <a:r>
              <a:rPr lang="en-CA" sz="2800" dirty="0">
                <a:solidFill>
                  <a:schemeClr val="tx1"/>
                </a:solidFill>
                <a:latin typeface="Times New Roman" panose="02020603050405020304" pitchFamily="18" charset="0"/>
              </a:rPr>
              <a:t> October 28 &amp; 29, 2021</a:t>
            </a:r>
            <a:br>
              <a:rPr lang="en-US" sz="4000" dirty="0"/>
            </a:br>
            <a:r>
              <a:rPr lang="en-CA" sz="2000" b="1" dirty="0">
                <a:latin typeface="Times New Roman" panose="02020603050405020304" pitchFamily="18" charset="0"/>
              </a:rPr>
              <a:t> </a:t>
            </a:r>
            <a:br>
              <a:rPr lang="en-CA" sz="2000" b="1" dirty="0">
                <a:latin typeface="Times New Roman" panose="02020603050405020304" pitchFamily="18" charset="0"/>
              </a:rPr>
            </a:br>
            <a:r>
              <a:rPr lang="en-CA" sz="4800" b="1" cap="small" dirty="0">
                <a:latin typeface="Times New Roman" panose="02020603050405020304" pitchFamily="18" charset="0"/>
              </a:rPr>
              <a:t>Professional Accounting Futures</a:t>
            </a:r>
            <a:endParaRPr lang="en-US"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5640" y="4725145"/>
            <a:ext cx="6445224" cy="15461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8FED98-6240-4841-B5F2-7A1992228C22}"/>
              </a:ext>
            </a:extLst>
          </p:cNvPr>
          <p:cNvSpPr txBox="1"/>
          <p:nvPr/>
        </p:nvSpPr>
        <p:spPr>
          <a:xfrm>
            <a:off x="3819684" y="4077072"/>
            <a:ext cx="4517136" cy="523220"/>
          </a:xfrm>
          <a:prstGeom prst="rect">
            <a:avLst/>
          </a:prstGeom>
          <a:noFill/>
        </p:spPr>
        <p:txBody>
          <a:bodyPr wrap="square" rtlCol="0">
            <a:spAutoFit/>
          </a:bodyPr>
          <a:lstStyle/>
          <a:p>
            <a:pPr algn="ctr"/>
            <a:r>
              <a:rPr lang="en-CA" sz="2800" b="1" dirty="0">
                <a:solidFill>
                  <a:schemeClr val="tx1"/>
                </a:solidFill>
                <a:latin typeface="Times New Roman" panose="02020603050405020304" pitchFamily="18" charset="0"/>
              </a:rPr>
              <a:t>Begins at 1:00 PM</a:t>
            </a:r>
            <a:endParaRPr lang="en-CA" sz="28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1A9D-E77F-BD43-BC00-25958F97103C}"/>
              </a:ext>
            </a:extLst>
          </p:cNvPr>
          <p:cNvSpPr>
            <a:spLocks noGrp="1"/>
          </p:cNvSpPr>
          <p:nvPr>
            <p:ph type="title"/>
          </p:nvPr>
        </p:nvSpPr>
        <p:spPr/>
        <p:txBody>
          <a:bodyPr/>
          <a:lstStyle/>
          <a:p>
            <a:r>
              <a:rPr lang="en-US" dirty="0"/>
              <a:t>The COVID-19 Pandemic</a:t>
            </a:r>
          </a:p>
        </p:txBody>
      </p:sp>
      <p:sp>
        <p:nvSpPr>
          <p:cNvPr id="3" name="Content Placeholder 2">
            <a:extLst>
              <a:ext uri="{FF2B5EF4-FFF2-40B4-BE49-F238E27FC236}">
                <a16:creationId xmlns:a16="http://schemas.microsoft.com/office/drawing/2014/main" id="{5D08EBC6-4AD9-D24D-9ECE-702F85133394}"/>
              </a:ext>
            </a:extLst>
          </p:cNvPr>
          <p:cNvSpPr>
            <a:spLocks noGrp="1"/>
          </p:cNvSpPr>
          <p:nvPr>
            <p:ph idx="1"/>
          </p:nvPr>
        </p:nvSpPr>
        <p:spPr/>
        <p:txBody>
          <a:bodyPr>
            <a:normAutofit/>
          </a:bodyPr>
          <a:lstStyle/>
          <a:p>
            <a:r>
              <a:rPr lang="en-US" sz="2800" dirty="0"/>
              <a:t>The pandemic was not only a health event for society it also has led to massive economic changes in our economy </a:t>
            </a:r>
          </a:p>
          <a:p>
            <a:pPr lvl="2"/>
            <a:r>
              <a:rPr lang="en-US" sz="2000" dirty="0"/>
              <a:t>generated both demand and supply shocks reverberating across the global economy </a:t>
            </a:r>
          </a:p>
          <a:p>
            <a:r>
              <a:rPr lang="en-US" sz="2800" dirty="0"/>
              <a:t>The pandemic has transformed many facets of our markets</a:t>
            </a:r>
          </a:p>
        </p:txBody>
      </p:sp>
    </p:spTree>
    <p:extLst>
      <p:ext uri="{BB962C8B-B14F-4D97-AF65-F5344CB8AC3E}">
        <p14:creationId xmlns:p14="http://schemas.microsoft.com/office/powerpoint/2010/main" val="34581414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a:t>
            </a:r>
            <a:r>
              <a:rPr lang="en-US" sz="1800" dirty="0"/>
              <a:t>Information</a:t>
            </a:r>
            <a:endParaRPr lang="en-US" noProof="0" dirty="0"/>
          </a:p>
        </p:txBody>
      </p:sp>
      <p:sp>
        <p:nvSpPr>
          <p:cNvPr id="4" name="Footer Placeholder 3"/>
          <p:cNvSpPr>
            <a:spLocks noGrp="1"/>
          </p:cNvSpPr>
          <p:nvPr>
            <p:ph type="ftr" sz="quarter" idx="3"/>
          </p:nvPr>
        </p:nvSpPr>
        <p:spPr/>
        <p:txBody>
          <a:bodyPr/>
          <a:lstStyle/>
          <a:p>
            <a:pPr algn="r" defTabSz="685800">
              <a:buSzPct val="100000"/>
            </a:pPr>
            <a:r>
              <a:rPr lang="en-US">
                <a:solidFill>
                  <a:prstClr val="black"/>
                </a:solidFill>
              </a:rPr>
              <a:t>Impact of COVID-19 – Increasing Fraud Risks</a:t>
            </a:r>
            <a:endParaRPr lang="en-US" dirty="0">
              <a:solidFill>
                <a:prstClr val="black"/>
              </a:solidFill>
            </a:endParaRPr>
          </a:p>
        </p:txBody>
      </p:sp>
      <p:sp>
        <p:nvSpPr>
          <p:cNvPr id="8" name="Slide Number Placeholder 7"/>
          <p:cNvSpPr>
            <a:spLocks noGrp="1"/>
          </p:cNvSpPr>
          <p:nvPr>
            <p:ph type="sldNum" sz="quarter" idx="4"/>
          </p:nvPr>
        </p:nvSpPr>
        <p:spPr/>
        <p:txBody>
          <a:bodyPr/>
          <a:lstStyle/>
          <a:p>
            <a:pPr algn="r" defTabSz="685800">
              <a:spcBef>
                <a:spcPts val="450"/>
              </a:spcBef>
              <a:buSzPct val="100000"/>
            </a:pPr>
            <a:fld id="{A463779A-5FA6-46BB-A830-682585DD6BBA}" type="slidenum">
              <a:rPr lang="en-US">
                <a:solidFill>
                  <a:prstClr val="black"/>
                </a:solidFill>
              </a:rPr>
              <a:pPr algn="r" defTabSz="685800">
                <a:spcBef>
                  <a:spcPts val="450"/>
                </a:spcBef>
                <a:buSzPct val="100000"/>
              </a:pPr>
              <a:t>100</a:t>
            </a:fld>
            <a:endParaRPr lang="en-US" dirty="0">
              <a:solidFill>
                <a:prstClr val="black"/>
              </a:solidFill>
            </a:endParaRPr>
          </a:p>
        </p:txBody>
      </p:sp>
      <p:grpSp>
        <p:nvGrpSpPr>
          <p:cNvPr id="19" name="Group 18">
            <a:extLst>
              <a:ext uri="{FF2B5EF4-FFF2-40B4-BE49-F238E27FC236}">
                <a16:creationId xmlns:a16="http://schemas.microsoft.com/office/drawing/2014/main" id="{5A6195DC-C15D-43CF-8A93-9637FCB29A5F}"/>
              </a:ext>
            </a:extLst>
          </p:cNvPr>
          <p:cNvGrpSpPr/>
          <p:nvPr/>
        </p:nvGrpSpPr>
        <p:grpSpPr>
          <a:xfrm>
            <a:off x="5583686" y="2503742"/>
            <a:ext cx="1605784" cy="700800"/>
            <a:chOff x="6342563" y="3023921"/>
            <a:chExt cx="1767942" cy="538163"/>
          </a:xfrm>
        </p:grpSpPr>
        <p:sp>
          <p:nvSpPr>
            <p:cNvPr id="20" name="TextBox 12">
              <a:extLst>
                <a:ext uri="{FF2B5EF4-FFF2-40B4-BE49-F238E27FC236}">
                  <a16:creationId xmlns:a16="http://schemas.microsoft.com/office/drawing/2014/main" id="{227E0631-B67C-49EE-8196-3C13CDD69E24}"/>
                </a:ext>
              </a:extLst>
            </p:cNvPr>
            <p:cNvSpPr txBox="1">
              <a:spLocks noChangeArrowheads="1"/>
            </p:cNvSpPr>
            <p:nvPr/>
          </p:nvSpPr>
          <p:spPr bwMode="auto">
            <a:xfrm>
              <a:off x="6548406" y="3036185"/>
              <a:ext cx="1562099" cy="9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763191">
                <a:spcAft>
                  <a:spcPts val="450"/>
                </a:spcAft>
              </a:pPr>
              <a:r>
                <a:rPr lang="it-IT" sz="800" dirty="0">
                  <a:solidFill>
                    <a:prstClr val="black"/>
                  </a:solidFill>
                  <a:latin typeface="Calibri"/>
                </a:rPr>
                <a:t>+ 1 416 601 6692</a:t>
              </a:r>
            </a:p>
          </p:txBody>
        </p:sp>
        <p:cxnSp>
          <p:nvCxnSpPr>
            <p:cNvPr id="21" name="Straight Connector 20">
              <a:extLst>
                <a:ext uri="{FF2B5EF4-FFF2-40B4-BE49-F238E27FC236}">
                  <a16:creationId xmlns:a16="http://schemas.microsoft.com/office/drawing/2014/main" id="{287A76D4-DDB2-42CF-95E8-9FD6A2EA5A8E}"/>
                </a:ext>
              </a:extLst>
            </p:cNvPr>
            <p:cNvCxnSpPr>
              <a:stCxn id="47" idx="4"/>
              <a:endCxn id="43" idx="0"/>
            </p:cNvCxnSpPr>
            <p:nvPr/>
          </p:nvCxnSpPr>
          <p:spPr>
            <a:xfrm>
              <a:off x="6416382" y="3171559"/>
              <a:ext cx="0" cy="242887"/>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574881D-016F-498A-88F0-F02A5FCA945F}"/>
                </a:ext>
              </a:extLst>
            </p:cNvPr>
            <p:cNvGrpSpPr/>
            <p:nvPr/>
          </p:nvGrpSpPr>
          <p:grpSpPr>
            <a:xfrm>
              <a:off x="6342563" y="3023921"/>
              <a:ext cx="147638" cy="147638"/>
              <a:chOff x="2845333" y="2280455"/>
              <a:chExt cx="147638" cy="147638"/>
            </a:xfrm>
          </p:grpSpPr>
          <p:sp>
            <p:nvSpPr>
              <p:cNvPr id="47" name="Oval 46">
                <a:extLst>
                  <a:ext uri="{FF2B5EF4-FFF2-40B4-BE49-F238E27FC236}">
                    <a16:creationId xmlns:a16="http://schemas.microsoft.com/office/drawing/2014/main" id="{D3730FF8-C934-47C8-8238-D47875D1F510}"/>
                  </a:ext>
                </a:extLst>
              </p:cNvPr>
              <p:cNvSpPr/>
              <p:nvPr/>
            </p:nvSpPr>
            <p:spPr bwMode="gray">
              <a:xfrm>
                <a:off x="2845333" y="2280455"/>
                <a:ext cx="147638" cy="147638"/>
              </a:xfrm>
              <a:prstGeom prst="ellipse">
                <a:avLst/>
              </a:prstGeom>
              <a:solidFill>
                <a:srgbClr val="92D050"/>
              </a:solidFill>
              <a:ln w="19050" algn="ctr">
                <a:noFill/>
                <a:miter lim="800000"/>
                <a:headEnd/>
                <a:tailEnd/>
              </a:ln>
            </p:spPr>
            <p:txBody>
              <a:bodyPr wrap="square" lIns="66675" tIns="66675" rIns="66675" bIns="66675" rtlCol="0" anchor="ctr"/>
              <a:lstStyle/>
              <a:p>
                <a:pPr algn="ctr" defTabSz="685800">
                  <a:lnSpc>
                    <a:spcPct val="106000"/>
                  </a:lnSpc>
                </a:pPr>
                <a:endParaRPr lang="en-GB" sz="800" b="1" dirty="0">
                  <a:solidFill>
                    <a:prstClr val="white"/>
                  </a:solidFill>
                  <a:latin typeface="Calibri"/>
                </a:endParaRPr>
              </a:p>
            </p:txBody>
          </p:sp>
          <p:grpSp>
            <p:nvGrpSpPr>
              <p:cNvPr id="48" name="Group 47">
                <a:extLst>
                  <a:ext uri="{FF2B5EF4-FFF2-40B4-BE49-F238E27FC236}">
                    <a16:creationId xmlns:a16="http://schemas.microsoft.com/office/drawing/2014/main" id="{459BC6B1-4D0C-4021-B34F-6CD8F41DA906}"/>
                  </a:ext>
                </a:extLst>
              </p:cNvPr>
              <p:cNvGrpSpPr/>
              <p:nvPr/>
            </p:nvGrpSpPr>
            <p:grpSpPr>
              <a:xfrm>
                <a:off x="2871420" y="2323371"/>
                <a:ext cx="95465" cy="61807"/>
                <a:chOff x="2606675" y="3530601"/>
                <a:chExt cx="1017588" cy="658813"/>
              </a:xfrm>
              <a:solidFill>
                <a:schemeClr val="bg1"/>
              </a:solidFill>
            </p:grpSpPr>
            <p:sp>
              <p:nvSpPr>
                <p:cNvPr id="49" name="Freeform 5">
                  <a:extLst>
                    <a:ext uri="{FF2B5EF4-FFF2-40B4-BE49-F238E27FC236}">
                      <a16:creationId xmlns:a16="http://schemas.microsoft.com/office/drawing/2014/main" id="{84FB3D16-13E3-448E-A435-E097D93B5FCB}"/>
                    </a:ext>
                  </a:extLst>
                </p:cNvPr>
                <p:cNvSpPr>
                  <a:spLocks/>
                </p:cNvSpPr>
                <p:nvPr/>
              </p:nvSpPr>
              <p:spPr bwMode="auto">
                <a:xfrm>
                  <a:off x="2608263" y="3783013"/>
                  <a:ext cx="247650" cy="46038"/>
                </a:xfrm>
                <a:custGeom>
                  <a:avLst/>
                  <a:gdLst>
                    <a:gd name="T0" fmla="*/ 324 w 324"/>
                    <a:gd name="T1" fmla="*/ 0 h 62"/>
                    <a:gd name="T2" fmla="*/ 0 w 324"/>
                    <a:gd name="T3" fmla="*/ 0 h 62"/>
                    <a:gd name="T4" fmla="*/ 48 w 324"/>
                    <a:gd name="T5" fmla="*/ 62 h 62"/>
                    <a:gd name="T6" fmla="*/ 280 w 324"/>
                    <a:gd name="T7" fmla="*/ 62 h 62"/>
                    <a:gd name="T8" fmla="*/ 324 w 324"/>
                    <a:gd name="T9" fmla="*/ 0 h 62"/>
                  </a:gdLst>
                  <a:ahLst/>
                  <a:cxnLst>
                    <a:cxn ang="0">
                      <a:pos x="T0" y="T1"/>
                    </a:cxn>
                    <a:cxn ang="0">
                      <a:pos x="T2" y="T3"/>
                    </a:cxn>
                    <a:cxn ang="0">
                      <a:pos x="T4" y="T5"/>
                    </a:cxn>
                    <a:cxn ang="0">
                      <a:pos x="T6" y="T7"/>
                    </a:cxn>
                    <a:cxn ang="0">
                      <a:pos x="T8" y="T9"/>
                    </a:cxn>
                  </a:cxnLst>
                  <a:rect l="0" t="0" r="r" b="b"/>
                  <a:pathLst>
                    <a:path w="324" h="62">
                      <a:moveTo>
                        <a:pt x="324" y="0"/>
                      </a:moveTo>
                      <a:lnTo>
                        <a:pt x="0" y="0"/>
                      </a:lnTo>
                      <a:cubicBezTo>
                        <a:pt x="6" y="29"/>
                        <a:pt x="21" y="52"/>
                        <a:pt x="48" y="62"/>
                      </a:cubicBezTo>
                      <a:lnTo>
                        <a:pt x="280" y="62"/>
                      </a:lnTo>
                      <a:cubicBezTo>
                        <a:pt x="305" y="49"/>
                        <a:pt x="316" y="25"/>
                        <a:pt x="324"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endParaRPr lang="en-GB" sz="800" dirty="0">
                    <a:solidFill>
                      <a:prstClr val="black"/>
                    </a:solidFill>
                    <a:latin typeface="Calibri"/>
                  </a:endParaRPr>
                </a:p>
              </p:txBody>
            </p:sp>
            <p:sp>
              <p:nvSpPr>
                <p:cNvPr id="50" name="Freeform 6">
                  <a:extLst>
                    <a:ext uri="{FF2B5EF4-FFF2-40B4-BE49-F238E27FC236}">
                      <a16:creationId xmlns:a16="http://schemas.microsoft.com/office/drawing/2014/main" id="{DA543EEE-7754-42F7-8029-6FBBC027FDAD}"/>
                    </a:ext>
                  </a:extLst>
                </p:cNvPr>
                <p:cNvSpPr>
                  <a:spLocks/>
                </p:cNvSpPr>
                <p:nvPr/>
              </p:nvSpPr>
              <p:spPr bwMode="auto">
                <a:xfrm>
                  <a:off x="3376613" y="3783013"/>
                  <a:ext cx="246063" cy="46038"/>
                </a:xfrm>
                <a:custGeom>
                  <a:avLst/>
                  <a:gdLst>
                    <a:gd name="T0" fmla="*/ 44 w 324"/>
                    <a:gd name="T1" fmla="*/ 62 h 62"/>
                    <a:gd name="T2" fmla="*/ 275 w 324"/>
                    <a:gd name="T3" fmla="*/ 62 h 62"/>
                    <a:gd name="T4" fmla="*/ 324 w 324"/>
                    <a:gd name="T5" fmla="*/ 0 h 62"/>
                    <a:gd name="T6" fmla="*/ 0 w 324"/>
                    <a:gd name="T7" fmla="*/ 0 h 62"/>
                    <a:gd name="T8" fmla="*/ 44 w 324"/>
                    <a:gd name="T9" fmla="*/ 62 h 62"/>
                  </a:gdLst>
                  <a:ahLst/>
                  <a:cxnLst>
                    <a:cxn ang="0">
                      <a:pos x="T0" y="T1"/>
                    </a:cxn>
                    <a:cxn ang="0">
                      <a:pos x="T2" y="T3"/>
                    </a:cxn>
                    <a:cxn ang="0">
                      <a:pos x="T4" y="T5"/>
                    </a:cxn>
                    <a:cxn ang="0">
                      <a:pos x="T6" y="T7"/>
                    </a:cxn>
                    <a:cxn ang="0">
                      <a:pos x="T8" y="T9"/>
                    </a:cxn>
                  </a:cxnLst>
                  <a:rect l="0" t="0" r="r" b="b"/>
                  <a:pathLst>
                    <a:path w="324" h="62">
                      <a:moveTo>
                        <a:pt x="44" y="62"/>
                      </a:moveTo>
                      <a:lnTo>
                        <a:pt x="275" y="62"/>
                      </a:lnTo>
                      <a:cubicBezTo>
                        <a:pt x="303" y="52"/>
                        <a:pt x="318" y="29"/>
                        <a:pt x="324" y="0"/>
                      </a:cubicBezTo>
                      <a:lnTo>
                        <a:pt x="0" y="0"/>
                      </a:lnTo>
                      <a:cubicBezTo>
                        <a:pt x="7" y="25"/>
                        <a:pt x="19" y="49"/>
                        <a:pt x="44" y="6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endParaRPr lang="en-GB" sz="800" dirty="0">
                    <a:solidFill>
                      <a:prstClr val="black"/>
                    </a:solidFill>
                    <a:latin typeface="Calibri"/>
                  </a:endParaRPr>
                </a:p>
              </p:txBody>
            </p:sp>
            <p:sp>
              <p:nvSpPr>
                <p:cNvPr id="51" name="Freeform 7">
                  <a:extLst>
                    <a:ext uri="{FF2B5EF4-FFF2-40B4-BE49-F238E27FC236}">
                      <a16:creationId xmlns:a16="http://schemas.microsoft.com/office/drawing/2014/main" id="{0222A78E-B5B8-4B83-8554-4BD447067105}"/>
                    </a:ext>
                  </a:extLst>
                </p:cNvPr>
                <p:cNvSpPr>
                  <a:spLocks noEditPoints="1"/>
                </p:cNvSpPr>
                <p:nvPr/>
              </p:nvSpPr>
              <p:spPr bwMode="auto">
                <a:xfrm>
                  <a:off x="2606675" y="3530601"/>
                  <a:ext cx="1017588" cy="658813"/>
                </a:xfrm>
                <a:custGeom>
                  <a:avLst/>
                  <a:gdLst>
                    <a:gd name="T0" fmla="*/ 885 w 1333"/>
                    <a:gd name="T1" fmla="*/ 286 h 862"/>
                    <a:gd name="T2" fmla="*/ 885 w 1333"/>
                    <a:gd name="T3" fmla="*/ 218 h 862"/>
                    <a:gd name="T4" fmla="*/ 968 w 1333"/>
                    <a:gd name="T5" fmla="*/ 240 h 862"/>
                    <a:gd name="T6" fmla="*/ 991 w 1333"/>
                    <a:gd name="T7" fmla="*/ 275 h 862"/>
                    <a:gd name="T8" fmla="*/ 1333 w 1333"/>
                    <a:gd name="T9" fmla="*/ 275 h 862"/>
                    <a:gd name="T10" fmla="*/ 1279 w 1333"/>
                    <a:gd name="T11" fmla="*/ 118 h 862"/>
                    <a:gd name="T12" fmla="*/ 667 w 1333"/>
                    <a:gd name="T13" fmla="*/ 10 h 862"/>
                    <a:gd name="T14" fmla="*/ 54 w 1333"/>
                    <a:gd name="T15" fmla="*/ 118 h 862"/>
                    <a:gd name="T16" fmla="*/ 0 w 1333"/>
                    <a:gd name="T17" fmla="*/ 275 h 862"/>
                    <a:gd name="T18" fmla="*/ 342 w 1333"/>
                    <a:gd name="T19" fmla="*/ 275 h 862"/>
                    <a:gd name="T20" fmla="*/ 365 w 1333"/>
                    <a:gd name="T21" fmla="*/ 240 h 862"/>
                    <a:gd name="T22" fmla="*/ 449 w 1333"/>
                    <a:gd name="T23" fmla="*/ 218 h 862"/>
                    <a:gd name="T24" fmla="*/ 449 w 1333"/>
                    <a:gd name="T25" fmla="*/ 286 h 862"/>
                    <a:gd name="T26" fmla="*/ 357 w 1333"/>
                    <a:gd name="T27" fmla="*/ 390 h 862"/>
                    <a:gd name="T28" fmla="*/ 224 w 1333"/>
                    <a:gd name="T29" fmla="*/ 719 h 862"/>
                    <a:gd name="T30" fmla="*/ 224 w 1333"/>
                    <a:gd name="T31" fmla="*/ 785 h 862"/>
                    <a:gd name="T32" fmla="*/ 224 w 1333"/>
                    <a:gd name="T33" fmla="*/ 824 h 862"/>
                    <a:gd name="T34" fmla="*/ 262 w 1333"/>
                    <a:gd name="T35" fmla="*/ 862 h 862"/>
                    <a:gd name="T36" fmla="*/ 667 w 1333"/>
                    <a:gd name="T37" fmla="*/ 862 h 862"/>
                    <a:gd name="T38" fmla="*/ 1071 w 1333"/>
                    <a:gd name="T39" fmla="*/ 862 h 862"/>
                    <a:gd name="T40" fmla="*/ 1109 w 1333"/>
                    <a:gd name="T41" fmla="*/ 824 h 862"/>
                    <a:gd name="T42" fmla="*/ 1109 w 1333"/>
                    <a:gd name="T43" fmla="*/ 785 h 862"/>
                    <a:gd name="T44" fmla="*/ 1109 w 1333"/>
                    <a:gd name="T45" fmla="*/ 719 h 862"/>
                    <a:gd name="T46" fmla="*/ 976 w 1333"/>
                    <a:gd name="T47" fmla="*/ 390 h 862"/>
                    <a:gd name="T48" fmla="*/ 885 w 1333"/>
                    <a:gd name="T49" fmla="*/ 286 h 862"/>
                    <a:gd name="T50" fmla="*/ 813 w 1333"/>
                    <a:gd name="T51" fmla="*/ 209 h 862"/>
                    <a:gd name="T52" fmla="*/ 813 w 1333"/>
                    <a:gd name="T53" fmla="*/ 275 h 862"/>
                    <a:gd name="T54" fmla="*/ 520 w 1333"/>
                    <a:gd name="T55" fmla="*/ 275 h 862"/>
                    <a:gd name="T56" fmla="*/ 520 w 1333"/>
                    <a:gd name="T57" fmla="*/ 209 h 862"/>
                    <a:gd name="T58" fmla="*/ 813 w 1333"/>
                    <a:gd name="T59" fmla="*/ 209 h 862"/>
                    <a:gd name="T60" fmla="*/ 667 w 1333"/>
                    <a:gd name="T61" fmla="*/ 715 h 862"/>
                    <a:gd name="T62" fmla="*/ 488 w 1333"/>
                    <a:gd name="T63" fmla="*/ 536 h 862"/>
                    <a:gd name="T64" fmla="*/ 667 w 1333"/>
                    <a:gd name="T65" fmla="*/ 358 h 862"/>
                    <a:gd name="T66" fmla="*/ 845 w 1333"/>
                    <a:gd name="T67" fmla="*/ 536 h 862"/>
                    <a:gd name="T68" fmla="*/ 667 w 1333"/>
                    <a:gd name="T69" fmla="*/ 715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3" h="862">
                      <a:moveTo>
                        <a:pt x="885" y="286"/>
                      </a:moveTo>
                      <a:lnTo>
                        <a:pt x="885" y="218"/>
                      </a:lnTo>
                      <a:cubicBezTo>
                        <a:pt x="922" y="223"/>
                        <a:pt x="954" y="231"/>
                        <a:pt x="968" y="240"/>
                      </a:cubicBezTo>
                      <a:cubicBezTo>
                        <a:pt x="980" y="248"/>
                        <a:pt x="986" y="260"/>
                        <a:pt x="991" y="275"/>
                      </a:cubicBezTo>
                      <a:lnTo>
                        <a:pt x="1333" y="275"/>
                      </a:lnTo>
                      <a:cubicBezTo>
                        <a:pt x="1329" y="213"/>
                        <a:pt x="1302" y="146"/>
                        <a:pt x="1279" y="118"/>
                      </a:cubicBezTo>
                      <a:cubicBezTo>
                        <a:pt x="1179" y="0"/>
                        <a:pt x="667" y="10"/>
                        <a:pt x="667" y="10"/>
                      </a:cubicBezTo>
                      <a:cubicBezTo>
                        <a:pt x="667" y="10"/>
                        <a:pt x="155" y="0"/>
                        <a:pt x="54" y="118"/>
                      </a:cubicBezTo>
                      <a:cubicBezTo>
                        <a:pt x="31" y="146"/>
                        <a:pt x="5" y="213"/>
                        <a:pt x="0" y="275"/>
                      </a:cubicBezTo>
                      <a:lnTo>
                        <a:pt x="342" y="275"/>
                      </a:lnTo>
                      <a:cubicBezTo>
                        <a:pt x="347" y="260"/>
                        <a:pt x="354" y="248"/>
                        <a:pt x="365" y="240"/>
                      </a:cubicBezTo>
                      <a:cubicBezTo>
                        <a:pt x="380" y="231"/>
                        <a:pt x="411" y="223"/>
                        <a:pt x="449" y="218"/>
                      </a:cubicBezTo>
                      <a:lnTo>
                        <a:pt x="449" y="286"/>
                      </a:lnTo>
                      <a:lnTo>
                        <a:pt x="357" y="390"/>
                      </a:lnTo>
                      <a:lnTo>
                        <a:pt x="224" y="719"/>
                      </a:lnTo>
                      <a:lnTo>
                        <a:pt x="224" y="785"/>
                      </a:lnTo>
                      <a:lnTo>
                        <a:pt x="224" y="824"/>
                      </a:lnTo>
                      <a:cubicBezTo>
                        <a:pt x="224" y="845"/>
                        <a:pt x="241" y="862"/>
                        <a:pt x="262" y="862"/>
                      </a:cubicBezTo>
                      <a:lnTo>
                        <a:pt x="667" y="862"/>
                      </a:lnTo>
                      <a:lnTo>
                        <a:pt x="1071" y="862"/>
                      </a:lnTo>
                      <a:cubicBezTo>
                        <a:pt x="1092" y="862"/>
                        <a:pt x="1109" y="845"/>
                        <a:pt x="1109" y="824"/>
                      </a:cubicBezTo>
                      <a:lnTo>
                        <a:pt x="1109" y="785"/>
                      </a:lnTo>
                      <a:lnTo>
                        <a:pt x="1109" y="719"/>
                      </a:lnTo>
                      <a:lnTo>
                        <a:pt x="976" y="390"/>
                      </a:lnTo>
                      <a:lnTo>
                        <a:pt x="885" y="286"/>
                      </a:lnTo>
                      <a:close/>
                      <a:moveTo>
                        <a:pt x="813" y="209"/>
                      </a:moveTo>
                      <a:lnTo>
                        <a:pt x="813" y="275"/>
                      </a:lnTo>
                      <a:lnTo>
                        <a:pt x="520" y="275"/>
                      </a:lnTo>
                      <a:lnTo>
                        <a:pt x="520" y="209"/>
                      </a:lnTo>
                      <a:cubicBezTo>
                        <a:pt x="594" y="202"/>
                        <a:pt x="739" y="202"/>
                        <a:pt x="813" y="209"/>
                      </a:cubicBezTo>
                      <a:close/>
                      <a:moveTo>
                        <a:pt x="667" y="715"/>
                      </a:moveTo>
                      <a:cubicBezTo>
                        <a:pt x="568" y="715"/>
                        <a:pt x="488" y="635"/>
                        <a:pt x="488" y="536"/>
                      </a:cubicBezTo>
                      <a:cubicBezTo>
                        <a:pt x="488" y="438"/>
                        <a:pt x="568" y="358"/>
                        <a:pt x="667" y="358"/>
                      </a:cubicBezTo>
                      <a:cubicBezTo>
                        <a:pt x="765" y="358"/>
                        <a:pt x="845" y="438"/>
                        <a:pt x="845" y="536"/>
                      </a:cubicBezTo>
                      <a:cubicBezTo>
                        <a:pt x="845" y="635"/>
                        <a:pt x="765" y="715"/>
                        <a:pt x="667" y="715"/>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endParaRPr lang="en-GB" sz="800" dirty="0">
                    <a:solidFill>
                      <a:prstClr val="black"/>
                    </a:solidFill>
                    <a:latin typeface="Calibri"/>
                  </a:endParaRPr>
                </a:p>
              </p:txBody>
            </p:sp>
          </p:grpSp>
        </p:grpSp>
        <p:grpSp>
          <p:nvGrpSpPr>
            <p:cNvPr id="37" name="Group 36">
              <a:extLst>
                <a:ext uri="{FF2B5EF4-FFF2-40B4-BE49-F238E27FC236}">
                  <a16:creationId xmlns:a16="http://schemas.microsoft.com/office/drawing/2014/main" id="{EA5840FA-8DA4-4542-9548-16C5EBB7A5B5}"/>
                </a:ext>
              </a:extLst>
            </p:cNvPr>
            <p:cNvGrpSpPr/>
            <p:nvPr/>
          </p:nvGrpSpPr>
          <p:grpSpPr>
            <a:xfrm>
              <a:off x="6342563" y="3414446"/>
              <a:ext cx="147638" cy="147638"/>
              <a:chOff x="2845333" y="2670980"/>
              <a:chExt cx="147638" cy="147638"/>
            </a:xfrm>
          </p:grpSpPr>
          <p:sp>
            <p:nvSpPr>
              <p:cNvPr id="43" name="Oval 42">
                <a:extLst>
                  <a:ext uri="{FF2B5EF4-FFF2-40B4-BE49-F238E27FC236}">
                    <a16:creationId xmlns:a16="http://schemas.microsoft.com/office/drawing/2014/main" id="{1CBD4CFF-DC00-4A65-BEFE-D7E2F80D11BA}"/>
                  </a:ext>
                </a:extLst>
              </p:cNvPr>
              <p:cNvSpPr/>
              <p:nvPr/>
            </p:nvSpPr>
            <p:spPr bwMode="gray">
              <a:xfrm>
                <a:off x="2845333" y="2670980"/>
                <a:ext cx="147638" cy="147638"/>
              </a:xfrm>
              <a:prstGeom prst="ellipse">
                <a:avLst/>
              </a:prstGeom>
              <a:solidFill>
                <a:srgbClr val="92D050"/>
              </a:solidFill>
              <a:ln w="19050" algn="ctr">
                <a:noFill/>
                <a:miter lim="800000"/>
                <a:headEnd/>
                <a:tailEnd/>
              </a:ln>
            </p:spPr>
            <p:txBody>
              <a:bodyPr wrap="square" lIns="66675" tIns="66675" rIns="66675" bIns="66675" rtlCol="0" anchor="ctr"/>
              <a:lstStyle/>
              <a:p>
                <a:pPr algn="ctr" defTabSz="685800">
                  <a:lnSpc>
                    <a:spcPct val="106000"/>
                  </a:lnSpc>
                </a:pPr>
                <a:endParaRPr lang="en-GB" sz="800" b="1" dirty="0">
                  <a:solidFill>
                    <a:prstClr val="white"/>
                  </a:solidFill>
                  <a:latin typeface="Calibri"/>
                </a:endParaRPr>
              </a:p>
            </p:txBody>
          </p:sp>
          <p:grpSp>
            <p:nvGrpSpPr>
              <p:cNvPr id="44" name="Group 43">
                <a:extLst>
                  <a:ext uri="{FF2B5EF4-FFF2-40B4-BE49-F238E27FC236}">
                    <a16:creationId xmlns:a16="http://schemas.microsoft.com/office/drawing/2014/main" id="{B0A0BCF9-B8CE-4D5F-A0B1-ECA392161152}"/>
                  </a:ext>
                </a:extLst>
              </p:cNvPr>
              <p:cNvGrpSpPr/>
              <p:nvPr/>
            </p:nvGrpSpPr>
            <p:grpSpPr>
              <a:xfrm>
                <a:off x="2878821" y="2719003"/>
                <a:ext cx="80662" cy="51593"/>
                <a:chOff x="1597025" y="3179763"/>
                <a:chExt cx="1017588" cy="650874"/>
              </a:xfrm>
              <a:solidFill>
                <a:schemeClr val="bg1"/>
              </a:solidFill>
            </p:grpSpPr>
            <p:sp>
              <p:nvSpPr>
                <p:cNvPr id="45" name="Freeform 11">
                  <a:extLst>
                    <a:ext uri="{FF2B5EF4-FFF2-40B4-BE49-F238E27FC236}">
                      <a16:creationId xmlns:a16="http://schemas.microsoft.com/office/drawing/2014/main" id="{119CD991-2F3C-4E33-9D76-18973AC7E2EC}"/>
                    </a:ext>
                  </a:extLst>
                </p:cNvPr>
                <p:cNvSpPr>
                  <a:spLocks/>
                </p:cNvSpPr>
                <p:nvPr/>
              </p:nvSpPr>
              <p:spPr bwMode="auto">
                <a:xfrm>
                  <a:off x="1597025" y="3276600"/>
                  <a:ext cx="1017588" cy="554037"/>
                </a:xfrm>
                <a:custGeom>
                  <a:avLst/>
                  <a:gdLst>
                    <a:gd name="T0" fmla="*/ 667 w 1333"/>
                    <a:gd name="T1" fmla="*/ 474 h 727"/>
                    <a:gd name="T2" fmla="*/ 667 w 1333"/>
                    <a:gd name="T3" fmla="*/ 474 h 727"/>
                    <a:gd name="T4" fmla="*/ 667 w 1333"/>
                    <a:gd name="T5" fmla="*/ 474 h 727"/>
                    <a:gd name="T6" fmla="*/ 0 w 1333"/>
                    <a:gd name="T7" fmla="*/ 0 h 727"/>
                    <a:gd name="T8" fmla="*/ 0 w 1333"/>
                    <a:gd name="T9" fmla="*/ 727 h 727"/>
                    <a:gd name="T10" fmla="*/ 1333 w 1333"/>
                    <a:gd name="T11" fmla="*/ 727 h 727"/>
                    <a:gd name="T12" fmla="*/ 1333 w 1333"/>
                    <a:gd name="T13" fmla="*/ 0 h 727"/>
                    <a:gd name="T14" fmla="*/ 667 w 1333"/>
                    <a:gd name="T15" fmla="*/ 474 h 7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3" h="727">
                      <a:moveTo>
                        <a:pt x="667" y="474"/>
                      </a:moveTo>
                      <a:lnTo>
                        <a:pt x="667" y="474"/>
                      </a:lnTo>
                      <a:lnTo>
                        <a:pt x="667" y="474"/>
                      </a:lnTo>
                      <a:lnTo>
                        <a:pt x="0" y="0"/>
                      </a:lnTo>
                      <a:lnTo>
                        <a:pt x="0" y="727"/>
                      </a:lnTo>
                      <a:lnTo>
                        <a:pt x="1333" y="727"/>
                      </a:lnTo>
                      <a:lnTo>
                        <a:pt x="1333" y="0"/>
                      </a:lnTo>
                      <a:lnTo>
                        <a:pt x="667" y="474"/>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endParaRPr lang="en-GB" sz="800" dirty="0">
                    <a:solidFill>
                      <a:prstClr val="black"/>
                    </a:solidFill>
                    <a:latin typeface="Calibri"/>
                  </a:endParaRPr>
                </a:p>
              </p:txBody>
            </p:sp>
            <p:sp>
              <p:nvSpPr>
                <p:cNvPr id="46" name="Freeform 12">
                  <a:extLst>
                    <a:ext uri="{FF2B5EF4-FFF2-40B4-BE49-F238E27FC236}">
                      <a16:creationId xmlns:a16="http://schemas.microsoft.com/office/drawing/2014/main" id="{7D974AA9-372B-4943-9708-883023CB51A9}"/>
                    </a:ext>
                  </a:extLst>
                </p:cNvPr>
                <p:cNvSpPr>
                  <a:spLocks/>
                </p:cNvSpPr>
                <p:nvPr/>
              </p:nvSpPr>
              <p:spPr bwMode="auto">
                <a:xfrm>
                  <a:off x="1601788" y="3179763"/>
                  <a:ext cx="1008063" cy="357187"/>
                </a:xfrm>
                <a:custGeom>
                  <a:avLst/>
                  <a:gdLst>
                    <a:gd name="T0" fmla="*/ 0 w 1320"/>
                    <a:gd name="T1" fmla="*/ 0 h 468"/>
                    <a:gd name="T2" fmla="*/ 660 w 1320"/>
                    <a:gd name="T3" fmla="*/ 468 h 468"/>
                    <a:gd name="T4" fmla="*/ 1320 w 1320"/>
                    <a:gd name="T5" fmla="*/ 0 h 468"/>
                    <a:gd name="T6" fmla="*/ 0 w 1320"/>
                    <a:gd name="T7" fmla="*/ 0 h 468"/>
                  </a:gdLst>
                  <a:ahLst/>
                  <a:cxnLst>
                    <a:cxn ang="0">
                      <a:pos x="T0" y="T1"/>
                    </a:cxn>
                    <a:cxn ang="0">
                      <a:pos x="T2" y="T3"/>
                    </a:cxn>
                    <a:cxn ang="0">
                      <a:pos x="T4" y="T5"/>
                    </a:cxn>
                    <a:cxn ang="0">
                      <a:pos x="T6" y="T7"/>
                    </a:cxn>
                  </a:cxnLst>
                  <a:rect l="0" t="0" r="r" b="b"/>
                  <a:pathLst>
                    <a:path w="1320" h="468">
                      <a:moveTo>
                        <a:pt x="0" y="0"/>
                      </a:moveTo>
                      <a:lnTo>
                        <a:pt x="660" y="468"/>
                      </a:lnTo>
                      <a:lnTo>
                        <a:pt x="1320"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a:endParaRPr lang="en-GB" sz="800" dirty="0">
                    <a:solidFill>
                      <a:prstClr val="black"/>
                    </a:solidFill>
                    <a:latin typeface="Calibri"/>
                  </a:endParaRPr>
                </a:p>
              </p:txBody>
            </p:sp>
          </p:grpSp>
        </p:grpSp>
        <p:grpSp>
          <p:nvGrpSpPr>
            <p:cNvPr id="38" name="Group 37">
              <a:extLst>
                <a:ext uri="{FF2B5EF4-FFF2-40B4-BE49-F238E27FC236}">
                  <a16:creationId xmlns:a16="http://schemas.microsoft.com/office/drawing/2014/main" id="{233A07C2-267D-49A8-A3E9-9D3452B84DF8}"/>
                </a:ext>
              </a:extLst>
            </p:cNvPr>
            <p:cNvGrpSpPr/>
            <p:nvPr/>
          </p:nvGrpSpPr>
          <p:grpSpPr>
            <a:xfrm>
              <a:off x="6342563" y="3219184"/>
              <a:ext cx="147638" cy="147638"/>
              <a:chOff x="2845333" y="2475718"/>
              <a:chExt cx="147638" cy="147638"/>
            </a:xfrm>
          </p:grpSpPr>
          <p:sp>
            <p:nvSpPr>
              <p:cNvPr id="41" name="Oval 40">
                <a:extLst>
                  <a:ext uri="{FF2B5EF4-FFF2-40B4-BE49-F238E27FC236}">
                    <a16:creationId xmlns:a16="http://schemas.microsoft.com/office/drawing/2014/main" id="{1F916174-E7E6-409E-BCBA-6A90DDA71EC9}"/>
                  </a:ext>
                </a:extLst>
              </p:cNvPr>
              <p:cNvSpPr/>
              <p:nvPr/>
            </p:nvSpPr>
            <p:spPr bwMode="gray">
              <a:xfrm>
                <a:off x="2845333" y="2475718"/>
                <a:ext cx="147638" cy="147638"/>
              </a:xfrm>
              <a:prstGeom prst="ellipse">
                <a:avLst/>
              </a:prstGeom>
              <a:solidFill>
                <a:srgbClr val="92D050"/>
              </a:solidFill>
              <a:ln w="19050" algn="ctr">
                <a:noFill/>
                <a:miter lim="800000"/>
                <a:headEnd/>
                <a:tailEnd/>
              </a:ln>
            </p:spPr>
            <p:txBody>
              <a:bodyPr wrap="square" lIns="66675" tIns="66675" rIns="66675" bIns="66675" rtlCol="0" anchor="ctr"/>
              <a:lstStyle/>
              <a:p>
                <a:pPr algn="ctr" defTabSz="685800">
                  <a:lnSpc>
                    <a:spcPct val="106000"/>
                  </a:lnSpc>
                </a:pPr>
                <a:endParaRPr lang="en-GB" sz="800" b="1" dirty="0">
                  <a:solidFill>
                    <a:prstClr val="white"/>
                  </a:solidFill>
                  <a:latin typeface="Calibri"/>
                </a:endParaRPr>
              </a:p>
            </p:txBody>
          </p:sp>
          <p:sp>
            <p:nvSpPr>
              <p:cNvPr id="42" name="Freeform 16">
                <a:extLst>
                  <a:ext uri="{FF2B5EF4-FFF2-40B4-BE49-F238E27FC236}">
                    <a16:creationId xmlns:a16="http://schemas.microsoft.com/office/drawing/2014/main" id="{C5F82297-0A08-498E-9361-CA45D6728E6C}"/>
                  </a:ext>
                </a:extLst>
              </p:cNvPr>
              <p:cNvSpPr>
                <a:spLocks noEditPoints="1"/>
              </p:cNvSpPr>
              <p:nvPr/>
            </p:nvSpPr>
            <p:spPr bwMode="auto">
              <a:xfrm>
                <a:off x="2895307" y="2506675"/>
                <a:ext cx="47691" cy="85725"/>
              </a:xfrm>
              <a:custGeom>
                <a:avLst/>
                <a:gdLst>
                  <a:gd name="T0" fmla="*/ 577 w 668"/>
                  <a:gd name="T1" fmla="*/ 0 h 1201"/>
                  <a:gd name="T2" fmla="*/ 89 w 668"/>
                  <a:gd name="T3" fmla="*/ 0 h 1201"/>
                  <a:gd name="T4" fmla="*/ 0 w 668"/>
                  <a:gd name="T5" fmla="*/ 89 h 1201"/>
                  <a:gd name="T6" fmla="*/ 0 w 668"/>
                  <a:gd name="T7" fmla="*/ 1112 h 1201"/>
                  <a:gd name="T8" fmla="*/ 89 w 668"/>
                  <a:gd name="T9" fmla="*/ 1201 h 1201"/>
                  <a:gd name="T10" fmla="*/ 579 w 668"/>
                  <a:gd name="T11" fmla="*/ 1201 h 1201"/>
                  <a:gd name="T12" fmla="*/ 668 w 668"/>
                  <a:gd name="T13" fmla="*/ 1112 h 1201"/>
                  <a:gd name="T14" fmla="*/ 668 w 668"/>
                  <a:gd name="T15" fmla="*/ 89 h 1201"/>
                  <a:gd name="T16" fmla="*/ 577 w 668"/>
                  <a:gd name="T17" fmla="*/ 0 h 1201"/>
                  <a:gd name="T18" fmla="*/ 244 w 668"/>
                  <a:gd name="T19" fmla="*/ 77 h 1201"/>
                  <a:gd name="T20" fmla="*/ 421 w 668"/>
                  <a:gd name="T21" fmla="*/ 77 h 1201"/>
                  <a:gd name="T22" fmla="*/ 432 w 668"/>
                  <a:gd name="T23" fmla="*/ 88 h 1201"/>
                  <a:gd name="T24" fmla="*/ 421 w 668"/>
                  <a:gd name="T25" fmla="*/ 99 h 1201"/>
                  <a:gd name="T26" fmla="*/ 244 w 668"/>
                  <a:gd name="T27" fmla="*/ 99 h 1201"/>
                  <a:gd name="T28" fmla="*/ 233 w 668"/>
                  <a:gd name="T29" fmla="*/ 88 h 1201"/>
                  <a:gd name="T30" fmla="*/ 244 w 668"/>
                  <a:gd name="T31" fmla="*/ 77 h 1201"/>
                  <a:gd name="T32" fmla="*/ 333 w 668"/>
                  <a:gd name="T33" fmla="*/ 1156 h 1201"/>
                  <a:gd name="T34" fmla="*/ 289 w 668"/>
                  <a:gd name="T35" fmla="*/ 1112 h 1201"/>
                  <a:gd name="T36" fmla="*/ 333 w 668"/>
                  <a:gd name="T37" fmla="*/ 1068 h 1201"/>
                  <a:gd name="T38" fmla="*/ 377 w 668"/>
                  <a:gd name="T39" fmla="*/ 1112 h 1201"/>
                  <a:gd name="T40" fmla="*/ 333 w 668"/>
                  <a:gd name="T41" fmla="*/ 1156 h 1201"/>
                  <a:gd name="T42" fmla="*/ 623 w 668"/>
                  <a:gd name="T43" fmla="*/ 1023 h 1201"/>
                  <a:gd name="T44" fmla="*/ 44 w 668"/>
                  <a:gd name="T45" fmla="*/ 1023 h 1201"/>
                  <a:gd name="T46" fmla="*/ 44 w 668"/>
                  <a:gd name="T47" fmla="*/ 177 h 1201"/>
                  <a:gd name="T48" fmla="*/ 621 w 668"/>
                  <a:gd name="T49" fmla="*/ 177 h 1201"/>
                  <a:gd name="T50" fmla="*/ 621 w 668"/>
                  <a:gd name="T51" fmla="*/ 1023 h 1201"/>
                  <a:gd name="T52" fmla="*/ 623 w 668"/>
                  <a:gd name="T53" fmla="*/ 1023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8" h="1201">
                    <a:moveTo>
                      <a:pt x="577" y="0"/>
                    </a:moveTo>
                    <a:lnTo>
                      <a:pt x="89" y="0"/>
                    </a:lnTo>
                    <a:cubicBezTo>
                      <a:pt x="40" y="0"/>
                      <a:pt x="0" y="40"/>
                      <a:pt x="0" y="89"/>
                    </a:cubicBezTo>
                    <a:lnTo>
                      <a:pt x="0" y="1112"/>
                    </a:lnTo>
                    <a:cubicBezTo>
                      <a:pt x="0" y="1161"/>
                      <a:pt x="40" y="1201"/>
                      <a:pt x="89" y="1201"/>
                    </a:cubicBezTo>
                    <a:lnTo>
                      <a:pt x="579" y="1201"/>
                    </a:lnTo>
                    <a:cubicBezTo>
                      <a:pt x="628" y="1201"/>
                      <a:pt x="668" y="1161"/>
                      <a:pt x="668" y="1112"/>
                    </a:cubicBezTo>
                    <a:lnTo>
                      <a:pt x="668" y="89"/>
                    </a:lnTo>
                    <a:cubicBezTo>
                      <a:pt x="667" y="40"/>
                      <a:pt x="627" y="0"/>
                      <a:pt x="577" y="0"/>
                    </a:cubicBezTo>
                    <a:close/>
                    <a:moveTo>
                      <a:pt x="244" y="77"/>
                    </a:moveTo>
                    <a:lnTo>
                      <a:pt x="421" y="77"/>
                    </a:lnTo>
                    <a:cubicBezTo>
                      <a:pt x="428" y="77"/>
                      <a:pt x="432" y="83"/>
                      <a:pt x="432" y="88"/>
                    </a:cubicBezTo>
                    <a:cubicBezTo>
                      <a:pt x="432" y="95"/>
                      <a:pt x="427" y="99"/>
                      <a:pt x="421" y="99"/>
                    </a:cubicBezTo>
                    <a:lnTo>
                      <a:pt x="244" y="99"/>
                    </a:lnTo>
                    <a:cubicBezTo>
                      <a:pt x="237" y="99"/>
                      <a:pt x="233" y="93"/>
                      <a:pt x="233" y="88"/>
                    </a:cubicBezTo>
                    <a:cubicBezTo>
                      <a:pt x="233" y="83"/>
                      <a:pt x="239" y="77"/>
                      <a:pt x="244" y="77"/>
                    </a:cubicBezTo>
                    <a:close/>
                    <a:moveTo>
                      <a:pt x="333" y="1156"/>
                    </a:moveTo>
                    <a:cubicBezTo>
                      <a:pt x="309" y="1156"/>
                      <a:pt x="289" y="1136"/>
                      <a:pt x="289" y="1112"/>
                    </a:cubicBezTo>
                    <a:cubicBezTo>
                      <a:pt x="289" y="1088"/>
                      <a:pt x="309" y="1068"/>
                      <a:pt x="333" y="1068"/>
                    </a:cubicBezTo>
                    <a:cubicBezTo>
                      <a:pt x="357" y="1068"/>
                      <a:pt x="377" y="1088"/>
                      <a:pt x="377" y="1112"/>
                    </a:cubicBezTo>
                    <a:cubicBezTo>
                      <a:pt x="377" y="1136"/>
                      <a:pt x="357" y="1156"/>
                      <a:pt x="333" y="1156"/>
                    </a:cubicBezTo>
                    <a:close/>
                    <a:moveTo>
                      <a:pt x="623" y="1023"/>
                    </a:moveTo>
                    <a:lnTo>
                      <a:pt x="44" y="1023"/>
                    </a:lnTo>
                    <a:lnTo>
                      <a:pt x="44" y="177"/>
                    </a:lnTo>
                    <a:lnTo>
                      <a:pt x="621" y="177"/>
                    </a:lnTo>
                    <a:lnTo>
                      <a:pt x="621" y="1023"/>
                    </a:lnTo>
                    <a:lnTo>
                      <a:pt x="623" y="1023"/>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endParaRPr lang="en-GB" sz="800" dirty="0">
                  <a:solidFill>
                    <a:prstClr val="black"/>
                  </a:solidFill>
                  <a:latin typeface="Calibri"/>
                </a:endParaRPr>
              </a:p>
            </p:txBody>
          </p:sp>
        </p:grpSp>
        <p:sp>
          <p:nvSpPr>
            <p:cNvPr id="39" name="TextBox 12">
              <a:extLst>
                <a:ext uri="{FF2B5EF4-FFF2-40B4-BE49-F238E27FC236}">
                  <a16:creationId xmlns:a16="http://schemas.microsoft.com/office/drawing/2014/main" id="{F12D4D7D-576E-4BF7-A94A-05212C8008D8}"/>
                </a:ext>
              </a:extLst>
            </p:cNvPr>
            <p:cNvSpPr txBox="1">
              <a:spLocks noChangeArrowheads="1"/>
            </p:cNvSpPr>
            <p:nvPr/>
          </p:nvSpPr>
          <p:spPr bwMode="auto">
            <a:xfrm>
              <a:off x="6548406" y="3231448"/>
              <a:ext cx="1562099" cy="9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763191">
                <a:spcAft>
                  <a:spcPts val="450"/>
                </a:spcAft>
              </a:pPr>
              <a:r>
                <a:rPr lang="it-IT" sz="800" dirty="0">
                  <a:solidFill>
                    <a:prstClr val="black"/>
                  </a:solidFill>
                  <a:latin typeface="Calibri"/>
                </a:rPr>
                <a:t>+1 236 788 4528</a:t>
              </a:r>
            </a:p>
          </p:txBody>
        </p:sp>
        <p:sp>
          <p:nvSpPr>
            <p:cNvPr id="40" name="TextBox 12">
              <a:extLst>
                <a:ext uri="{FF2B5EF4-FFF2-40B4-BE49-F238E27FC236}">
                  <a16:creationId xmlns:a16="http://schemas.microsoft.com/office/drawing/2014/main" id="{F8904813-305D-45DC-97AE-E8F1FDBA2516}"/>
                </a:ext>
              </a:extLst>
            </p:cNvPr>
            <p:cNvSpPr txBox="1">
              <a:spLocks noChangeArrowheads="1"/>
            </p:cNvSpPr>
            <p:nvPr/>
          </p:nvSpPr>
          <p:spPr bwMode="auto">
            <a:xfrm>
              <a:off x="6548406" y="3426711"/>
              <a:ext cx="1562099" cy="9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763191">
                <a:spcAft>
                  <a:spcPts val="450"/>
                </a:spcAft>
              </a:pPr>
              <a:r>
                <a:rPr lang="it-IT" sz="800" dirty="0">
                  <a:solidFill>
                    <a:prstClr val="black"/>
                  </a:solidFill>
                  <a:latin typeface="Calibri"/>
                </a:rPr>
                <a:t>pdent@deloitte.ca</a:t>
              </a:r>
            </a:p>
          </p:txBody>
        </p:sp>
      </p:grpSp>
      <p:sp>
        <p:nvSpPr>
          <p:cNvPr id="52" name="Text Placeholder 1">
            <a:extLst>
              <a:ext uri="{FF2B5EF4-FFF2-40B4-BE49-F238E27FC236}">
                <a16:creationId xmlns:a16="http://schemas.microsoft.com/office/drawing/2014/main" id="{A3F44EF4-74B2-473D-9F9B-8E147162A845}"/>
              </a:ext>
            </a:extLst>
          </p:cNvPr>
          <p:cNvSpPr txBox="1">
            <a:spLocks/>
          </p:cNvSpPr>
          <p:nvPr/>
        </p:nvSpPr>
        <p:spPr>
          <a:xfrm>
            <a:off x="5583686" y="1636515"/>
            <a:ext cx="2561959" cy="666870"/>
          </a:xfrm>
          <a:prstGeom prst="rect">
            <a:avLst/>
          </a:prstGeom>
        </p:spPr>
        <p:txBody>
          <a:bodyPr vert="horz" lIns="0" tIns="0" rIns="0" bIns="0" rtlCol="0">
            <a:noAutofit/>
          </a:bodyPr>
          <a:lstStyle>
            <a:lvl1pPr marL="0" indent="0" algn="l" defTabSz="990571" rtl="0" eaLnBrk="1" latinLnBrk="0" hangingPunct="1">
              <a:spcBef>
                <a:spcPts val="0"/>
              </a:spcBef>
              <a:spcAft>
                <a:spcPts val="1083"/>
              </a:spcAft>
              <a:buSzPct val="100000"/>
              <a:buFont typeface="Arial" panose="020B0604020202020204" pitchFamily="34" charset="0"/>
              <a:buChar char="​"/>
              <a:defRPr sz="1000" b="0" kern="1200">
                <a:solidFill>
                  <a:schemeClr val="tx1"/>
                </a:solidFill>
                <a:latin typeface="+mn-lt"/>
                <a:ea typeface="+mn-ea"/>
                <a:cs typeface="+mn-cs"/>
              </a:defRPr>
            </a:lvl1pPr>
            <a:lvl2pPr marL="0" indent="0" algn="l" defTabSz="990571" rtl="0" eaLnBrk="1" latinLnBrk="0" hangingPunct="1">
              <a:spcBef>
                <a:spcPts val="0"/>
              </a:spcBef>
              <a:spcAft>
                <a:spcPts val="1083"/>
              </a:spcAft>
              <a:buClrTx/>
              <a:buSzPct val="100000"/>
              <a:buFont typeface="Arial" panose="020B0604020202020204" pitchFamily="34" charset="0"/>
              <a:buChar char="​"/>
              <a:defRPr lang="en-US" sz="1000" b="1" kern="1200" dirty="0" smtClean="0">
                <a:solidFill>
                  <a:schemeClr val="tx1"/>
                </a:solidFill>
                <a:latin typeface="+mn-lt"/>
                <a:ea typeface="+mn-ea"/>
                <a:cs typeface="+mn-cs"/>
              </a:defRPr>
            </a:lvl2pPr>
            <a:lvl3pPr marL="191094" indent="-191094" algn="l" defTabSz="990571" rtl="0" eaLnBrk="1" latinLnBrk="0" hangingPunct="1">
              <a:spcBef>
                <a:spcPts val="0"/>
              </a:spcBef>
              <a:spcAft>
                <a:spcPts val="1083"/>
              </a:spcAft>
              <a:buClrTx/>
              <a:buSzPct val="100000"/>
              <a:buFont typeface="Arial" panose="020B0604020202020204" pitchFamily="34" charset="0"/>
              <a:buChar char="•"/>
              <a:defRPr lang="en-US" sz="1000" kern="1200" dirty="0" smtClean="0">
                <a:solidFill>
                  <a:schemeClr val="tx1"/>
                </a:solidFill>
                <a:latin typeface="+mn-lt"/>
                <a:ea typeface="+mn-ea"/>
                <a:cs typeface="+mn-cs"/>
              </a:defRPr>
            </a:lvl3pPr>
            <a:lvl4pPr marL="386089" indent="-191094" algn="l" defTabSz="990571" rtl="0" eaLnBrk="1" latinLnBrk="0" hangingPunct="1">
              <a:spcBef>
                <a:spcPts val="0"/>
              </a:spcBef>
              <a:spcAft>
                <a:spcPts val="1083"/>
              </a:spcAft>
              <a:buClrTx/>
              <a:buSzPct val="100000"/>
              <a:buFont typeface="Verdana" panose="020B0604030504040204" pitchFamily="34" charset="0"/>
              <a:buChar char="−"/>
              <a:defRPr lang="en-US" sz="1000" kern="1200" baseline="0" dirty="0" smtClean="0">
                <a:solidFill>
                  <a:schemeClr val="tx1"/>
                </a:solidFill>
                <a:latin typeface="+mn-lt"/>
                <a:ea typeface="+mn-ea"/>
                <a:cs typeface="+mn-cs"/>
              </a:defRPr>
            </a:lvl4pPr>
            <a:lvl5pPr marL="577182" indent="-191094" algn="l" defTabSz="865030" rtl="0" eaLnBrk="1" latinLnBrk="0" hangingPunct="1">
              <a:spcBef>
                <a:spcPts val="0"/>
              </a:spcBef>
              <a:spcAft>
                <a:spcPts val="1083"/>
              </a:spcAft>
              <a:buClrTx/>
              <a:buSzPct val="100000"/>
              <a:buFont typeface="Verdana" panose="020B0604030504040204" pitchFamily="34" charset="0"/>
              <a:buChar char="−"/>
              <a:tabLst/>
              <a:defRPr lang="en-US" sz="1000" kern="1200" baseline="0" dirty="0" smtClean="0">
                <a:solidFill>
                  <a:schemeClr val="tx1"/>
                </a:solidFill>
                <a:latin typeface="+mn-lt"/>
                <a:ea typeface="+mn-ea"/>
                <a:cs typeface="+mn-cs"/>
              </a:defRPr>
            </a:lvl5pPr>
            <a:lvl6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6pPr>
            <a:lvl7pPr marL="577182" indent="-191094" algn="l" defTabSz="990571" rtl="0" eaLnBrk="1" latinLnBrk="0" hangingPunct="1">
              <a:spcBef>
                <a:spcPts val="0"/>
              </a:spcBef>
              <a:spcAft>
                <a:spcPts val="1083"/>
              </a:spcAft>
              <a:buFont typeface="Verdana" panose="020B0604030504040204" pitchFamily="34" charset="0"/>
              <a:buChar char="−"/>
              <a:defRPr sz="1000" kern="1200">
                <a:solidFill>
                  <a:schemeClr val="tx1"/>
                </a:solidFill>
                <a:latin typeface="+mn-lt"/>
                <a:ea typeface="+mn-ea"/>
                <a:cs typeface="+mn-cs"/>
              </a:defRPr>
            </a:lvl7pPr>
            <a:lvl8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8pPr>
            <a:lvl9pPr marL="577182" indent="-191094" algn="l" defTabSz="990571" rtl="0" eaLnBrk="1" latinLnBrk="0" hangingPunct="1">
              <a:spcBef>
                <a:spcPts val="0"/>
              </a:spcBef>
              <a:spcAft>
                <a:spcPts val="1083"/>
              </a:spcAft>
              <a:buFont typeface="Verdana" panose="020B0604030504040204" pitchFamily="34" charset="0"/>
              <a:buChar char="−"/>
              <a:defRPr sz="1000" kern="1200" baseline="0">
                <a:solidFill>
                  <a:schemeClr val="tx1"/>
                </a:solidFill>
                <a:latin typeface="+mn-lt"/>
                <a:ea typeface="+mn-ea"/>
                <a:cs typeface="+mn-cs"/>
              </a:defRPr>
            </a:lvl9pPr>
          </a:lstStyle>
          <a:p>
            <a:pPr defTabSz="742928">
              <a:spcAft>
                <a:spcPts val="150"/>
              </a:spcAft>
            </a:pPr>
            <a:r>
              <a:rPr lang="en-GB" sz="1200" b="1" dirty="0">
                <a:solidFill>
                  <a:prstClr val="black"/>
                </a:solidFill>
                <a:latin typeface="Calibri"/>
              </a:rPr>
              <a:t>PET</a:t>
            </a:r>
            <a:r>
              <a:rPr lang="en-US" sz="1200" b="1" dirty="0">
                <a:solidFill>
                  <a:prstClr val="black"/>
                </a:solidFill>
                <a:latin typeface="Calibri"/>
              </a:rPr>
              <a:t>ER DENT, CPA, CFF, CIA, CFE, ICD.D</a:t>
            </a:r>
            <a:endParaRPr lang="en-GB" sz="1200" b="1" dirty="0">
              <a:solidFill>
                <a:prstClr val="black"/>
              </a:solidFill>
              <a:latin typeface="Calibri"/>
            </a:endParaRPr>
          </a:p>
          <a:p>
            <a:pPr defTabSz="742928">
              <a:spcAft>
                <a:spcPts val="150"/>
              </a:spcAft>
            </a:pPr>
            <a:r>
              <a:rPr lang="en-US" sz="1200" i="1" dirty="0">
                <a:solidFill>
                  <a:prstClr val="black"/>
                </a:solidFill>
                <a:latin typeface="Calibri" panose="020F0502020204030204" pitchFamily="34" charset="0"/>
                <a:cs typeface="Calibri" panose="020F0502020204030204" pitchFamily="34" charset="0"/>
              </a:rPr>
              <a:t>Partner, Financial Advisory BC Region and President of Deloitte Forensic Inc</a:t>
            </a:r>
            <a:endParaRPr lang="en-US" sz="1200" i="1" dirty="0">
              <a:solidFill>
                <a:prstClr val="black"/>
              </a:solidFill>
              <a:latin typeface="Calibri"/>
            </a:endParaRPr>
          </a:p>
          <a:p>
            <a:pPr defTabSz="742928">
              <a:spcAft>
                <a:spcPts val="150"/>
              </a:spcAft>
            </a:pPr>
            <a:r>
              <a:rPr lang="en-GB" sz="1200" dirty="0">
                <a:solidFill>
                  <a:prstClr val="black"/>
                </a:solidFill>
                <a:latin typeface="Calibri"/>
              </a:rPr>
              <a:t>Deloitte LLP, Vancouver, Canada</a:t>
            </a:r>
          </a:p>
        </p:txBody>
      </p:sp>
      <p:pic>
        <p:nvPicPr>
          <p:cNvPr id="53" name="Picture 52">
            <a:extLst>
              <a:ext uri="{FF2B5EF4-FFF2-40B4-BE49-F238E27FC236}">
                <a16:creationId xmlns:a16="http://schemas.microsoft.com/office/drawing/2014/main" id="{C51C440A-8810-405C-9644-EDC0CD6A173E}"/>
              </a:ext>
            </a:extLst>
          </p:cNvPr>
          <p:cNvPicPr/>
          <p:nvPr/>
        </p:nvPicPr>
        <p:blipFill>
          <a:blip r:embed="rId3">
            <a:extLst>
              <a:ext uri="{28A0092B-C50C-407E-A947-70E740481C1C}">
                <a14:useLocalDpi xmlns:a14="http://schemas.microsoft.com/office/drawing/2010/main"/>
              </a:ext>
            </a:extLst>
          </a:blip>
          <a:stretch>
            <a:fillRect/>
          </a:stretch>
        </p:blipFill>
        <p:spPr>
          <a:xfrm>
            <a:off x="3074671" y="1394460"/>
            <a:ext cx="2228849" cy="2354580"/>
          </a:xfrm>
          <a:prstGeom prst="rect">
            <a:avLst/>
          </a:prstGeom>
        </p:spPr>
      </p:pic>
    </p:spTree>
    <p:extLst>
      <p:ext uri="{BB962C8B-B14F-4D97-AF65-F5344CB8AC3E}">
        <p14:creationId xmlns:p14="http://schemas.microsoft.com/office/powerpoint/2010/main" val="2511090379"/>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EC2C32-EB7F-45F7-AE4F-B0B213EE1CCB}"/>
              </a:ext>
            </a:extLst>
          </p:cNvPr>
          <p:cNvSpPr>
            <a:spLocks noGrp="1"/>
          </p:cNvSpPr>
          <p:nvPr>
            <p:ph type="body" sz="quarter" idx="13"/>
          </p:nvPr>
        </p:nvSpPr>
        <p:spPr/>
        <p:txBody>
          <a:bodyPr/>
          <a:lstStyle/>
          <a:p>
            <a:pPr algn="just"/>
            <a:r>
              <a:rPr lang="en-US" b="1" dirty="0">
                <a:ea typeface="+mn-lt"/>
                <a:cs typeface="+mn-lt"/>
              </a:rPr>
              <a:t>About Deloitte</a:t>
            </a:r>
            <a:endParaRPr lang="en-US" dirty="0"/>
          </a:p>
          <a:p>
            <a:pPr algn="just"/>
            <a:r>
              <a:rPr lang="en-US" dirty="0">
                <a:ea typeface="+mn-lt"/>
                <a:cs typeface="+mn-lt"/>
              </a:rPr>
              <a:t>Deloitte provides audit and assurance, consulting, financial advisory, risk advisory, tax, and related services to public and private clients spanning multiple industries. Deloitte serves four out of five Fortune Global 500® companies through a globally connected network of member firms in more than 150 countries and territories bringing world-class capabilities, insights, and service to address clients' most complex business challenges. Deloitte LLP, an Ontario limited liability partnership, is the Canadian member firm of Deloitte </a:t>
            </a:r>
            <a:r>
              <a:rPr lang="en-US" dirty="0" err="1">
                <a:ea typeface="+mn-lt"/>
                <a:cs typeface="+mn-lt"/>
              </a:rPr>
              <a:t>Touche</a:t>
            </a:r>
            <a:r>
              <a:rPr lang="en-US" dirty="0">
                <a:ea typeface="+mn-lt"/>
                <a:cs typeface="+mn-lt"/>
              </a:rPr>
              <a:t> Tohmatsu Limited. Deloitte refers to one or more of Deloitte </a:t>
            </a:r>
            <a:r>
              <a:rPr lang="en-US" dirty="0" err="1">
                <a:ea typeface="+mn-lt"/>
                <a:cs typeface="+mn-lt"/>
              </a:rPr>
              <a:t>Touche</a:t>
            </a:r>
            <a:r>
              <a:rPr lang="en-US" dirty="0">
                <a:ea typeface="+mn-lt"/>
                <a:cs typeface="+mn-lt"/>
              </a:rPr>
              <a:t> Tohmatsu Limited, a UK private company limited by guarantee, and its network of member firms, each of which is a legally separate and independent entity. Please see </a:t>
            </a:r>
            <a:r>
              <a:rPr lang="en-US" dirty="0">
                <a:ea typeface="+mn-lt"/>
                <a:cs typeface="+mn-lt"/>
                <a:hlinkClick r:id="rId2"/>
              </a:rPr>
              <a:t>www.deloitte.com/about</a:t>
            </a:r>
            <a:r>
              <a:rPr lang="en-US" dirty="0">
                <a:ea typeface="+mn-lt"/>
                <a:cs typeface="+mn-lt"/>
              </a:rPr>
              <a:t> for a detailed description of the legal structure of Deloitte </a:t>
            </a:r>
            <a:r>
              <a:rPr lang="en-US" dirty="0" err="1">
                <a:ea typeface="+mn-lt"/>
                <a:cs typeface="+mn-lt"/>
              </a:rPr>
              <a:t>Touche</a:t>
            </a:r>
            <a:r>
              <a:rPr lang="en-US" dirty="0">
                <a:ea typeface="+mn-lt"/>
                <a:cs typeface="+mn-lt"/>
              </a:rPr>
              <a:t> Tohmatsu Limited and its member firms.</a:t>
            </a:r>
            <a:endParaRPr lang="en-US" dirty="0"/>
          </a:p>
          <a:p>
            <a:pPr algn="just"/>
            <a:endParaRPr lang="en-US" dirty="0"/>
          </a:p>
          <a:p>
            <a:pPr algn="just"/>
            <a:r>
              <a:rPr lang="en-US" dirty="0">
                <a:ea typeface="+mn-lt"/>
                <a:cs typeface="+mn-lt"/>
              </a:rPr>
              <a:t>Our global Purpose is making an impact that matters. At Deloitte Canada, that translates into building a better future by accelerating and expanding access to knowledge. We believe we can achieve this Purpose by living our shared values to lead the way, serve with integrity, take care of each other, foster inclusion, and collaborate for measurable impact.</a:t>
            </a:r>
            <a:endParaRPr lang="en-US" dirty="0"/>
          </a:p>
          <a:p>
            <a:pPr algn="just"/>
            <a:endParaRPr lang="en-US" dirty="0"/>
          </a:p>
          <a:p>
            <a:pPr algn="just"/>
            <a:r>
              <a:rPr lang="en-US" dirty="0">
                <a:ea typeface="+mn-lt"/>
                <a:cs typeface="+mn-lt"/>
              </a:rPr>
              <a:t>To learn more about Deloitte's approximately 330,000 professionals, over 11,000 of whom are part of the Canadian firm, please connect with us on </a:t>
            </a:r>
            <a:r>
              <a:rPr lang="en-US" dirty="0">
                <a:ea typeface="+mn-lt"/>
                <a:cs typeface="+mn-lt"/>
                <a:hlinkClick r:id="rId3"/>
              </a:rPr>
              <a:t>LinkedIn</a:t>
            </a:r>
            <a:r>
              <a:rPr lang="en-US" dirty="0">
                <a:ea typeface="+mn-lt"/>
                <a:cs typeface="+mn-lt"/>
              </a:rPr>
              <a:t>, </a:t>
            </a:r>
            <a:r>
              <a:rPr lang="en-US" dirty="0">
                <a:ea typeface="+mn-lt"/>
                <a:cs typeface="+mn-lt"/>
                <a:hlinkClick r:id="rId4"/>
              </a:rPr>
              <a:t>Twitter</a:t>
            </a:r>
            <a:r>
              <a:rPr lang="en-US" dirty="0">
                <a:ea typeface="+mn-lt"/>
                <a:cs typeface="+mn-lt"/>
              </a:rPr>
              <a:t>, </a:t>
            </a:r>
            <a:r>
              <a:rPr lang="en-US" dirty="0">
                <a:ea typeface="+mn-lt"/>
                <a:cs typeface="+mn-lt"/>
                <a:hlinkClick r:id="rId5"/>
              </a:rPr>
              <a:t>Instagram</a:t>
            </a:r>
            <a:r>
              <a:rPr lang="en-US" dirty="0">
                <a:ea typeface="+mn-lt"/>
                <a:cs typeface="+mn-lt"/>
              </a:rPr>
              <a:t>, or </a:t>
            </a:r>
            <a:r>
              <a:rPr lang="en-US" dirty="0">
                <a:ea typeface="+mn-lt"/>
                <a:cs typeface="+mn-lt"/>
                <a:hlinkClick r:id="rId6"/>
              </a:rPr>
              <a:t>Facebook</a:t>
            </a:r>
            <a:r>
              <a:rPr lang="en-US" dirty="0">
                <a:ea typeface="+mn-lt"/>
                <a:cs typeface="+mn-lt"/>
              </a:rPr>
              <a:t>.</a:t>
            </a:r>
            <a:endParaRPr lang="en-US" dirty="0"/>
          </a:p>
        </p:txBody>
      </p:sp>
    </p:spTree>
    <p:extLst>
      <p:ext uri="{BB962C8B-B14F-4D97-AF65-F5344CB8AC3E}">
        <p14:creationId xmlns:p14="http://schemas.microsoft.com/office/powerpoint/2010/main" val="4149824601"/>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562670"/>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28 &amp; 29, 2021</a:t>
            </a:r>
            <a:endParaRPr lang="en-US" sz="4000" dirty="0"/>
          </a:p>
        </p:txBody>
      </p:sp>
      <p:sp>
        <p:nvSpPr>
          <p:cNvPr id="3" name="Content Placeholder 2"/>
          <p:cNvSpPr>
            <a:spLocks noGrp="1"/>
          </p:cNvSpPr>
          <p:nvPr>
            <p:ph idx="1"/>
          </p:nvPr>
        </p:nvSpPr>
        <p:spPr>
          <a:xfrm>
            <a:off x="1981200" y="3068960"/>
            <a:ext cx="8229600" cy="864096"/>
          </a:xfrm>
        </p:spPr>
        <p:txBody>
          <a:bodyPr>
            <a:noAutofit/>
          </a:bodyPr>
          <a:lstStyle/>
          <a:p>
            <a:pPr marL="0" indent="0" algn="ctr">
              <a:buNone/>
            </a:pPr>
            <a:r>
              <a:rPr lang="en-US" sz="5000" dirty="0"/>
              <a:t>Questions &amp; Answers</a:t>
            </a:r>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157192"/>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0671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28 &amp; 29, 2021</a:t>
            </a:r>
            <a:endParaRPr lang="en-US" sz="4000" dirty="0"/>
          </a:p>
        </p:txBody>
      </p:sp>
      <p:sp>
        <p:nvSpPr>
          <p:cNvPr id="3" name="Content Placeholder 2"/>
          <p:cNvSpPr>
            <a:spLocks noGrp="1"/>
          </p:cNvSpPr>
          <p:nvPr>
            <p:ph idx="1"/>
          </p:nvPr>
        </p:nvSpPr>
        <p:spPr>
          <a:xfrm>
            <a:off x="1981200" y="2276873"/>
            <a:ext cx="8229600" cy="2448273"/>
          </a:xfrm>
        </p:spPr>
        <p:txBody>
          <a:bodyPr>
            <a:noAutofit/>
          </a:bodyPr>
          <a:lstStyle/>
          <a:p>
            <a:pPr marL="0" indent="0" algn="ctr">
              <a:buNone/>
            </a:pPr>
            <a:r>
              <a:rPr lang="en-US" dirty="0"/>
              <a:t>Thank you for attending</a:t>
            </a:r>
            <a:br>
              <a:rPr lang="en-US" dirty="0"/>
            </a:br>
            <a:endParaRPr lang="en-US" sz="1400" dirty="0"/>
          </a:p>
          <a:p>
            <a:pPr marL="0" indent="0" algn="ctr">
              <a:buNone/>
            </a:pPr>
            <a:r>
              <a:rPr lang="en-US" dirty="0"/>
              <a:t>Visit our PAC website at </a:t>
            </a:r>
          </a:p>
          <a:p>
            <a:pPr marL="0" indent="0" algn="ctr">
              <a:buNone/>
            </a:pPr>
            <a:r>
              <a:rPr lang="en-US" dirty="0"/>
              <a:t>https://www.utm.utoronto.ca/pac/</a:t>
            </a:r>
            <a:br>
              <a:rPr lang="en-US" dirty="0"/>
            </a:br>
            <a:endParaRPr lang="en-US" sz="1400" dirty="0"/>
          </a:p>
          <a:p>
            <a:pPr marL="0" indent="0" algn="ctr">
              <a:buNone/>
            </a:pPr>
            <a:r>
              <a:rPr lang="en-US" dirty="0"/>
              <a:t>Please join us next year</a:t>
            </a:r>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573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6B19F025-FC0C-3D4E-8877-6573FAFD3C6F}"/>
              </a:ext>
            </a:extLst>
          </p:cNvPr>
          <p:cNvSpPr>
            <a:spLocks noGrp="1"/>
          </p:cNvSpPr>
          <p:nvPr>
            <p:ph type="title"/>
          </p:nvPr>
        </p:nvSpPr>
        <p:spPr>
          <a:xfrm>
            <a:off x="711273" y="559063"/>
            <a:ext cx="3396420" cy="5256025"/>
          </a:xfrm>
        </p:spPr>
        <p:txBody>
          <a:bodyPr>
            <a:normAutofit/>
          </a:bodyPr>
          <a:lstStyle/>
          <a:p>
            <a:r>
              <a:rPr lang="en-US" dirty="0"/>
              <a:t>Outline</a:t>
            </a:r>
          </a:p>
        </p:txBody>
      </p:sp>
      <p:cxnSp>
        <p:nvCxnSpPr>
          <p:cNvPr id="10" name="Straight Connector 9">
            <a:extLst>
              <a:ext uri="{FF2B5EF4-FFF2-40B4-BE49-F238E27FC236}">
                <a16:creationId xmlns:a16="http://schemas.microsoft.com/office/drawing/2014/main" id="{0AFF0B6C-73E2-4B40-9280-938C14922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68629" y="723900"/>
            <a:ext cx="15948" cy="54500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BD750F-D28F-B845-9675-FAD48B699520}"/>
              </a:ext>
            </a:extLst>
          </p:cNvPr>
          <p:cNvSpPr>
            <a:spLocks noGrp="1"/>
          </p:cNvSpPr>
          <p:nvPr>
            <p:ph idx="1"/>
          </p:nvPr>
        </p:nvSpPr>
        <p:spPr>
          <a:xfrm>
            <a:off x="5582891" y="622249"/>
            <a:ext cx="5809009" cy="5639712"/>
          </a:xfrm>
        </p:spPr>
        <p:txBody>
          <a:bodyPr>
            <a:normAutofit/>
          </a:bodyPr>
          <a:lstStyle/>
          <a:p>
            <a:pPr>
              <a:lnSpc>
                <a:spcPct val="110000"/>
              </a:lnSpc>
            </a:pPr>
            <a:r>
              <a:rPr lang="en-US" dirty="0"/>
              <a:t>Review various facts of the pandemic when it comes to individuals’ behavior from both a healthcare and economic perspective</a:t>
            </a:r>
            <a:endParaRPr lang="en-US"/>
          </a:p>
          <a:p>
            <a:pPr>
              <a:lnSpc>
                <a:spcPct val="110000"/>
              </a:lnSpc>
            </a:pPr>
            <a:r>
              <a:rPr lang="en-US" dirty="0"/>
              <a:t>Health and the Pandemic</a:t>
            </a:r>
            <a:endParaRPr lang="en-US"/>
          </a:p>
          <a:p>
            <a:pPr lvl="1">
              <a:lnSpc>
                <a:spcPct val="110000"/>
              </a:lnSpc>
            </a:pPr>
            <a:r>
              <a:rPr lang="en-US" dirty="0"/>
              <a:t>Social Distancing  &amp; Stay at Home Mandates</a:t>
            </a:r>
            <a:endParaRPr lang="en-US"/>
          </a:p>
          <a:p>
            <a:pPr lvl="1">
              <a:lnSpc>
                <a:spcPct val="110000"/>
              </a:lnSpc>
            </a:pPr>
            <a:r>
              <a:rPr lang="en-US" dirty="0"/>
              <a:t>Uncertainty, risk : the role or partisanship and culture</a:t>
            </a:r>
            <a:endParaRPr lang="en-US"/>
          </a:p>
          <a:p>
            <a:pPr>
              <a:lnSpc>
                <a:spcPct val="110000"/>
              </a:lnSpc>
            </a:pPr>
            <a:r>
              <a:rPr lang="en-US" dirty="0"/>
              <a:t>Economic Implications  of the Pandemic</a:t>
            </a:r>
            <a:endParaRPr lang="en-US"/>
          </a:p>
          <a:p>
            <a:pPr lvl="2">
              <a:lnSpc>
                <a:spcPct val="110000"/>
              </a:lnSpc>
            </a:pPr>
            <a:r>
              <a:rPr lang="en-US" dirty="0"/>
              <a:t>Business</a:t>
            </a:r>
            <a:endParaRPr lang="en-US"/>
          </a:p>
          <a:p>
            <a:pPr lvl="2">
              <a:lnSpc>
                <a:spcPct val="110000"/>
              </a:lnSpc>
            </a:pPr>
            <a:r>
              <a:rPr lang="en-US" dirty="0"/>
              <a:t>Labor Market</a:t>
            </a:r>
            <a:endParaRPr lang="en-US"/>
          </a:p>
          <a:p>
            <a:pPr>
              <a:lnSpc>
                <a:spcPct val="110000"/>
              </a:lnSpc>
            </a:pPr>
            <a:r>
              <a:rPr lang="en-US" dirty="0"/>
              <a:t>Technological Change, the pandemic and the future of work</a:t>
            </a:r>
            <a:endParaRPr lang="en-US"/>
          </a:p>
          <a:p>
            <a:pPr>
              <a:lnSpc>
                <a:spcPct val="110000"/>
              </a:lnSpc>
            </a:pPr>
            <a:r>
              <a:rPr lang="en-US" dirty="0"/>
              <a:t>Finish off with some general insight about the pandemic and what it means for the accounting and the financial sector</a:t>
            </a:r>
            <a:endParaRPr lang="en-US"/>
          </a:p>
        </p:txBody>
      </p:sp>
    </p:spTree>
    <p:extLst>
      <p:ext uri="{BB962C8B-B14F-4D97-AF65-F5344CB8AC3E}">
        <p14:creationId xmlns:p14="http://schemas.microsoft.com/office/powerpoint/2010/main" val="184162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EA4-12C7-8F49-9D9D-729D8387AD5B}"/>
              </a:ext>
            </a:extLst>
          </p:cNvPr>
          <p:cNvSpPr>
            <a:spLocks noGrp="1"/>
          </p:cNvSpPr>
          <p:nvPr>
            <p:ph type="title"/>
          </p:nvPr>
        </p:nvSpPr>
        <p:spPr/>
        <p:txBody>
          <a:bodyPr anchor="t"/>
          <a:lstStyle/>
          <a:p>
            <a:r>
              <a:rPr lang="en-US" dirty="0"/>
              <a:t>Health Uncertainty</a:t>
            </a:r>
          </a:p>
        </p:txBody>
      </p:sp>
      <p:sp>
        <p:nvSpPr>
          <p:cNvPr id="4" name="Text Placeholder 2">
            <a:extLst>
              <a:ext uri="{FF2B5EF4-FFF2-40B4-BE49-F238E27FC236}">
                <a16:creationId xmlns:a16="http://schemas.microsoft.com/office/drawing/2014/main" id="{B464C0A3-4F11-8C4F-8921-2607AE8FB4CB}"/>
              </a:ext>
            </a:extLst>
          </p:cNvPr>
          <p:cNvSpPr txBox="1">
            <a:spLocks/>
          </p:cNvSpPr>
          <p:nvPr/>
        </p:nvSpPr>
        <p:spPr>
          <a:xfrm>
            <a:off x="715382" y="2991472"/>
            <a:ext cx="10632067" cy="2852737"/>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At the onset of the pandemic the main intervention for the virus were non-pharmaceutical. Governments worked to control the spread relying on individuals' behaviors with respect to social distancing.</a:t>
            </a:r>
          </a:p>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The uncertainty of the spread affected individuals risk perceptions leading to differences in individuals' behaviors based:</a:t>
            </a:r>
          </a:p>
          <a:p>
            <a:pPr marL="342900" marR="0" lvl="0" indent="-34290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 political leaning </a:t>
            </a:r>
          </a:p>
          <a:p>
            <a:pPr marL="342900" marR="0" lvl="0" indent="-34290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cultural determinants (civic engagement).</a:t>
            </a:r>
          </a:p>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Externalities</a:t>
            </a:r>
          </a:p>
        </p:txBody>
      </p:sp>
    </p:spTree>
    <p:extLst>
      <p:ext uri="{BB962C8B-B14F-4D97-AF65-F5344CB8AC3E}">
        <p14:creationId xmlns:p14="http://schemas.microsoft.com/office/powerpoint/2010/main" val="146853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 in social distancing as the pandemic began</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7860" y="2468963"/>
            <a:ext cx="10803537" cy="4069949"/>
          </a:xfrm>
        </p:spPr>
      </p:pic>
      <p:sp>
        <p:nvSpPr>
          <p:cNvPr id="6" name="Footer Placeholder 5"/>
          <p:cNvSpPr>
            <a:spLocks noGrp="1"/>
          </p:cNvSpPr>
          <p:nvPr>
            <p:ph type="ftr"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Univers Condensed"/>
                <a:ea typeface="+mn-ea"/>
                <a:cs typeface="+mn-cs"/>
              </a:rPr>
              <a:t>Barrios and Hochberg | March 2020</a:t>
            </a:r>
          </a:p>
        </p:txBody>
      </p:sp>
    </p:spTree>
    <p:extLst>
      <p:ext uri="{BB962C8B-B14F-4D97-AF65-F5344CB8AC3E}">
        <p14:creationId xmlns:p14="http://schemas.microsoft.com/office/powerpoint/2010/main" val="14573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4" name="Title 3">
            <a:extLst>
              <a:ext uri="{FF2B5EF4-FFF2-40B4-BE49-F238E27FC236}">
                <a16:creationId xmlns:a16="http://schemas.microsoft.com/office/drawing/2014/main" id="{44B34E02-34A7-6D46-A052-09E1E9982B3D}"/>
              </a:ext>
            </a:extLst>
          </p:cNvPr>
          <p:cNvSpPr>
            <a:spLocks noGrp="1"/>
          </p:cNvSpPr>
          <p:nvPr>
            <p:ph type="title"/>
          </p:nvPr>
        </p:nvSpPr>
        <p:spPr>
          <a:xfrm>
            <a:off x="695325" y="897753"/>
            <a:ext cx="3635046" cy="1575391"/>
          </a:xfrm>
        </p:spPr>
        <p:txBody>
          <a:bodyPr>
            <a:normAutofit/>
          </a:bodyPr>
          <a:lstStyle/>
          <a:p>
            <a:pPr>
              <a:lnSpc>
                <a:spcPct val="90000"/>
              </a:lnSpc>
            </a:pPr>
            <a:r>
              <a:rPr lang="en-US" sz="3400"/>
              <a:t>Social distancing and Partisanship </a:t>
            </a:r>
          </a:p>
        </p:txBody>
      </p:sp>
      <p:cxnSp>
        <p:nvCxnSpPr>
          <p:cNvPr id="25" name="Straight Connector 2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A9BFC89D-6893-44A4-B173-D72245E3A683}"/>
              </a:ext>
            </a:extLst>
          </p:cNvPr>
          <p:cNvSpPr>
            <a:spLocks noGrp="1"/>
          </p:cNvSpPr>
          <p:nvPr>
            <p:ph idx="1"/>
          </p:nvPr>
        </p:nvSpPr>
        <p:spPr>
          <a:xfrm>
            <a:off x="695325" y="2473145"/>
            <a:ext cx="3587668" cy="3737156"/>
          </a:xfrm>
        </p:spPr>
        <p:txBody>
          <a:bodyPr>
            <a:normAutofit fontScale="92500" lnSpcReduction="10000"/>
          </a:bodyPr>
          <a:lstStyle/>
          <a:p>
            <a:pPr>
              <a:lnSpc>
                <a:spcPct val="110000"/>
              </a:lnSpc>
            </a:pPr>
            <a:r>
              <a:rPr lang="en-US" sz="1600" dirty="0"/>
              <a:t>while a higher incidence of confirmed COVID-19 cases results in a reduction in daily distance traveled </a:t>
            </a:r>
          </a:p>
          <a:p>
            <a:pPr>
              <a:lnSpc>
                <a:spcPct val="110000"/>
              </a:lnSpc>
            </a:pPr>
            <a:r>
              <a:rPr lang="en-US" sz="1600" dirty="0"/>
              <a:t>the effect is muted in counties that favored Donald Trump in the 2016 presidential election. </a:t>
            </a:r>
          </a:p>
          <a:p>
            <a:pPr>
              <a:lnSpc>
                <a:spcPct val="110000"/>
              </a:lnSpc>
            </a:pPr>
            <a:r>
              <a:rPr lang="en-US" sz="1600" dirty="0"/>
              <a:t>For example, with a doubling of the number of confirmed COVID-19 cases in a county, the percent change in average daily change in distance traveled falls by 4.75 percentage points. </a:t>
            </a:r>
          </a:p>
          <a:p>
            <a:pPr>
              <a:lnSpc>
                <a:spcPct val="110000"/>
              </a:lnSpc>
            </a:pPr>
            <a:r>
              <a:rPr lang="en-US" sz="1600" dirty="0"/>
              <a:t>However, a one standard deviation increase in Trump voter share mutes this effect by 0.5 percentage points.</a:t>
            </a:r>
          </a:p>
        </p:txBody>
      </p:sp>
      <p:pic>
        <p:nvPicPr>
          <p:cNvPr id="6" name="Content Placeholder 5" descr="Chart, scatter chart&#10;&#10;Description automatically generated">
            <a:extLst>
              <a:ext uri="{FF2B5EF4-FFF2-40B4-BE49-F238E27FC236}">
                <a16:creationId xmlns:a16="http://schemas.microsoft.com/office/drawing/2014/main" id="{26AB2816-708A-524D-8094-4136E1C6DC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1873520"/>
            <a:ext cx="6515100" cy="3110960"/>
          </a:xfrm>
          <a:prstGeom prst="rect">
            <a:avLst/>
          </a:prstGeom>
        </p:spPr>
      </p:pic>
      <p:sp>
        <p:nvSpPr>
          <p:cNvPr id="14" name="TextBox 13">
            <a:extLst>
              <a:ext uri="{FF2B5EF4-FFF2-40B4-BE49-F238E27FC236}">
                <a16:creationId xmlns:a16="http://schemas.microsoft.com/office/drawing/2014/main" id="{A49BD8AB-AAD9-FE44-ADE3-F58641AC7949}"/>
              </a:ext>
            </a:extLst>
          </p:cNvPr>
          <p:cNvSpPr txBox="1"/>
          <p:nvPr/>
        </p:nvSpPr>
        <p:spPr>
          <a:xfrm>
            <a:off x="8430425" y="6038137"/>
            <a:ext cx="3244740" cy="344325"/>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sto MT"/>
                <a:ea typeface="+mn-ea"/>
                <a:cs typeface="+mn-cs"/>
              </a:rPr>
              <a:t>Figure</a:t>
            </a:r>
            <a:r>
              <a:rPr kumimoji="0" lang="en-US" sz="1600" b="1" i="0" u="none" strike="noStrike" kern="1200" cap="none" spc="0" normalizeH="0" baseline="0" noProof="0" dirty="0">
                <a:ln>
                  <a:noFill/>
                </a:ln>
                <a:solidFill>
                  <a:srgbClr val="000000"/>
                </a:solidFill>
                <a:effectLst/>
                <a:uLnTx/>
                <a:uFillTx/>
                <a:latin typeface="Calisto MT"/>
                <a:ea typeface="+mn-ea"/>
                <a:cs typeface="+mn-cs"/>
              </a:rPr>
              <a:t>: </a:t>
            </a:r>
            <a:r>
              <a:rPr kumimoji="0" lang="en-US" sz="1600" b="1" i="1" u="none" strike="noStrike" kern="1200" cap="none" spc="0" normalizeH="0" baseline="0" noProof="0" dirty="0">
                <a:ln>
                  <a:noFill/>
                </a:ln>
                <a:solidFill>
                  <a:srgbClr val="000000"/>
                </a:solidFill>
                <a:effectLst/>
                <a:uLnTx/>
                <a:uFillTx/>
                <a:latin typeface="Calisto MT"/>
                <a:ea typeface="+mn-ea"/>
                <a:cs typeface="+mn-cs"/>
              </a:rPr>
              <a:t>Barrios and Hochberg 2020</a:t>
            </a:r>
          </a:p>
        </p:txBody>
      </p:sp>
      <p:sp>
        <p:nvSpPr>
          <p:cNvPr id="16" name="Rectangle 15">
            <a:extLst>
              <a:ext uri="{FF2B5EF4-FFF2-40B4-BE49-F238E27FC236}">
                <a16:creationId xmlns:a16="http://schemas.microsoft.com/office/drawing/2014/main" id="{ED9DFEC3-F504-274C-B2B5-A633FCF0BA3B}"/>
              </a:ext>
            </a:extLst>
          </p:cNvPr>
          <p:cNvSpPr/>
          <p:nvPr/>
        </p:nvSpPr>
        <p:spPr>
          <a:xfrm>
            <a:off x="10546649" y="4442864"/>
            <a:ext cx="950026" cy="51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Tree>
    <p:extLst>
      <p:ext uri="{BB962C8B-B14F-4D97-AF65-F5344CB8AC3E}">
        <p14:creationId xmlns:p14="http://schemas.microsoft.com/office/powerpoint/2010/main" val="1834009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53615EE-C559-4E03-999B-5477F162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7D3232A5-67B6-AE46-95EC-C3524BEE940C}"/>
              </a:ext>
            </a:extLst>
          </p:cNvPr>
          <p:cNvSpPr>
            <a:spLocks noGrp="1"/>
          </p:cNvSpPr>
          <p:nvPr>
            <p:ph type="title"/>
          </p:nvPr>
        </p:nvSpPr>
        <p:spPr>
          <a:xfrm>
            <a:off x="700088" y="909637"/>
            <a:ext cx="5958216" cy="1362073"/>
          </a:xfrm>
        </p:spPr>
        <p:txBody>
          <a:bodyPr>
            <a:normAutofit/>
          </a:bodyPr>
          <a:lstStyle/>
          <a:p>
            <a:r>
              <a:rPr lang="en-US" dirty="0"/>
              <a:t>Social Distancing and civic capital </a:t>
            </a:r>
          </a:p>
        </p:txBody>
      </p:sp>
      <p:cxnSp>
        <p:nvCxnSpPr>
          <p:cNvPr id="16" name="Straight Connector 15">
            <a:extLst>
              <a:ext uri="{FF2B5EF4-FFF2-40B4-BE49-F238E27FC236}">
                <a16:creationId xmlns:a16="http://schemas.microsoft.com/office/drawing/2014/main" id="{799A8EBD-049C-48E6-97ED-C9102D78FC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5271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BB3C63-F9BD-2B4D-898B-D7B3B6D3EB9F}"/>
              </a:ext>
            </a:extLst>
          </p:cNvPr>
          <p:cNvSpPr>
            <a:spLocks noGrp="1"/>
          </p:cNvSpPr>
          <p:nvPr>
            <p:ph idx="1"/>
          </p:nvPr>
        </p:nvSpPr>
        <p:spPr>
          <a:xfrm>
            <a:off x="700088" y="2276474"/>
            <a:ext cx="6000258" cy="3671888"/>
          </a:xfrm>
        </p:spPr>
        <p:txBody>
          <a:bodyPr>
            <a:normAutofit fontScale="92500"/>
          </a:bodyPr>
          <a:lstStyle/>
          <a:p>
            <a:pPr>
              <a:lnSpc>
                <a:spcPct val="110000"/>
              </a:lnSpc>
            </a:pPr>
            <a:r>
              <a:rPr lang="en-US" sz="1600" dirty="0"/>
              <a:t>Civic capital -  the level of trust people have for one another and their willingness to engage in activities that benefit the collective more than the individual—like voting, volunteering, or donating blood.</a:t>
            </a:r>
          </a:p>
          <a:p>
            <a:pPr>
              <a:lnSpc>
                <a:spcPct val="110000"/>
              </a:lnSpc>
            </a:pPr>
            <a:r>
              <a:rPr lang="en-US" sz="1600" dirty="0"/>
              <a:t>Contagion avoidance is a public good: any individual behavior that limits contagion contributes to slowing the spread of the virus, lowering the probability of infection for all members of the community – </a:t>
            </a:r>
            <a:r>
              <a:rPr lang="en-US" sz="1600" i="1" dirty="0"/>
              <a:t>a positive externality</a:t>
            </a:r>
            <a:r>
              <a:rPr lang="en-US" sz="1600" dirty="0"/>
              <a:t>. </a:t>
            </a:r>
          </a:p>
          <a:p>
            <a:pPr>
              <a:lnSpc>
                <a:spcPct val="110000"/>
              </a:lnSpc>
            </a:pPr>
            <a:r>
              <a:rPr lang="en-US" sz="1600" dirty="0"/>
              <a:t>Using mobile phone and survey data, the researchers find that during the early phases of COVID-19, voluntary social distancing was higher when individuals exhibit a higher sense of civic duty. </a:t>
            </a:r>
          </a:p>
          <a:p>
            <a:pPr lvl="1">
              <a:lnSpc>
                <a:spcPct val="110000"/>
              </a:lnSpc>
            </a:pPr>
            <a:r>
              <a:rPr lang="en-US" sz="1600" dirty="0"/>
              <a:t>This is true for U.S. individuals, U.S. counties, and European regions.</a:t>
            </a:r>
          </a:p>
        </p:txBody>
      </p:sp>
      <p:pic>
        <p:nvPicPr>
          <p:cNvPr id="9" name="Picture 8">
            <a:extLst>
              <a:ext uri="{FF2B5EF4-FFF2-40B4-BE49-F238E27FC236}">
                <a16:creationId xmlns:a16="http://schemas.microsoft.com/office/drawing/2014/main" id="{A7C65673-C92F-0F4E-95C3-806C01AB9B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513401" y="719455"/>
            <a:ext cx="3680298" cy="2596557"/>
          </a:xfrm>
          <a:prstGeom prst="rect">
            <a:avLst/>
          </a:prstGeom>
          <a:noFill/>
        </p:spPr>
      </p:pic>
      <p:cxnSp>
        <p:nvCxnSpPr>
          <p:cNvPr id="18" name="Straight Connector 17">
            <a:extLst>
              <a:ext uri="{FF2B5EF4-FFF2-40B4-BE49-F238E27FC236}">
                <a16:creationId xmlns:a16="http://schemas.microsoft.com/office/drawing/2014/main" id="{07AB7C5C-C091-4C25-B1BD-93E2F6948C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85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237EE54-0E72-F64A-86FD-A1BDD1C9D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7546243" y="3602695"/>
            <a:ext cx="3614614" cy="2535851"/>
          </a:xfrm>
          <a:prstGeom prst="rect">
            <a:avLst/>
          </a:prstGeom>
          <a:noFill/>
        </p:spPr>
      </p:pic>
      <p:sp>
        <p:nvSpPr>
          <p:cNvPr id="15" name="TextBox 14">
            <a:extLst>
              <a:ext uri="{FF2B5EF4-FFF2-40B4-BE49-F238E27FC236}">
                <a16:creationId xmlns:a16="http://schemas.microsoft.com/office/drawing/2014/main" id="{81469C15-F319-664C-BA1D-81D01A34285F}"/>
              </a:ext>
            </a:extLst>
          </p:cNvPr>
          <p:cNvSpPr txBox="1"/>
          <p:nvPr/>
        </p:nvSpPr>
        <p:spPr>
          <a:xfrm>
            <a:off x="8202829" y="3429000"/>
            <a:ext cx="3473599"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Percentage changes in distance traveled daily </a:t>
            </a:r>
            <a:endParaRPr kumimoji="0" lang="en-US" sz="1200" b="1" i="0" u="none" strike="noStrike" kern="1200" cap="none" spc="0" normalizeH="0" baseline="0" noProof="0" dirty="0">
              <a:ln>
                <a:noFill/>
              </a:ln>
              <a:solidFill>
                <a:srgbClr val="000000"/>
              </a:solidFill>
              <a:effectLst/>
              <a:uLnTx/>
              <a:uFillTx/>
              <a:latin typeface="Calisto MT"/>
              <a:ea typeface="+mn-ea"/>
              <a:cs typeface="+mn-cs"/>
            </a:endParaRPr>
          </a:p>
        </p:txBody>
      </p:sp>
      <p:sp>
        <p:nvSpPr>
          <p:cNvPr id="17" name="TextBox 16">
            <a:extLst>
              <a:ext uri="{FF2B5EF4-FFF2-40B4-BE49-F238E27FC236}">
                <a16:creationId xmlns:a16="http://schemas.microsoft.com/office/drawing/2014/main" id="{033CDB05-B231-8E43-9C0E-0E112E027889}"/>
              </a:ext>
            </a:extLst>
          </p:cNvPr>
          <p:cNvSpPr txBox="1"/>
          <p:nvPr/>
        </p:nvSpPr>
        <p:spPr>
          <a:xfrm>
            <a:off x="7811029" y="401092"/>
            <a:ext cx="3883611"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Percentage changes in visits to non-essential businesses </a:t>
            </a:r>
            <a:endParaRPr kumimoji="0" lang="en-US" sz="1200" b="1" i="0" u="none" strike="noStrike" kern="1200" cap="none" spc="0" normalizeH="0" baseline="0" noProof="0" dirty="0">
              <a:ln>
                <a:noFill/>
              </a:ln>
              <a:solidFill>
                <a:srgbClr val="000000"/>
              </a:solidFill>
              <a:effectLst/>
              <a:uLnTx/>
              <a:uFillTx/>
              <a:latin typeface="Calisto MT"/>
              <a:ea typeface="+mn-ea"/>
              <a:cs typeface="+mn-cs"/>
            </a:endParaRPr>
          </a:p>
        </p:txBody>
      </p:sp>
      <p:sp>
        <p:nvSpPr>
          <p:cNvPr id="19" name="TextBox 18">
            <a:extLst>
              <a:ext uri="{FF2B5EF4-FFF2-40B4-BE49-F238E27FC236}">
                <a16:creationId xmlns:a16="http://schemas.microsoft.com/office/drawing/2014/main" id="{2DA6D9D9-E162-3A49-892E-18CD44D83B7B}"/>
              </a:ext>
            </a:extLst>
          </p:cNvPr>
          <p:cNvSpPr txBox="1"/>
          <p:nvPr/>
        </p:nvSpPr>
        <p:spPr>
          <a:xfrm>
            <a:off x="8768356" y="6326110"/>
            <a:ext cx="3244740" cy="344325"/>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sto MT"/>
                <a:ea typeface="+mn-ea"/>
                <a:cs typeface="+mn-cs"/>
              </a:rPr>
              <a:t>Figure</a:t>
            </a:r>
            <a:r>
              <a:rPr kumimoji="0" lang="en-US" sz="1600" b="1" i="0" u="none" strike="noStrike" kern="1200" cap="none" spc="0" normalizeH="0" baseline="0" noProof="0" dirty="0">
                <a:ln>
                  <a:noFill/>
                </a:ln>
                <a:solidFill>
                  <a:srgbClr val="000000"/>
                </a:solidFill>
                <a:effectLst/>
                <a:uLnTx/>
                <a:uFillTx/>
                <a:latin typeface="Calisto MT"/>
                <a:ea typeface="+mn-ea"/>
                <a:cs typeface="+mn-cs"/>
              </a:rPr>
              <a:t>: </a:t>
            </a:r>
            <a:r>
              <a:rPr kumimoji="0" lang="en-US" sz="1600" b="1" i="1" u="none" strike="noStrike" kern="1200" cap="none" spc="0" normalizeH="0" baseline="0" noProof="0" dirty="0">
                <a:ln>
                  <a:noFill/>
                </a:ln>
                <a:solidFill>
                  <a:srgbClr val="000000"/>
                </a:solidFill>
                <a:effectLst/>
                <a:uLnTx/>
                <a:uFillTx/>
                <a:latin typeface="Calisto MT"/>
                <a:ea typeface="+mn-ea"/>
                <a:cs typeface="+mn-cs"/>
              </a:rPr>
              <a:t>Barrios et al 2020</a:t>
            </a:r>
          </a:p>
        </p:txBody>
      </p:sp>
    </p:spTree>
    <p:extLst>
      <p:ext uri="{BB962C8B-B14F-4D97-AF65-F5344CB8AC3E}">
        <p14:creationId xmlns:p14="http://schemas.microsoft.com/office/powerpoint/2010/main" val="2297553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7D3232A5-67B6-AE46-95EC-C3524BEE940C}"/>
              </a:ext>
            </a:extLst>
          </p:cNvPr>
          <p:cNvSpPr>
            <a:spLocks noGrp="1"/>
          </p:cNvSpPr>
          <p:nvPr>
            <p:ph type="title"/>
          </p:nvPr>
        </p:nvSpPr>
        <p:spPr>
          <a:xfrm>
            <a:off x="695325" y="897753"/>
            <a:ext cx="3635046" cy="1575391"/>
          </a:xfrm>
        </p:spPr>
        <p:txBody>
          <a:bodyPr>
            <a:normAutofit/>
          </a:bodyPr>
          <a:lstStyle/>
          <a:p>
            <a:pPr>
              <a:lnSpc>
                <a:spcPct val="90000"/>
              </a:lnSpc>
            </a:pPr>
            <a:r>
              <a:rPr lang="en-US" sz="3400"/>
              <a:t>Social Distancing and civic capital </a:t>
            </a:r>
          </a:p>
        </p:txBody>
      </p:sp>
      <p:cxnSp>
        <p:nvCxnSpPr>
          <p:cNvPr id="39" name="Straight Connector 38">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BB3C63-F9BD-2B4D-898B-D7B3B6D3EB9F}"/>
              </a:ext>
            </a:extLst>
          </p:cNvPr>
          <p:cNvSpPr>
            <a:spLocks noGrp="1"/>
          </p:cNvSpPr>
          <p:nvPr>
            <p:ph idx="1"/>
          </p:nvPr>
        </p:nvSpPr>
        <p:spPr>
          <a:xfrm>
            <a:off x="695325" y="2710035"/>
            <a:ext cx="3587668" cy="3500265"/>
          </a:xfrm>
        </p:spPr>
        <p:txBody>
          <a:bodyPr>
            <a:normAutofit/>
          </a:bodyPr>
          <a:lstStyle/>
          <a:p>
            <a:pPr marL="0" indent="0">
              <a:buNone/>
            </a:pPr>
            <a:r>
              <a:rPr lang="en-US"/>
              <a:t>Moreover, after U.S. states began re-opening, social distancing remained more prevalent in high civic capital counties.</a:t>
            </a:r>
          </a:p>
          <a:p>
            <a:pPr lvl="1"/>
            <a:endParaRPr lang="en-US"/>
          </a:p>
        </p:txBody>
      </p:sp>
      <p:pic>
        <p:nvPicPr>
          <p:cNvPr id="11" name="Picture 10">
            <a:extLst>
              <a:ext uri="{FF2B5EF4-FFF2-40B4-BE49-F238E27FC236}">
                <a16:creationId xmlns:a16="http://schemas.microsoft.com/office/drawing/2014/main" id="{94CF2C46-9A38-984B-A525-613F458DE5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6800" y="1059873"/>
            <a:ext cx="6515100" cy="4738254"/>
          </a:xfrm>
          <a:prstGeom prst="rect">
            <a:avLst/>
          </a:prstGeom>
        </p:spPr>
      </p:pic>
      <p:sp>
        <p:nvSpPr>
          <p:cNvPr id="19" name="TextBox 18">
            <a:extLst>
              <a:ext uri="{FF2B5EF4-FFF2-40B4-BE49-F238E27FC236}">
                <a16:creationId xmlns:a16="http://schemas.microsoft.com/office/drawing/2014/main" id="{9265E16E-135B-F941-9E32-0C1F15C3C1A3}"/>
              </a:ext>
            </a:extLst>
          </p:cNvPr>
          <p:cNvSpPr txBox="1"/>
          <p:nvPr/>
        </p:nvSpPr>
        <p:spPr>
          <a:xfrm>
            <a:off x="8947260" y="6164184"/>
            <a:ext cx="3244740" cy="344325"/>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sto MT"/>
                <a:ea typeface="+mn-ea"/>
                <a:cs typeface="+mn-cs"/>
              </a:rPr>
              <a:t>Figure</a:t>
            </a:r>
            <a:r>
              <a:rPr kumimoji="0" lang="en-US" sz="1600" b="1" i="0" u="none" strike="noStrike" kern="1200" cap="none" spc="0" normalizeH="0" baseline="0" noProof="0" dirty="0">
                <a:ln>
                  <a:noFill/>
                </a:ln>
                <a:solidFill>
                  <a:srgbClr val="000000"/>
                </a:solidFill>
                <a:effectLst/>
                <a:uLnTx/>
                <a:uFillTx/>
                <a:latin typeface="Calisto MT"/>
                <a:ea typeface="+mn-ea"/>
                <a:cs typeface="+mn-cs"/>
              </a:rPr>
              <a:t>: </a:t>
            </a:r>
            <a:r>
              <a:rPr kumimoji="0" lang="en-US" sz="1600" b="1" i="1" u="none" strike="noStrike" kern="1200" cap="none" spc="0" normalizeH="0" baseline="0" noProof="0" dirty="0">
                <a:ln>
                  <a:noFill/>
                </a:ln>
                <a:solidFill>
                  <a:srgbClr val="000000"/>
                </a:solidFill>
                <a:effectLst/>
                <a:uLnTx/>
                <a:uFillTx/>
                <a:latin typeface="Calisto MT"/>
                <a:ea typeface="+mn-ea"/>
                <a:cs typeface="+mn-cs"/>
              </a:rPr>
              <a:t>Barrios et al 2020</a:t>
            </a:r>
          </a:p>
        </p:txBody>
      </p:sp>
    </p:spTree>
    <p:extLst>
      <p:ext uri="{BB962C8B-B14F-4D97-AF65-F5344CB8AC3E}">
        <p14:creationId xmlns:p14="http://schemas.microsoft.com/office/powerpoint/2010/main" val="3751589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CD443300-1F1A-7146-9536-FE9BEE23F80D}"/>
              </a:ext>
            </a:extLst>
          </p:cNvPr>
          <p:cNvSpPr>
            <a:spLocks noGrp="1"/>
          </p:cNvSpPr>
          <p:nvPr>
            <p:ph type="title"/>
          </p:nvPr>
        </p:nvSpPr>
        <p:spPr>
          <a:xfrm>
            <a:off x="695324" y="897752"/>
            <a:ext cx="3601757" cy="1955927"/>
          </a:xfrm>
        </p:spPr>
        <p:txBody>
          <a:bodyPr>
            <a:normAutofit/>
          </a:bodyPr>
          <a:lstStyle/>
          <a:p>
            <a:r>
              <a:rPr lang="en-US" dirty="0"/>
              <a:t>Health and Economic</a:t>
            </a:r>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3039B99-FEF5-9A4F-9F82-9B41B2AD2B53}"/>
              </a:ext>
            </a:extLst>
          </p:cNvPr>
          <p:cNvSpPr>
            <a:spLocks noGrp="1"/>
          </p:cNvSpPr>
          <p:nvPr>
            <p:ph idx="1"/>
          </p:nvPr>
        </p:nvSpPr>
        <p:spPr>
          <a:xfrm>
            <a:off x="683373" y="2853679"/>
            <a:ext cx="3613708" cy="3391733"/>
          </a:xfrm>
        </p:spPr>
        <p:txBody>
          <a:bodyPr>
            <a:normAutofit/>
          </a:bodyPr>
          <a:lstStyle/>
          <a:p>
            <a:r>
              <a:rPr lang="en-US" dirty="0"/>
              <a:t>The pandemic a health crisis led to uncertainty in much of our everyday economic activity</a:t>
            </a:r>
          </a:p>
          <a:p>
            <a:r>
              <a:rPr lang="en-US" dirty="0"/>
              <a:t>Health risk translates to economic risks</a:t>
            </a:r>
          </a:p>
        </p:txBody>
      </p:sp>
      <p:pic>
        <p:nvPicPr>
          <p:cNvPr id="5" name="Picture 4" descr="A row of samples for medical testing">
            <a:extLst>
              <a:ext uri="{FF2B5EF4-FFF2-40B4-BE49-F238E27FC236}">
                <a16:creationId xmlns:a16="http://schemas.microsoft.com/office/drawing/2014/main" id="{1DACFF00-6BB6-44B2-A837-BB9A927051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6800" y="10"/>
            <a:ext cx="7315200" cy="6857990"/>
          </a:xfrm>
          <a:prstGeom prst="rect">
            <a:avLst/>
          </a:prstGeom>
        </p:spPr>
      </p:pic>
    </p:spTree>
    <p:extLst>
      <p:ext uri="{BB962C8B-B14F-4D97-AF65-F5344CB8AC3E}">
        <p14:creationId xmlns:p14="http://schemas.microsoft.com/office/powerpoint/2010/main" val="2998590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C922BA6E-FEE0-AA45-A7EB-D83D4A2EB804}"/>
              </a:ext>
            </a:extLst>
          </p:cNvPr>
          <p:cNvSpPr>
            <a:spLocks noGrp="1"/>
          </p:cNvSpPr>
          <p:nvPr>
            <p:ph type="title"/>
          </p:nvPr>
        </p:nvSpPr>
        <p:spPr>
          <a:xfrm>
            <a:off x="695325" y="4023657"/>
            <a:ext cx="3786178" cy="2110444"/>
          </a:xfrm>
        </p:spPr>
        <p:txBody>
          <a:bodyPr>
            <a:normAutofit/>
          </a:bodyPr>
          <a:lstStyle/>
          <a:p>
            <a:pPr>
              <a:lnSpc>
                <a:spcPct val="90000"/>
              </a:lnSpc>
            </a:pPr>
            <a:r>
              <a:rPr lang="en-US" sz="3400" dirty="0"/>
              <a:t>Business Closures Stay at Home Mandates</a:t>
            </a:r>
          </a:p>
        </p:txBody>
      </p:sp>
      <p:pic>
        <p:nvPicPr>
          <p:cNvPr id="1026" name="Picture 2" descr="Chart, line chart&#10;&#10;Description automatically generated">
            <a:extLst>
              <a:ext uri="{FF2B5EF4-FFF2-40B4-BE49-F238E27FC236}">
                <a16:creationId xmlns:a16="http://schemas.microsoft.com/office/drawing/2014/main" id="{C5654D6D-981B-9F4D-BFE4-18B8B037917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0100" y="182960"/>
            <a:ext cx="10591800" cy="3840697"/>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76800" y="4114590"/>
            <a:ext cx="9818" cy="20195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1CF49C-265C-A94C-BE7B-A962E170B30F}"/>
              </a:ext>
            </a:extLst>
          </p:cNvPr>
          <p:cNvSpPr>
            <a:spLocks noGrp="1"/>
          </p:cNvSpPr>
          <p:nvPr>
            <p:ph idx="1"/>
          </p:nvPr>
        </p:nvSpPr>
        <p:spPr>
          <a:xfrm>
            <a:off x="5563915" y="4088704"/>
            <a:ext cx="5922942" cy="2110445"/>
          </a:xfrm>
        </p:spPr>
        <p:txBody>
          <a:bodyPr>
            <a:normAutofit lnSpcReduction="10000"/>
          </a:bodyPr>
          <a:lstStyle/>
          <a:p>
            <a:pPr>
              <a:lnSpc>
                <a:spcPct val="110000"/>
              </a:lnSpc>
            </a:pPr>
            <a:r>
              <a:rPr lang="en-US" sz="1400" dirty="0"/>
              <a:t>Total foot traffic fell by </a:t>
            </a:r>
            <a:r>
              <a:rPr lang="en-US" sz="1400" b="1" i="1" dirty="0"/>
              <a:t>60 percentage </a:t>
            </a:r>
            <a:r>
              <a:rPr lang="en-US" sz="1400" dirty="0"/>
              <a:t>points, </a:t>
            </a:r>
          </a:p>
          <a:p>
            <a:pPr lvl="1">
              <a:lnSpc>
                <a:spcPct val="110000"/>
              </a:lnSpc>
            </a:pPr>
            <a:r>
              <a:rPr lang="en-US" sz="1400" i="1" dirty="0"/>
              <a:t>legal restrictions explain only around 7 % points of this declin</a:t>
            </a:r>
            <a:r>
              <a:rPr lang="en-US" sz="1400" dirty="0"/>
              <a:t>e. </a:t>
            </a:r>
          </a:p>
          <a:p>
            <a:pPr>
              <a:lnSpc>
                <a:spcPct val="110000"/>
              </a:lnSpc>
            </a:pPr>
            <a:r>
              <a:rPr lang="en-US" sz="1400" dirty="0"/>
              <a:t>In other words, people were staying home on their own, and when they did go shopping, the authors found that consumers avoided larger, high-traffic businesses.</a:t>
            </a:r>
          </a:p>
          <a:p>
            <a:pPr>
              <a:lnSpc>
                <a:spcPct val="110000"/>
              </a:lnSpc>
            </a:pPr>
            <a:r>
              <a:rPr lang="en-US" sz="1400" dirty="0"/>
              <a:t>Supporting a modest size of the estimated stay at home policy effects </a:t>
            </a:r>
          </a:p>
          <a:p>
            <a:pPr>
              <a:lnSpc>
                <a:spcPct val="110000"/>
              </a:lnSpc>
            </a:pPr>
            <a:r>
              <a:rPr lang="en-US" sz="1400" dirty="0"/>
              <a:t>Figure</a:t>
            </a:r>
            <a:r>
              <a:rPr lang="en-US" sz="1400" b="1" i="1" dirty="0"/>
              <a:t>: </a:t>
            </a:r>
            <a:r>
              <a:rPr lang="en-US" sz="1400" b="1" i="1" dirty="0" err="1"/>
              <a:t>Goolsbee</a:t>
            </a:r>
            <a:r>
              <a:rPr lang="en-US" sz="1400" b="1" i="1" dirty="0"/>
              <a:t> and </a:t>
            </a:r>
            <a:r>
              <a:rPr lang="en-US" sz="1400" b="1" i="1" dirty="0" err="1"/>
              <a:t>Syverson</a:t>
            </a:r>
            <a:r>
              <a:rPr lang="en-US" sz="1400" b="1" i="1" dirty="0"/>
              <a:t> 2020</a:t>
            </a:r>
          </a:p>
        </p:txBody>
      </p:sp>
    </p:spTree>
    <p:extLst>
      <p:ext uri="{BB962C8B-B14F-4D97-AF65-F5344CB8AC3E}">
        <p14:creationId xmlns:p14="http://schemas.microsoft.com/office/powerpoint/2010/main" val="3712873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9" name="Rectangle 28">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18E6BEA4-12C7-8F49-9D9D-729D8387AD5B}"/>
              </a:ext>
            </a:extLst>
          </p:cNvPr>
          <p:cNvSpPr>
            <a:spLocks noGrp="1"/>
          </p:cNvSpPr>
          <p:nvPr>
            <p:ph type="title"/>
          </p:nvPr>
        </p:nvSpPr>
        <p:spPr>
          <a:xfrm>
            <a:off x="685800" y="908652"/>
            <a:ext cx="3620882" cy="1878358"/>
          </a:xfrm>
        </p:spPr>
        <p:txBody>
          <a:bodyPr vert="horz" lIns="91440" tIns="45720" rIns="91440" bIns="45720" rtlCol="0" anchor="t">
            <a:normAutofit/>
          </a:bodyPr>
          <a:lstStyle/>
          <a:p>
            <a:r>
              <a:rPr lang="en-US" sz="4000" dirty="0">
                <a:solidFill>
                  <a:schemeClr val="bg1"/>
                </a:solidFill>
              </a:rPr>
              <a:t>Economic Uncertainty</a:t>
            </a:r>
          </a:p>
        </p:txBody>
      </p:sp>
      <p:cxnSp>
        <p:nvCxnSpPr>
          <p:cNvPr id="31" name="Straight Connector 3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Graph on document with pen">
            <a:extLst>
              <a:ext uri="{FF2B5EF4-FFF2-40B4-BE49-F238E27FC236}">
                <a16:creationId xmlns:a16="http://schemas.microsoft.com/office/drawing/2014/main" id="{347D54B8-55B0-49C3-BD1D-FDF42B4973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876158" y="10"/>
            <a:ext cx="7315841" cy="6857990"/>
          </a:xfrm>
          <a:prstGeom prst="rect">
            <a:avLst/>
          </a:prstGeom>
        </p:spPr>
      </p:pic>
      <p:sp>
        <p:nvSpPr>
          <p:cNvPr id="4" name="Text Placeholder 2">
            <a:extLst>
              <a:ext uri="{FF2B5EF4-FFF2-40B4-BE49-F238E27FC236}">
                <a16:creationId xmlns:a16="http://schemas.microsoft.com/office/drawing/2014/main" id="{B464C0A3-4F11-8C4F-8921-2607AE8FB4CB}"/>
              </a:ext>
            </a:extLst>
          </p:cNvPr>
          <p:cNvSpPr txBox="1">
            <a:spLocks/>
          </p:cNvSpPr>
          <p:nvPr/>
        </p:nvSpPr>
        <p:spPr>
          <a:xfrm>
            <a:off x="715382" y="3399597"/>
            <a:ext cx="10632067" cy="2444612"/>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tint val="75000"/>
                </a:srgbClr>
              </a:solidFill>
              <a:effectLst/>
              <a:uLnTx/>
              <a:uFillTx/>
              <a:latin typeface="Calisto MT"/>
              <a:ea typeface="+mn-ea"/>
              <a:cs typeface="+mn-cs"/>
            </a:endParaRPr>
          </a:p>
        </p:txBody>
      </p:sp>
      <p:sp>
        <p:nvSpPr>
          <p:cNvPr id="22" name="Content Placeholder 2">
            <a:extLst>
              <a:ext uri="{FF2B5EF4-FFF2-40B4-BE49-F238E27FC236}">
                <a16:creationId xmlns:a16="http://schemas.microsoft.com/office/drawing/2014/main" id="{90BBA7CD-DC05-034F-82AE-F713E20C434E}"/>
              </a:ext>
            </a:extLst>
          </p:cNvPr>
          <p:cNvSpPr txBox="1">
            <a:spLocks/>
          </p:cNvSpPr>
          <p:nvPr/>
        </p:nvSpPr>
        <p:spPr>
          <a:xfrm>
            <a:off x="683373" y="2853679"/>
            <a:ext cx="3613708" cy="339173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tint val="75000"/>
                  </a:srgbClr>
                </a:solidFill>
                <a:effectLst/>
                <a:uLnTx/>
                <a:uFillTx/>
                <a:latin typeface="Calisto MT"/>
                <a:ea typeface="+mn-ea"/>
                <a:cs typeface="+mn-cs"/>
              </a:rPr>
              <a:t>Labor Market Effects</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tint val="75000"/>
                  </a:srgbClr>
                </a:solidFill>
                <a:effectLst/>
                <a:uLnTx/>
                <a:uFillTx/>
                <a:latin typeface="Calisto MT"/>
                <a:ea typeface="+mn-ea"/>
                <a:cs typeface="+mn-cs"/>
              </a:rPr>
              <a:t>Technological Changes</a:t>
            </a:r>
          </a:p>
        </p:txBody>
      </p:sp>
    </p:spTree>
    <p:extLst>
      <p:ext uri="{BB962C8B-B14F-4D97-AF65-F5344CB8AC3E}">
        <p14:creationId xmlns:p14="http://schemas.microsoft.com/office/powerpoint/2010/main" val="142846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642194"/>
          </a:xfrm>
        </p:spPr>
        <p:txBody>
          <a:bodyPr>
            <a:normAutofit fontScale="90000"/>
          </a:bodyPr>
          <a:lstStyle/>
          <a:p>
            <a:pPr>
              <a:lnSpc>
                <a:spcPct val="107000"/>
              </a:lnSpc>
              <a:spcBef>
                <a:spcPts val="0"/>
              </a:spcBef>
              <a:spcAft>
                <a:spcPts val="800"/>
              </a:spcAft>
            </a:pPr>
            <a:br>
              <a:rPr lang="en-US" sz="4000" dirty="0"/>
            </a:br>
            <a:r>
              <a:rPr lang="en-CA" sz="3600" dirty="0">
                <a:solidFill>
                  <a:schemeClr val="tx1"/>
                </a:solidFill>
                <a:latin typeface="Times New Roman" panose="02020603050405020304" pitchFamily="18" charset="0"/>
              </a:rPr>
              <a:t>PAC ANNUAL CONFERENCE</a:t>
            </a:r>
            <a:br>
              <a:rPr lang="en-CA" sz="3600" dirty="0">
                <a:solidFill>
                  <a:schemeClr val="tx1"/>
                </a:solidFill>
                <a:latin typeface="Times New Roman" panose="02020603050405020304" pitchFamily="18" charset="0"/>
              </a:rPr>
            </a:br>
            <a:r>
              <a:rPr lang="en-CA" sz="3600" dirty="0">
                <a:solidFill>
                  <a:schemeClr val="tx1"/>
                </a:solidFill>
                <a:latin typeface="Times New Roman" panose="02020603050405020304" pitchFamily="18" charset="0"/>
              </a:rPr>
              <a:t>on Professional Accounting Futures</a:t>
            </a:r>
            <a:br>
              <a:rPr lang="en-CA" sz="3200" dirty="0">
                <a:solidFill>
                  <a:schemeClr val="tx1"/>
                </a:solidFill>
                <a:latin typeface="Times New Roman" panose="02020603050405020304" pitchFamily="18" charset="0"/>
              </a:rPr>
            </a:br>
            <a:r>
              <a:rPr lang="en-CA" sz="2000" dirty="0">
                <a:solidFill>
                  <a:schemeClr val="tx1"/>
                </a:solidFill>
                <a:latin typeface="Times New Roman" panose="02020603050405020304" pitchFamily="18" charset="0"/>
              </a:rPr>
              <a:t> </a:t>
            </a:r>
            <a:r>
              <a:rPr lang="en-CA" sz="2700" dirty="0">
                <a:solidFill>
                  <a:schemeClr val="tx1"/>
                </a:solidFill>
                <a:latin typeface="Times New Roman" panose="02020603050405020304" pitchFamily="18" charset="0"/>
              </a:rPr>
              <a:t>October 28 &amp; 29, 2021</a:t>
            </a:r>
            <a:br>
              <a:rPr lang="en-US" dirty="0">
                <a:effectLst/>
                <a:latin typeface="Times New Roman" panose="02020603050405020304" pitchFamily="18" charset="0"/>
                <a:ea typeface="Calibri" panose="020F0502020204030204" pitchFamily="34" charset="0"/>
              </a:rPr>
            </a:br>
            <a:endParaRPr lang="en-US" dirty="0"/>
          </a:p>
        </p:txBody>
      </p:sp>
      <p:sp>
        <p:nvSpPr>
          <p:cNvPr id="3" name="Content Placeholder 2"/>
          <p:cNvSpPr>
            <a:spLocks noGrp="1"/>
          </p:cNvSpPr>
          <p:nvPr>
            <p:ph idx="1"/>
          </p:nvPr>
        </p:nvSpPr>
        <p:spPr>
          <a:xfrm>
            <a:off x="1981200" y="1600201"/>
            <a:ext cx="8229600" cy="4277072"/>
          </a:xfrm>
        </p:spPr>
        <p:txBody>
          <a:bodyPr/>
          <a:lstStyle/>
          <a:p>
            <a:pPr marL="0" indent="0" algn="ctr">
              <a:buNone/>
            </a:pPr>
            <a:endParaRPr lang="en-CA" sz="2400" b="1" cap="small" dirty="0">
              <a:solidFill>
                <a:srgbClr val="FFFF00"/>
              </a:solidFill>
              <a:latin typeface="Times New Roman" panose="02020603050405020304" pitchFamily="18" charset="0"/>
              <a:ea typeface="+mj-ea"/>
              <a:cs typeface="Times New Roman" panose="02020603050405020304" pitchFamily="18" charset="0"/>
            </a:endParaRPr>
          </a:p>
          <a:p>
            <a:pPr marL="0" indent="0" algn="ctr">
              <a:buNone/>
            </a:pPr>
            <a:r>
              <a:rPr lang="en-CA" b="1" cap="small" dirty="0">
                <a:solidFill>
                  <a:srgbClr val="FFFF00"/>
                </a:solidFill>
                <a:latin typeface="Palatino Linotype" panose="02040502050505030304" pitchFamily="18" charset="0"/>
                <a:ea typeface="+mj-ea"/>
                <a:cs typeface="Times New Roman" panose="02020603050405020304" pitchFamily="18" charset="0"/>
              </a:rPr>
              <a:t>Covid-19 Impacts: </a:t>
            </a:r>
            <a:br>
              <a:rPr lang="en-CA" b="1" cap="small" dirty="0">
                <a:solidFill>
                  <a:srgbClr val="FFFF00"/>
                </a:solidFill>
                <a:latin typeface="Palatino Linotype" panose="02040502050505030304" pitchFamily="18" charset="0"/>
                <a:ea typeface="+mj-ea"/>
                <a:cs typeface="Times New Roman" panose="02020603050405020304" pitchFamily="18" charset="0"/>
              </a:rPr>
            </a:br>
            <a:r>
              <a:rPr lang="en-CA" b="1" cap="small" dirty="0">
                <a:solidFill>
                  <a:srgbClr val="FFFF00"/>
                </a:solidFill>
                <a:latin typeface="Palatino Linotype" panose="02040502050505030304" pitchFamily="18" charset="0"/>
                <a:ea typeface="+mj-ea"/>
                <a:cs typeface="Times New Roman" panose="02020603050405020304" pitchFamily="18" charset="0"/>
              </a:rPr>
              <a:t>Financial reporting, investing, auditing &amp; governance challenges in a fast changing &amp; chaotic Environment</a:t>
            </a:r>
            <a:endParaRPr lang="en-US" cap="small" dirty="0">
              <a:latin typeface="Palatino Linotype" panose="02040502050505030304" pitchFamily="18" charset="0"/>
              <a:cs typeface="Times New Roman" panose="02020603050405020304" pitchFamily="18" charset="0"/>
            </a:endParaRPr>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73388" y="4725145"/>
            <a:ext cx="6445224" cy="154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914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32269FC9-1201-B646-A42C-F2841C0E2137}"/>
              </a:ext>
            </a:extLst>
          </p:cNvPr>
          <p:cNvSpPr>
            <a:spLocks noGrp="1"/>
          </p:cNvSpPr>
          <p:nvPr>
            <p:ph type="title"/>
          </p:nvPr>
        </p:nvSpPr>
        <p:spPr>
          <a:xfrm>
            <a:off x="695325" y="897753"/>
            <a:ext cx="3635046" cy="1575391"/>
          </a:xfrm>
        </p:spPr>
        <p:txBody>
          <a:bodyPr>
            <a:normAutofit/>
          </a:bodyPr>
          <a:lstStyle/>
          <a:p>
            <a:pPr>
              <a:lnSpc>
                <a:spcPct val="90000"/>
              </a:lnSpc>
            </a:pPr>
            <a:r>
              <a:rPr lang="en-US" sz="2200" dirty="0"/>
              <a:t>US employment declined by about 21% between mid-February and late-April, 2020</a:t>
            </a:r>
          </a:p>
        </p:txBody>
      </p:sp>
      <p:cxnSp>
        <p:nvCxnSpPr>
          <p:cNvPr id="18" name="Straight Connector 17">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81BC57-0A30-1149-B2FB-A87C38BFA9F9}"/>
              </a:ext>
            </a:extLst>
          </p:cNvPr>
          <p:cNvSpPr>
            <a:spLocks noGrp="1"/>
          </p:cNvSpPr>
          <p:nvPr>
            <p:ph idx="1"/>
          </p:nvPr>
        </p:nvSpPr>
        <p:spPr>
          <a:xfrm>
            <a:off x="695325" y="2710035"/>
            <a:ext cx="3587668" cy="3500265"/>
          </a:xfrm>
        </p:spPr>
        <p:txBody>
          <a:bodyPr>
            <a:normAutofit/>
          </a:bodyPr>
          <a:lstStyle/>
          <a:p>
            <a:r>
              <a:rPr lang="en-US" dirty="0"/>
              <a:t>Employment declines were disproportionately concentrated among lower-wage workers: </a:t>
            </a:r>
          </a:p>
          <a:p>
            <a:pPr lvl="1"/>
            <a:r>
              <a:rPr lang="en-US" dirty="0"/>
              <a:t>30% of all workers in the bottom quintile of the wage distribution lost their job</a:t>
            </a:r>
          </a:p>
          <a:p>
            <a:pPr lvl="1"/>
            <a:r>
              <a:rPr lang="en-US" dirty="0"/>
              <a:t>workers in the top quintile was only 5%</a:t>
            </a:r>
          </a:p>
        </p:txBody>
      </p:sp>
      <p:pic>
        <p:nvPicPr>
          <p:cNvPr id="4" name="Picture 3">
            <a:extLst>
              <a:ext uri="{FF2B5EF4-FFF2-40B4-BE49-F238E27FC236}">
                <a16:creationId xmlns:a16="http://schemas.microsoft.com/office/drawing/2014/main" id="{D785882F-A003-D849-8DB6-3B2C2D7106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6800" y="729590"/>
            <a:ext cx="6515100" cy="5398820"/>
          </a:xfrm>
          <a:prstGeom prst="rect">
            <a:avLst/>
          </a:prstGeom>
        </p:spPr>
      </p:pic>
      <p:sp>
        <p:nvSpPr>
          <p:cNvPr id="7" name="TextBox 6">
            <a:extLst>
              <a:ext uri="{FF2B5EF4-FFF2-40B4-BE49-F238E27FC236}">
                <a16:creationId xmlns:a16="http://schemas.microsoft.com/office/drawing/2014/main" id="{08E5E06D-640A-C24A-B9AA-DCD0B0272B6B}"/>
              </a:ext>
            </a:extLst>
          </p:cNvPr>
          <p:cNvSpPr txBox="1"/>
          <p:nvPr/>
        </p:nvSpPr>
        <p:spPr>
          <a:xfrm>
            <a:off x="9457899" y="6338410"/>
            <a:ext cx="2334298" cy="315279"/>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sto MT"/>
                <a:ea typeface="+mn-ea"/>
                <a:cs typeface="+mn-cs"/>
              </a:rPr>
              <a:t>Figure</a:t>
            </a:r>
            <a:r>
              <a:rPr kumimoji="0" lang="en-US" sz="1400" b="1" i="0" u="none" strike="noStrike" kern="1200" cap="none" spc="0" normalizeH="0" baseline="0" noProof="0" dirty="0">
                <a:ln>
                  <a:noFill/>
                </a:ln>
                <a:solidFill>
                  <a:srgbClr val="000000"/>
                </a:solidFill>
                <a:effectLst/>
                <a:uLnTx/>
                <a:uFillTx/>
                <a:latin typeface="Calisto MT"/>
                <a:ea typeface="+mn-ea"/>
                <a:cs typeface="+mn-cs"/>
              </a:rPr>
              <a:t>: </a:t>
            </a:r>
            <a:r>
              <a:rPr kumimoji="0" lang="en-US" sz="1400" b="1" i="1" u="none" strike="noStrike" kern="1200" cap="none" spc="0" normalizeH="0" baseline="0" noProof="0" dirty="0" err="1">
                <a:ln>
                  <a:noFill/>
                </a:ln>
                <a:solidFill>
                  <a:srgbClr val="000000"/>
                </a:solidFill>
                <a:effectLst/>
                <a:uLnTx/>
                <a:uFillTx/>
                <a:latin typeface="Calisto MT"/>
                <a:ea typeface="+mn-ea"/>
                <a:cs typeface="+mn-cs"/>
              </a:rPr>
              <a:t>Bartik</a:t>
            </a:r>
            <a:r>
              <a:rPr kumimoji="0" lang="en-US" sz="1400" b="1" i="1" u="none" strike="noStrike" kern="1200" cap="none" spc="0" normalizeH="0" baseline="0" noProof="0" dirty="0">
                <a:ln>
                  <a:noFill/>
                </a:ln>
                <a:solidFill>
                  <a:srgbClr val="000000"/>
                </a:solidFill>
                <a:effectLst/>
                <a:uLnTx/>
                <a:uFillTx/>
                <a:latin typeface="Calisto MT"/>
                <a:ea typeface="+mn-ea"/>
                <a:cs typeface="+mn-cs"/>
              </a:rPr>
              <a:t> et al 2020</a:t>
            </a:r>
            <a:endParaRPr kumimoji="0" lang="en-US" sz="1400" b="1" i="1" u="none" strike="noStrike" kern="1200" cap="none" spc="0" normalizeH="0" baseline="0" noProof="0">
              <a:ln>
                <a:noFill/>
              </a:ln>
              <a:solidFill>
                <a:srgbClr val="000000"/>
              </a:solidFill>
              <a:effectLst/>
              <a:uLnTx/>
              <a:uFillTx/>
              <a:latin typeface="Calisto MT"/>
              <a:ea typeface="+mn-ea"/>
              <a:cs typeface="+mn-cs"/>
            </a:endParaRPr>
          </a:p>
        </p:txBody>
      </p:sp>
      <p:sp>
        <p:nvSpPr>
          <p:cNvPr id="5" name="Rectangle 4">
            <a:extLst>
              <a:ext uri="{FF2B5EF4-FFF2-40B4-BE49-F238E27FC236}">
                <a16:creationId xmlns:a16="http://schemas.microsoft.com/office/drawing/2014/main" id="{A3E0AA3F-35D8-8840-9B4C-FB549A59B3D5}"/>
              </a:ext>
            </a:extLst>
          </p:cNvPr>
          <p:cNvSpPr/>
          <p:nvPr/>
        </p:nvSpPr>
        <p:spPr>
          <a:xfrm>
            <a:off x="10413990" y="5715387"/>
            <a:ext cx="950026" cy="519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Tree>
    <p:extLst>
      <p:ext uri="{BB962C8B-B14F-4D97-AF65-F5344CB8AC3E}">
        <p14:creationId xmlns:p14="http://schemas.microsoft.com/office/powerpoint/2010/main" val="1397458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67B86C70-E404-3C4F-ABB2-4B31667EE61A}"/>
              </a:ext>
            </a:extLst>
          </p:cNvPr>
          <p:cNvSpPr>
            <a:spLocks noGrp="1"/>
          </p:cNvSpPr>
          <p:nvPr>
            <p:ph type="title"/>
          </p:nvPr>
        </p:nvSpPr>
        <p:spPr>
          <a:xfrm>
            <a:off x="700635" y="922096"/>
            <a:ext cx="10691265" cy="864072"/>
          </a:xfrm>
        </p:spPr>
        <p:txBody>
          <a:bodyPr>
            <a:normAutofit/>
          </a:bodyPr>
          <a:lstStyle/>
          <a:p>
            <a:pPr>
              <a:lnSpc>
                <a:spcPct val="90000"/>
              </a:lnSpc>
            </a:pPr>
            <a:r>
              <a:rPr lang="en-US" sz="2800" dirty="0"/>
              <a:t>Labor market reallocation in the wake of Covid-19</a:t>
            </a:r>
            <a:br>
              <a:rPr lang="en-US" sz="2800" b="1" dirty="0"/>
            </a:br>
            <a:endParaRPr lang="en-US" sz="2800" dirty="0"/>
          </a:p>
        </p:txBody>
      </p:sp>
      <p:cxnSp>
        <p:nvCxnSpPr>
          <p:cNvPr id="15" name="Straight Connector 10">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CF698D3-395B-D041-A4D9-49D93E64BE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099" y="2551087"/>
            <a:ext cx="3398089" cy="2557061"/>
          </a:xfrm>
          <a:prstGeom prst="rect">
            <a:avLst/>
          </a:prstGeom>
        </p:spPr>
      </p:pic>
      <p:sp>
        <p:nvSpPr>
          <p:cNvPr id="3" name="Content Placeholder 2">
            <a:extLst>
              <a:ext uri="{FF2B5EF4-FFF2-40B4-BE49-F238E27FC236}">
                <a16:creationId xmlns:a16="http://schemas.microsoft.com/office/drawing/2014/main" id="{35DDB6BA-BC42-1D47-8333-98FE1854F0AC}"/>
              </a:ext>
            </a:extLst>
          </p:cNvPr>
          <p:cNvSpPr>
            <a:spLocks noGrp="1"/>
          </p:cNvSpPr>
          <p:nvPr>
            <p:ph idx="1"/>
          </p:nvPr>
        </p:nvSpPr>
        <p:spPr>
          <a:xfrm>
            <a:off x="4797971" y="1906418"/>
            <a:ext cx="6693941" cy="3923165"/>
          </a:xfrm>
        </p:spPr>
        <p:txBody>
          <a:bodyPr>
            <a:normAutofit/>
          </a:bodyPr>
          <a:lstStyle/>
          <a:p>
            <a:pPr>
              <a:lnSpc>
                <a:spcPct val="110000"/>
              </a:lnSpc>
            </a:pPr>
            <a:r>
              <a:rPr lang="en-US" dirty="0"/>
              <a:t>The Covid shock was asymmetric across sectors, contributing to a sharp recession (</a:t>
            </a:r>
            <a:r>
              <a:rPr lang="en-US" dirty="0" err="1"/>
              <a:t>Guerrieri</a:t>
            </a:r>
            <a:r>
              <a:rPr lang="en-US" dirty="0"/>
              <a:t> et al. 2020).</a:t>
            </a:r>
          </a:p>
          <a:p>
            <a:pPr lvl="1">
              <a:lnSpc>
                <a:spcPct val="110000"/>
              </a:lnSpc>
            </a:pPr>
            <a:r>
              <a:rPr lang="en-US" sz="1600" dirty="0"/>
              <a:t>sales and employment fell sharply in particular sectors (Bloom et al. 2020).</a:t>
            </a:r>
          </a:p>
          <a:p>
            <a:pPr>
              <a:lnSpc>
                <a:spcPct val="110000"/>
              </a:lnSpc>
            </a:pPr>
            <a:r>
              <a:rPr lang="en-US" dirty="0"/>
              <a:t>Excess reallocation </a:t>
            </a:r>
          </a:p>
          <a:p>
            <a:pPr lvl="1">
              <a:lnSpc>
                <a:spcPct val="110000"/>
              </a:lnSpc>
            </a:pPr>
            <a:r>
              <a:rPr lang="en-US" sz="1600" dirty="0"/>
              <a:t>quantifies the amount of firm-level employment or sales changes over and above the amount required to accommodate the net change in aggregate employment or sales</a:t>
            </a:r>
          </a:p>
          <a:p>
            <a:pPr>
              <a:lnSpc>
                <a:spcPct val="110000"/>
              </a:lnSpc>
            </a:pPr>
            <a:r>
              <a:rPr lang="en-US" sz="1800" dirty="0"/>
              <a:t>Since the inception of the Covid pandemic, excess job reallocation rates have approximately doubled in both countries. </a:t>
            </a:r>
          </a:p>
        </p:txBody>
      </p:sp>
      <p:cxnSp>
        <p:nvCxnSpPr>
          <p:cNvPr id="13" name="Straight Connector 12">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836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67B86C70-E404-3C4F-ABB2-4B31667EE61A}"/>
              </a:ext>
            </a:extLst>
          </p:cNvPr>
          <p:cNvSpPr>
            <a:spLocks noGrp="1"/>
          </p:cNvSpPr>
          <p:nvPr>
            <p:ph type="title"/>
          </p:nvPr>
        </p:nvSpPr>
        <p:spPr>
          <a:xfrm>
            <a:off x="6377111" y="909638"/>
            <a:ext cx="5014789" cy="1318062"/>
          </a:xfrm>
        </p:spPr>
        <p:txBody>
          <a:bodyPr>
            <a:normAutofit/>
          </a:bodyPr>
          <a:lstStyle/>
          <a:p>
            <a:pPr>
              <a:lnSpc>
                <a:spcPct val="90000"/>
              </a:lnSpc>
            </a:pPr>
            <a:r>
              <a:rPr lang="en-US" sz="2800"/>
              <a:t>Labor market reallocation in the wake of Covid-19</a:t>
            </a:r>
            <a:br>
              <a:rPr lang="en-US" sz="2800" b="1"/>
            </a:br>
            <a:endParaRPr lang="en-US" sz="2800"/>
          </a:p>
        </p:txBody>
      </p:sp>
      <p:pic>
        <p:nvPicPr>
          <p:cNvPr id="5" name="Picture 4">
            <a:extLst>
              <a:ext uri="{FF2B5EF4-FFF2-40B4-BE49-F238E27FC236}">
                <a16:creationId xmlns:a16="http://schemas.microsoft.com/office/drawing/2014/main" id="{8E97450A-09F0-C94A-BB4F-F184E5801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 y="1643541"/>
            <a:ext cx="4976888" cy="3570917"/>
          </a:xfrm>
          <a:prstGeom prst="rect">
            <a:avLst/>
          </a:prstGeom>
        </p:spPr>
      </p:pic>
      <p:cxnSp>
        <p:nvCxnSpPr>
          <p:cNvPr id="22" name="Straight Connector 2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5100" y="723900"/>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5DDB6BA-BC42-1D47-8333-98FE1854F0AC}"/>
              </a:ext>
            </a:extLst>
          </p:cNvPr>
          <p:cNvSpPr>
            <a:spLocks noGrp="1"/>
          </p:cNvSpPr>
          <p:nvPr>
            <p:ph idx="1"/>
          </p:nvPr>
        </p:nvSpPr>
        <p:spPr>
          <a:xfrm>
            <a:off x="6415014" y="1957754"/>
            <a:ext cx="5014790" cy="4203747"/>
          </a:xfrm>
        </p:spPr>
        <p:txBody>
          <a:bodyPr>
            <a:normAutofit/>
          </a:bodyPr>
          <a:lstStyle/>
          <a:p>
            <a:pPr>
              <a:lnSpc>
                <a:spcPct val="110000"/>
              </a:lnSpc>
            </a:pPr>
            <a:r>
              <a:rPr lang="en-US" sz="1600" dirty="0"/>
              <a:t>Reallocation can take place between industrial sectors </a:t>
            </a:r>
          </a:p>
          <a:p>
            <a:pPr lvl="1">
              <a:lnSpc>
                <a:spcPct val="110000"/>
              </a:lnSpc>
            </a:pPr>
            <a:r>
              <a:rPr lang="en-US" sz="1600" dirty="0"/>
              <a:t>for example as the economy industrializes </a:t>
            </a:r>
          </a:p>
          <a:p>
            <a:pPr>
              <a:lnSpc>
                <a:spcPct val="110000"/>
              </a:lnSpc>
            </a:pPr>
            <a:r>
              <a:rPr lang="en-US" sz="1600" dirty="0"/>
              <a:t>Or between firms in the same sector, </a:t>
            </a:r>
          </a:p>
          <a:p>
            <a:pPr lvl="1">
              <a:lnSpc>
                <a:spcPct val="110000"/>
              </a:lnSpc>
            </a:pPr>
            <a:r>
              <a:rPr lang="en-US" sz="1600" dirty="0"/>
              <a:t>as resources flow from less to more efficient firms producing similar goods or services </a:t>
            </a:r>
          </a:p>
          <a:p>
            <a:pPr>
              <a:lnSpc>
                <a:spcPct val="110000"/>
              </a:lnSpc>
            </a:pPr>
            <a:r>
              <a:rPr lang="en-US" sz="1600" dirty="0"/>
              <a:t>As the pandemic unfolded, job and sales reallocation rose sharply </a:t>
            </a:r>
          </a:p>
          <a:p>
            <a:pPr>
              <a:lnSpc>
                <a:spcPct val="110000"/>
              </a:lnSpc>
            </a:pPr>
            <a:r>
              <a:rPr lang="en-US" sz="1600" dirty="0"/>
              <a:t>The between-industry share of excess job reallocation more than doubled relative to its pre-Covid average of around 10% in 2018 and 2019. The between-industry share of excess sales reallocation also rose, but more modestly.</a:t>
            </a:r>
          </a:p>
        </p:txBody>
      </p:sp>
    </p:spTree>
    <p:extLst>
      <p:ext uri="{BB962C8B-B14F-4D97-AF65-F5344CB8AC3E}">
        <p14:creationId xmlns:p14="http://schemas.microsoft.com/office/powerpoint/2010/main" val="2815132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4121-A60C-D747-BF4E-42FBCF1DA349}"/>
              </a:ext>
            </a:extLst>
          </p:cNvPr>
          <p:cNvSpPr>
            <a:spLocks noGrp="1"/>
          </p:cNvSpPr>
          <p:nvPr>
            <p:ph type="title"/>
          </p:nvPr>
        </p:nvSpPr>
        <p:spPr/>
        <p:txBody>
          <a:bodyPr/>
          <a:lstStyle/>
          <a:p>
            <a:r>
              <a:rPr lang="en-US" dirty="0"/>
              <a:t>Work from Home</a:t>
            </a:r>
          </a:p>
        </p:txBody>
      </p:sp>
      <p:sp>
        <p:nvSpPr>
          <p:cNvPr id="3" name="Content Placeholder 2">
            <a:extLst>
              <a:ext uri="{FF2B5EF4-FFF2-40B4-BE49-F238E27FC236}">
                <a16:creationId xmlns:a16="http://schemas.microsoft.com/office/drawing/2014/main" id="{FC81F534-0B2D-404C-A384-6CB87753D965}"/>
              </a:ext>
            </a:extLst>
          </p:cNvPr>
          <p:cNvSpPr>
            <a:spLocks noGrp="1"/>
          </p:cNvSpPr>
          <p:nvPr>
            <p:ph idx="1"/>
          </p:nvPr>
        </p:nvSpPr>
        <p:spPr/>
        <p:txBody>
          <a:bodyPr/>
          <a:lstStyle/>
          <a:p>
            <a:r>
              <a:rPr lang="en-US" dirty="0"/>
              <a:t>Working from home was already growing before the COVID-19 pandemic. </a:t>
            </a:r>
          </a:p>
          <a:p>
            <a:r>
              <a:rPr lang="en-US" dirty="0"/>
              <a:t>In the United States the proportion of employees who </a:t>
            </a:r>
            <a:r>
              <a:rPr lang="en-US" i="1" dirty="0"/>
              <a:t>primarily </a:t>
            </a:r>
            <a:r>
              <a:rPr lang="en-US" dirty="0"/>
              <a:t>worked from home had grown from 0.75% in 1980 to 2.4% in 2010 (</a:t>
            </a:r>
            <a:r>
              <a:rPr lang="en-US" dirty="0" err="1"/>
              <a:t>Mateyka</a:t>
            </a:r>
            <a:r>
              <a:rPr lang="en-US" dirty="0"/>
              <a:t> </a:t>
            </a:r>
            <a:r>
              <a:rPr lang="en-US" i="1" dirty="0"/>
              <a:t>et al. </a:t>
            </a:r>
            <a:r>
              <a:rPr lang="en-US" dirty="0"/>
              <a:t>2012) and 4.0% in 2018.</a:t>
            </a:r>
          </a:p>
          <a:p>
            <a:r>
              <a:rPr lang="en-US" dirty="0"/>
              <a:t>Post Pandemic: Bick, </a:t>
            </a:r>
            <a:r>
              <a:rPr lang="en-US" dirty="0" err="1"/>
              <a:t>Blandin</a:t>
            </a:r>
            <a:r>
              <a:rPr lang="en-US" dirty="0"/>
              <a:t>, and Mertens (2020) and Brynjolfsson et al. (2020) find that about half of all employed persons worked entirely or partly from home in May 2020. </a:t>
            </a:r>
          </a:p>
          <a:p>
            <a:r>
              <a:rPr lang="en-US" dirty="0"/>
              <a:t>A ten-fold-increase from pre-pandemic numbers. </a:t>
            </a:r>
          </a:p>
          <a:p>
            <a:endParaRPr lang="en-US" dirty="0"/>
          </a:p>
        </p:txBody>
      </p:sp>
    </p:spTree>
    <p:extLst>
      <p:ext uri="{BB962C8B-B14F-4D97-AF65-F5344CB8AC3E}">
        <p14:creationId xmlns:p14="http://schemas.microsoft.com/office/powerpoint/2010/main" val="3038973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3615EE-C559-4E03-999B-5477F162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258FC123-62F8-F547-93E2-FFE2D75C19CB}"/>
              </a:ext>
            </a:extLst>
          </p:cNvPr>
          <p:cNvSpPr>
            <a:spLocks noGrp="1"/>
          </p:cNvSpPr>
          <p:nvPr>
            <p:ph type="title"/>
          </p:nvPr>
        </p:nvSpPr>
        <p:spPr>
          <a:xfrm>
            <a:off x="700088" y="909637"/>
            <a:ext cx="5958216" cy="1362073"/>
          </a:xfrm>
        </p:spPr>
        <p:txBody>
          <a:bodyPr>
            <a:normAutofit/>
          </a:bodyPr>
          <a:lstStyle/>
          <a:p>
            <a:r>
              <a:rPr lang="en-US" dirty="0"/>
              <a:t>Work from home</a:t>
            </a:r>
          </a:p>
        </p:txBody>
      </p:sp>
      <p:cxnSp>
        <p:nvCxnSpPr>
          <p:cNvPr id="12" name="Straight Connector 11">
            <a:extLst>
              <a:ext uri="{FF2B5EF4-FFF2-40B4-BE49-F238E27FC236}">
                <a16:creationId xmlns:a16="http://schemas.microsoft.com/office/drawing/2014/main" id="{799A8EBD-049C-48E6-97ED-C9102D78FC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5271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CF324F-43D5-DF4A-98DE-48948E42C918}"/>
              </a:ext>
            </a:extLst>
          </p:cNvPr>
          <p:cNvSpPr>
            <a:spLocks noGrp="1"/>
          </p:cNvSpPr>
          <p:nvPr>
            <p:ph idx="1"/>
          </p:nvPr>
        </p:nvSpPr>
        <p:spPr>
          <a:xfrm>
            <a:off x="700088" y="2276474"/>
            <a:ext cx="6000258" cy="3553109"/>
          </a:xfrm>
        </p:spPr>
        <p:txBody>
          <a:bodyPr>
            <a:normAutofit/>
          </a:bodyPr>
          <a:lstStyle/>
          <a:p>
            <a:r>
              <a:rPr lang="en-US" dirty="0"/>
              <a:t>Desires to work from home and cut commuting have strengthened as the pandemic has lingered, and many workers have become increasingly comfortable with remote human interactions. </a:t>
            </a:r>
          </a:p>
          <a:p>
            <a:r>
              <a:rPr lang="en-US" dirty="0"/>
              <a:t>Nearly 80% of U.S. Employees want to work from home at least one day a week</a:t>
            </a:r>
          </a:p>
          <a:p>
            <a:r>
              <a:rPr lang="en-US" dirty="0"/>
              <a:t>Most want to work 2.5 days a week on average. </a:t>
            </a:r>
          </a:p>
        </p:txBody>
      </p:sp>
      <p:pic>
        <p:nvPicPr>
          <p:cNvPr id="5" name="Picture 4">
            <a:extLst>
              <a:ext uri="{FF2B5EF4-FFF2-40B4-BE49-F238E27FC236}">
                <a16:creationId xmlns:a16="http://schemas.microsoft.com/office/drawing/2014/main" id="{36D80B90-AA4B-4447-B353-461702662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57242" y="3925345"/>
            <a:ext cx="4076700" cy="2536151"/>
          </a:xfrm>
          <a:prstGeom prst="rect">
            <a:avLst/>
          </a:prstGeom>
        </p:spPr>
      </p:pic>
      <p:cxnSp>
        <p:nvCxnSpPr>
          <p:cNvPr id="14" name="Straight Connector 13">
            <a:extLst>
              <a:ext uri="{FF2B5EF4-FFF2-40B4-BE49-F238E27FC236}">
                <a16:creationId xmlns:a16="http://schemas.microsoft.com/office/drawing/2014/main" id="{07AB7C5C-C091-4C25-B1BD-93E2F6948C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85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E91E361-E895-D344-9C4C-7BB305A37F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57242" y="694747"/>
            <a:ext cx="4066707" cy="2535851"/>
          </a:xfrm>
          <a:prstGeom prst="rect">
            <a:avLst/>
          </a:prstGeom>
        </p:spPr>
      </p:pic>
      <p:sp>
        <p:nvSpPr>
          <p:cNvPr id="6" name="TextBox 5">
            <a:extLst>
              <a:ext uri="{FF2B5EF4-FFF2-40B4-BE49-F238E27FC236}">
                <a16:creationId xmlns:a16="http://schemas.microsoft.com/office/drawing/2014/main" id="{8E66A403-C619-FB4F-8C32-007A6F756591}"/>
              </a:ext>
            </a:extLst>
          </p:cNvPr>
          <p:cNvSpPr txBox="1"/>
          <p:nvPr/>
        </p:nvSpPr>
        <p:spPr>
          <a:xfrm>
            <a:off x="9788577" y="6461496"/>
            <a:ext cx="264055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sto MT"/>
                <a:ea typeface="+mn-ea"/>
                <a:cs typeface="+mn-cs"/>
              </a:rPr>
              <a:t>Figures from </a:t>
            </a:r>
            <a:r>
              <a:rPr kumimoji="0" lang="en-US" sz="1100" b="1" i="1" u="none" strike="noStrike" kern="1200" cap="none" spc="0" normalizeH="0" baseline="0" noProof="0" dirty="0" err="1">
                <a:ln>
                  <a:noFill/>
                </a:ln>
                <a:solidFill>
                  <a:srgbClr val="000000"/>
                </a:solidFill>
                <a:effectLst/>
                <a:uLnTx/>
                <a:uFillTx/>
                <a:latin typeface="Calisto MT"/>
                <a:ea typeface="+mn-ea"/>
                <a:cs typeface="+mn-cs"/>
              </a:rPr>
              <a:t>Barrero</a:t>
            </a:r>
            <a:r>
              <a:rPr kumimoji="0" lang="en-US" sz="1100" b="1" i="1" u="none" strike="noStrike" kern="1200" cap="none" spc="0" normalizeH="0" baseline="0" noProof="0" dirty="0">
                <a:ln>
                  <a:noFill/>
                </a:ln>
                <a:solidFill>
                  <a:srgbClr val="000000"/>
                </a:solidFill>
                <a:effectLst/>
                <a:uLnTx/>
                <a:uFillTx/>
                <a:latin typeface="Calisto MT"/>
                <a:ea typeface="+mn-ea"/>
                <a:cs typeface="+mn-cs"/>
              </a:rPr>
              <a:t> et al 2021</a:t>
            </a:r>
          </a:p>
        </p:txBody>
      </p:sp>
    </p:spTree>
    <p:extLst>
      <p:ext uri="{BB962C8B-B14F-4D97-AF65-F5344CB8AC3E}">
        <p14:creationId xmlns:p14="http://schemas.microsoft.com/office/powerpoint/2010/main" val="1521573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C2FC5F68-6AC6-A14A-A0F6-6EEFEDB02EC7}"/>
              </a:ext>
            </a:extLst>
          </p:cNvPr>
          <p:cNvSpPr>
            <a:spLocks noGrp="1"/>
          </p:cNvSpPr>
          <p:nvPr>
            <p:ph type="title"/>
          </p:nvPr>
        </p:nvSpPr>
        <p:spPr>
          <a:xfrm>
            <a:off x="695325" y="897753"/>
            <a:ext cx="3635046" cy="1575391"/>
          </a:xfrm>
        </p:spPr>
        <p:txBody>
          <a:bodyPr>
            <a:normAutofit/>
          </a:bodyPr>
          <a:lstStyle/>
          <a:p>
            <a:pPr>
              <a:lnSpc>
                <a:spcPct val="90000"/>
              </a:lnSpc>
            </a:pPr>
            <a:r>
              <a:rPr lang="en-US" sz="3400"/>
              <a:t>COVID-19 Results in Wave of Early Retirement</a:t>
            </a:r>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0ED611-D0B9-FA44-8D69-194EC7072F6B}"/>
              </a:ext>
            </a:extLst>
          </p:cNvPr>
          <p:cNvSpPr>
            <a:spLocks noGrp="1"/>
          </p:cNvSpPr>
          <p:nvPr>
            <p:ph idx="1"/>
          </p:nvPr>
        </p:nvSpPr>
        <p:spPr>
          <a:xfrm>
            <a:off x="695325" y="2710035"/>
            <a:ext cx="3587668" cy="3500265"/>
          </a:xfrm>
        </p:spPr>
        <p:txBody>
          <a:bodyPr>
            <a:normAutofit/>
          </a:bodyPr>
          <a:lstStyle/>
          <a:p>
            <a:pPr>
              <a:lnSpc>
                <a:spcPct val="110000"/>
              </a:lnSpc>
            </a:pPr>
            <a:r>
              <a:rPr lang="en-US" sz="1600" dirty="0"/>
              <a:t>The share of Americans not actively looking for work because of retirement increased by 7 percentage points between January and early April of 2020.</a:t>
            </a:r>
          </a:p>
          <a:p>
            <a:pPr>
              <a:lnSpc>
                <a:spcPct val="110000"/>
              </a:lnSpc>
            </a:pPr>
            <a:r>
              <a:rPr lang="en-US" sz="1600" dirty="0"/>
              <a:t>This increase is more than twice as large among women as among men. </a:t>
            </a:r>
          </a:p>
          <a:p>
            <a:pPr>
              <a:lnSpc>
                <a:spcPct val="110000"/>
              </a:lnSpc>
            </a:pPr>
            <a:r>
              <a:rPr lang="en-US" sz="1600" dirty="0"/>
              <a:t>This makes early retirement a major force in accounting for the decline in the labor-force participation.</a:t>
            </a:r>
          </a:p>
        </p:txBody>
      </p:sp>
      <p:pic>
        <p:nvPicPr>
          <p:cNvPr id="4" name="Picture 3">
            <a:extLst>
              <a:ext uri="{FF2B5EF4-FFF2-40B4-BE49-F238E27FC236}">
                <a16:creationId xmlns:a16="http://schemas.microsoft.com/office/drawing/2014/main" id="{5EEBDA85-EDBA-9A41-8A26-BB4BA0CAD4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806672"/>
            <a:ext cx="6515100" cy="5244655"/>
          </a:xfrm>
          <a:prstGeom prst="rect">
            <a:avLst/>
          </a:prstGeom>
        </p:spPr>
      </p:pic>
      <p:sp>
        <p:nvSpPr>
          <p:cNvPr id="7" name="TextBox 6">
            <a:extLst>
              <a:ext uri="{FF2B5EF4-FFF2-40B4-BE49-F238E27FC236}">
                <a16:creationId xmlns:a16="http://schemas.microsoft.com/office/drawing/2014/main" id="{9F2AE02A-1A0A-2C4E-BAD5-09FC6B6943C3}"/>
              </a:ext>
            </a:extLst>
          </p:cNvPr>
          <p:cNvSpPr txBox="1"/>
          <p:nvPr/>
        </p:nvSpPr>
        <p:spPr>
          <a:xfrm>
            <a:off x="9788577" y="6461496"/>
            <a:ext cx="264055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sto MT"/>
                <a:ea typeface="+mn-ea"/>
                <a:cs typeface="+mn-cs"/>
              </a:rPr>
              <a:t>Figures from </a:t>
            </a:r>
            <a:r>
              <a:rPr kumimoji="0" lang="en-US" sz="1100" b="1" i="1" u="none" strike="noStrike" kern="1200" cap="none" spc="0" normalizeH="0" baseline="0" noProof="0" dirty="0" err="1">
                <a:ln>
                  <a:noFill/>
                </a:ln>
                <a:solidFill>
                  <a:srgbClr val="000000"/>
                </a:solidFill>
                <a:effectLst/>
                <a:uLnTx/>
                <a:uFillTx/>
                <a:latin typeface="Calisto MT"/>
                <a:ea typeface="+mn-ea"/>
                <a:cs typeface="+mn-cs"/>
              </a:rPr>
              <a:t>Coibion</a:t>
            </a:r>
            <a:r>
              <a:rPr kumimoji="0" lang="en-US" sz="1100" b="1" i="1" u="none" strike="noStrike" kern="1200" cap="none" spc="0" normalizeH="0" baseline="0" noProof="0" dirty="0">
                <a:ln>
                  <a:noFill/>
                </a:ln>
                <a:solidFill>
                  <a:srgbClr val="000000"/>
                </a:solidFill>
                <a:effectLst/>
                <a:uLnTx/>
                <a:uFillTx/>
                <a:latin typeface="Calisto MT"/>
                <a:ea typeface="+mn-ea"/>
                <a:cs typeface="+mn-cs"/>
              </a:rPr>
              <a:t> et al 2021</a:t>
            </a:r>
          </a:p>
        </p:txBody>
      </p:sp>
    </p:spTree>
    <p:extLst>
      <p:ext uri="{BB962C8B-B14F-4D97-AF65-F5344CB8AC3E}">
        <p14:creationId xmlns:p14="http://schemas.microsoft.com/office/powerpoint/2010/main" val="1936847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62EC1518-771E-E44B-8D89-DBFD306D3008}"/>
              </a:ext>
            </a:extLst>
          </p:cNvPr>
          <p:cNvSpPr>
            <a:spLocks noGrp="1"/>
          </p:cNvSpPr>
          <p:nvPr>
            <p:ph type="title"/>
          </p:nvPr>
        </p:nvSpPr>
        <p:spPr>
          <a:xfrm>
            <a:off x="695325" y="907037"/>
            <a:ext cx="3819821" cy="1955690"/>
          </a:xfrm>
        </p:spPr>
        <p:txBody>
          <a:bodyPr>
            <a:normAutofit/>
          </a:bodyPr>
          <a:lstStyle/>
          <a:p>
            <a:r>
              <a:rPr lang="en-US"/>
              <a:t>Covid as technological shock</a:t>
            </a:r>
          </a:p>
        </p:txBody>
      </p:sp>
      <p:cxnSp>
        <p:nvCxnSpPr>
          <p:cNvPr id="27" name="Straight Connector 19">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ontent Placeholder 7">
            <a:extLst>
              <a:ext uri="{FF2B5EF4-FFF2-40B4-BE49-F238E27FC236}">
                <a16:creationId xmlns:a16="http://schemas.microsoft.com/office/drawing/2014/main" id="{C3CEAA82-480C-4747-862D-63E7AC0D072F}"/>
              </a:ext>
            </a:extLst>
          </p:cNvPr>
          <p:cNvSpPr>
            <a:spLocks noGrp="1"/>
          </p:cNvSpPr>
          <p:nvPr>
            <p:ph idx="1"/>
          </p:nvPr>
        </p:nvSpPr>
        <p:spPr>
          <a:xfrm>
            <a:off x="695325" y="2862726"/>
            <a:ext cx="3911844" cy="3713920"/>
          </a:xfrm>
        </p:spPr>
        <p:txBody>
          <a:bodyPr>
            <a:normAutofit fontScale="32500" lnSpcReduction="20000"/>
          </a:bodyPr>
          <a:lstStyle/>
          <a:p>
            <a:r>
              <a:rPr lang="en-US" sz="4600" dirty="0"/>
              <a:t>Covid is accelerating the adoption of certain technologies </a:t>
            </a:r>
          </a:p>
          <a:p>
            <a:r>
              <a:rPr lang="en-US" sz="4600" dirty="0"/>
              <a:t>Epidemic exposure is associated with an increase in remote-access (online/mobile) banking and substitution from bank branch-based to ATM-based activity. </a:t>
            </a:r>
          </a:p>
          <a:p>
            <a:r>
              <a:rPr lang="en-US" sz="4600" dirty="0"/>
              <a:t>heterogeneity in this response centers on the age, income and employment of respondents. Young, high-income earners in full-time employment have the greatest propensity to shift to online/mobile transactions in response to epidemics. </a:t>
            </a:r>
          </a:p>
          <a:p>
            <a:endParaRPr lang="en-US" dirty="0"/>
          </a:p>
        </p:txBody>
      </p:sp>
      <p:sp>
        <p:nvSpPr>
          <p:cNvPr id="15" name="TextBox 14">
            <a:extLst>
              <a:ext uri="{FF2B5EF4-FFF2-40B4-BE49-F238E27FC236}">
                <a16:creationId xmlns:a16="http://schemas.microsoft.com/office/drawing/2014/main" id="{82CE08E6-7537-9A42-8B23-D1FB9569E0A1}"/>
              </a:ext>
            </a:extLst>
          </p:cNvPr>
          <p:cNvSpPr txBox="1"/>
          <p:nvPr/>
        </p:nvSpPr>
        <p:spPr>
          <a:xfrm>
            <a:off x="9170456" y="6184128"/>
            <a:ext cx="264055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sto MT"/>
                <a:ea typeface="+mn-ea"/>
                <a:cs typeface="+mn-cs"/>
              </a:rPr>
              <a:t>Figures from </a:t>
            </a:r>
            <a:r>
              <a:rPr kumimoji="0" lang="en-US" sz="1100" b="1" i="1" u="none" strike="noStrike" kern="1200" cap="none" spc="0" normalizeH="0" baseline="0" noProof="0" dirty="0">
                <a:ln>
                  <a:noFill/>
                </a:ln>
                <a:solidFill>
                  <a:srgbClr val="000000"/>
                </a:solidFill>
                <a:effectLst/>
                <a:uLnTx/>
                <a:uFillTx/>
                <a:latin typeface="Calisto MT"/>
                <a:ea typeface="+mn-ea"/>
                <a:cs typeface="+mn-cs"/>
              </a:rPr>
              <a:t>Saka et al 2021</a:t>
            </a:r>
          </a:p>
        </p:txBody>
      </p:sp>
      <p:pic>
        <p:nvPicPr>
          <p:cNvPr id="1025" name="Picture 1" descr="page21image51220544">
            <a:extLst>
              <a:ext uri="{FF2B5EF4-FFF2-40B4-BE49-F238E27FC236}">
                <a16:creationId xmlns:a16="http://schemas.microsoft.com/office/drawing/2014/main" id="{C0C105A3-3DB0-0D45-8963-A3328E82B7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4880" y="412262"/>
            <a:ext cx="6477000" cy="519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112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62EC1518-771E-E44B-8D89-DBFD306D3008}"/>
              </a:ext>
            </a:extLst>
          </p:cNvPr>
          <p:cNvSpPr>
            <a:spLocks noGrp="1"/>
          </p:cNvSpPr>
          <p:nvPr>
            <p:ph type="title"/>
          </p:nvPr>
        </p:nvSpPr>
        <p:spPr>
          <a:xfrm>
            <a:off x="695325" y="907037"/>
            <a:ext cx="3819821" cy="1955690"/>
          </a:xfrm>
        </p:spPr>
        <p:txBody>
          <a:bodyPr>
            <a:normAutofit/>
          </a:bodyPr>
          <a:lstStyle/>
          <a:p>
            <a:r>
              <a:rPr lang="en-US"/>
              <a:t>Covid as technological shock</a:t>
            </a:r>
          </a:p>
        </p:txBody>
      </p:sp>
      <p:cxnSp>
        <p:nvCxnSpPr>
          <p:cNvPr id="27" name="Straight Connector 19">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ontent Placeholder 7">
            <a:extLst>
              <a:ext uri="{FF2B5EF4-FFF2-40B4-BE49-F238E27FC236}">
                <a16:creationId xmlns:a16="http://schemas.microsoft.com/office/drawing/2014/main" id="{C3CEAA82-480C-4747-862D-63E7AC0D072F}"/>
              </a:ext>
            </a:extLst>
          </p:cNvPr>
          <p:cNvSpPr>
            <a:spLocks noGrp="1"/>
          </p:cNvSpPr>
          <p:nvPr>
            <p:ph idx="1"/>
          </p:nvPr>
        </p:nvSpPr>
        <p:spPr>
          <a:xfrm>
            <a:off x="695325" y="2862727"/>
            <a:ext cx="3706113" cy="3372250"/>
          </a:xfrm>
        </p:spPr>
        <p:txBody>
          <a:bodyPr>
            <a:normAutofit fontScale="85000" lnSpcReduction="20000"/>
          </a:bodyPr>
          <a:lstStyle/>
          <a:p>
            <a:r>
              <a:rPr lang="en-US" dirty="0"/>
              <a:t>Covid is accelerating the adoption of certain technologies by firms</a:t>
            </a:r>
          </a:p>
          <a:p>
            <a:r>
              <a:rPr lang="en-US" dirty="0"/>
              <a:t>Companies are also preparing themselves for potential large-scale issues like data breaches and natural disasters.</a:t>
            </a:r>
          </a:p>
          <a:p>
            <a:pPr lvl="1"/>
            <a:r>
              <a:rPr lang="en-US" dirty="0"/>
              <a:t>increase their cybersecurity to help compensate for the existence of a mobile workforce, employees using personal devices, and to ensure that workplace data remains secure. </a:t>
            </a:r>
          </a:p>
        </p:txBody>
      </p:sp>
      <p:pic>
        <p:nvPicPr>
          <p:cNvPr id="4" name="Content Placeholder 3" descr="Diagram&#10;&#10;Description automatically generated">
            <a:extLst>
              <a:ext uri="{FF2B5EF4-FFF2-40B4-BE49-F238E27FC236}">
                <a16:creationId xmlns:a16="http://schemas.microsoft.com/office/drawing/2014/main" id="{E8BCE5EA-29CA-4947-BFCC-BED7D5A940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4896140" y="735287"/>
            <a:ext cx="6914866" cy="4826846"/>
          </a:xfrm>
          <a:prstGeom prst="rect">
            <a:avLst/>
          </a:prstGeom>
        </p:spPr>
      </p:pic>
      <p:sp>
        <p:nvSpPr>
          <p:cNvPr id="15" name="TextBox 14">
            <a:extLst>
              <a:ext uri="{FF2B5EF4-FFF2-40B4-BE49-F238E27FC236}">
                <a16:creationId xmlns:a16="http://schemas.microsoft.com/office/drawing/2014/main" id="{82CE08E6-7537-9A42-8B23-D1FB9569E0A1}"/>
              </a:ext>
            </a:extLst>
          </p:cNvPr>
          <p:cNvSpPr txBox="1"/>
          <p:nvPr/>
        </p:nvSpPr>
        <p:spPr>
          <a:xfrm>
            <a:off x="9170456" y="6184128"/>
            <a:ext cx="264055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sto MT"/>
                <a:ea typeface="+mn-ea"/>
                <a:cs typeface="+mn-cs"/>
              </a:rPr>
              <a:t>Figures from </a:t>
            </a:r>
            <a:r>
              <a:rPr kumimoji="0" lang="en-US" sz="1100" b="1" i="1" u="none" strike="noStrike" kern="1200" cap="none" spc="0" normalizeH="0" baseline="0" noProof="0" dirty="0">
                <a:ln>
                  <a:noFill/>
                </a:ln>
                <a:solidFill>
                  <a:srgbClr val="000000"/>
                </a:solidFill>
                <a:effectLst/>
                <a:uLnTx/>
                <a:uFillTx/>
                <a:latin typeface="Calisto MT"/>
                <a:ea typeface="+mn-ea"/>
                <a:cs typeface="+mn-cs"/>
              </a:rPr>
              <a:t>IEEE Survey</a:t>
            </a:r>
          </a:p>
        </p:txBody>
      </p:sp>
    </p:spTree>
    <p:extLst>
      <p:ext uri="{BB962C8B-B14F-4D97-AF65-F5344CB8AC3E}">
        <p14:creationId xmlns:p14="http://schemas.microsoft.com/office/powerpoint/2010/main" val="2116371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7B0EE24E-664C-D247-8BC6-05081DB92F3D}"/>
              </a:ext>
            </a:extLst>
          </p:cNvPr>
          <p:cNvSpPr>
            <a:spLocks noGrp="1"/>
          </p:cNvSpPr>
          <p:nvPr>
            <p:ph type="title"/>
          </p:nvPr>
        </p:nvSpPr>
        <p:spPr>
          <a:xfrm>
            <a:off x="695324" y="871758"/>
            <a:ext cx="10283452" cy="3871143"/>
          </a:xfrm>
        </p:spPr>
        <p:txBody>
          <a:bodyPr vert="horz" lIns="91440" tIns="45720" rIns="91440" bIns="45720" rtlCol="0" anchor="t">
            <a:normAutofit/>
          </a:bodyPr>
          <a:lstStyle/>
          <a:p>
            <a:r>
              <a:rPr lang="en-US" sz="5400" dirty="0">
                <a:solidFill>
                  <a:schemeClr val="bg2"/>
                </a:solidFill>
              </a:rPr>
              <a:t>Open Questions</a:t>
            </a:r>
          </a:p>
        </p:txBody>
      </p:sp>
      <p:cxnSp>
        <p:nvCxnSpPr>
          <p:cNvPr id="14" name="Straight Connector 13">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91C2B-BDB9-49BE-9C44-E0CFE597AB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71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532-6708-5241-ACEC-6DF89705169E}"/>
              </a:ext>
            </a:extLst>
          </p:cNvPr>
          <p:cNvSpPr>
            <a:spLocks noGrp="1"/>
          </p:cNvSpPr>
          <p:nvPr>
            <p:ph type="title"/>
          </p:nvPr>
        </p:nvSpPr>
        <p:spPr/>
        <p:txBody>
          <a:bodyPr/>
          <a:lstStyle/>
          <a:p>
            <a:r>
              <a:rPr lang="en-US" dirty="0"/>
              <a:t>Reallocation</a:t>
            </a:r>
          </a:p>
        </p:txBody>
      </p:sp>
      <p:sp>
        <p:nvSpPr>
          <p:cNvPr id="3" name="Content Placeholder 2">
            <a:extLst>
              <a:ext uri="{FF2B5EF4-FFF2-40B4-BE49-F238E27FC236}">
                <a16:creationId xmlns:a16="http://schemas.microsoft.com/office/drawing/2014/main" id="{D408D894-B9C4-1E4A-B35D-B7D9BBCAF70E}"/>
              </a:ext>
            </a:extLst>
          </p:cNvPr>
          <p:cNvSpPr>
            <a:spLocks noGrp="1"/>
          </p:cNvSpPr>
          <p:nvPr>
            <p:ph idx="1"/>
          </p:nvPr>
        </p:nvSpPr>
        <p:spPr/>
        <p:txBody>
          <a:bodyPr/>
          <a:lstStyle/>
          <a:p>
            <a:r>
              <a:rPr lang="en-US" dirty="0"/>
              <a:t>As the recovery proceeds, a key question is whether demand will return to the same places where it fell, or whether some firms and sectors will lose demand and thus shed jobs permanently. </a:t>
            </a:r>
          </a:p>
          <a:p>
            <a:pPr lvl="1"/>
            <a:r>
              <a:rPr lang="en-US" dirty="0"/>
              <a:t>reallocation may prove to be costly, as firms and workers rebuild human, physical and organizational capital.</a:t>
            </a:r>
          </a:p>
          <a:p>
            <a:r>
              <a:rPr lang="en-US" dirty="0"/>
              <a:t>How will the new economy look after the pandemic</a:t>
            </a:r>
          </a:p>
          <a:p>
            <a:pPr lvl="1"/>
            <a:r>
              <a:rPr lang="en-US" dirty="0"/>
              <a:t>Supply chain issues</a:t>
            </a:r>
          </a:p>
          <a:p>
            <a:pPr lvl="1"/>
            <a:r>
              <a:rPr lang="en-US" dirty="0"/>
              <a:t>Data protection</a:t>
            </a:r>
          </a:p>
          <a:p>
            <a:pPr lvl="1"/>
            <a:r>
              <a:rPr lang="en-US" dirty="0"/>
              <a:t>Travel</a:t>
            </a:r>
          </a:p>
        </p:txBody>
      </p:sp>
    </p:spTree>
    <p:extLst>
      <p:ext uri="{BB962C8B-B14F-4D97-AF65-F5344CB8AC3E}">
        <p14:creationId xmlns:p14="http://schemas.microsoft.com/office/powerpoint/2010/main" val="101113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cap="small" dirty="0">
                <a:latin typeface="Times New Roman" panose="02020603050405020304" pitchFamily="18" charset="0"/>
              </a:rPr>
              <a:t>Professional Accounting Futures</a:t>
            </a:r>
            <a:r>
              <a:rPr lang="en-CA" sz="36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29, 2021</a:t>
            </a:r>
            <a:endParaRPr lang="en-US" sz="4000" dirty="0"/>
          </a:p>
        </p:txBody>
      </p:sp>
      <p:sp>
        <p:nvSpPr>
          <p:cNvPr id="3" name="Content Placeholder 2"/>
          <p:cNvSpPr>
            <a:spLocks noGrp="1"/>
          </p:cNvSpPr>
          <p:nvPr>
            <p:ph idx="1"/>
          </p:nvPr>
        </p:nvSpPr>
        <p:spPr>
          <a:xfrm>
            <a:off x="1981200" y="2276873"/>
            <a:ext cx="8229600" cy="2448273"/>
          </a:xfrm>
        </p:spPr>
        <p:txBody>
          <a:bodyPr>
            <a:noAutofit/>
          </a:bodyPr>
          <a:lstStyle/>
          <a:p>
            <a:pPr marL="0" indent="0" algn="ctr">
              <a:buNone/>
            </a:pPr>
            <a:r>
              <a:rPr lang="en-US" sz="3000" dirty="0"/>
              <a:t>Research Presentation: </a:t>
            </a:r>
            <a:br>
              <a:rPr lang="en-US" sz="3000" dirty="0"/>
            </a:br>
            <a:r>
              <a:rPr lang="en-US" sz="3000" dirty="0"/>
              <a:t>COVID-19 Uncertainty &amp; Society</a:t>
            </a:r>
            <a:br>
              <a:rPr lang="en-US" sz="3000" dirty="0"/>
            </a:br>
            <a:endParaRPr lang="en-US" sz="1800" dirty="0"/>
          </a:p>
          <a:p>
            <a:pPr marL="0" indent="0" algn="ctr">
              <a:buNone/>
            </a:pPr>
            <a:r>
              <a:rPr lang="en-US" sz="3000" dirty="0"/>
              <a:t>John M. Barrios, PhD, </a:t>
            </a:r>
          </a:p>
          <a:p>
            <a:pPr marL="0" indent="0" algn="ctr">
              <a:buNone/>
            </a:pPr>
            <a:r>
              <a:rPr lang="en-US" sz="3000" dirty="0"/>
              <a:t>Washington University in St. Louis</a:t>
            </a:r>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672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3615EE-C559-4E03-999B-5477F162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258FC123-62F8-F547-93E2-FFE2D75C19CB}"/>
              </a:ext>
            </a:extLst>
          </p:cNvPr>
          <p:cNvSpPr>
            <a:spLocks noGrp="1"/>
          </p:cNvSpPr>
          <p:nvPr>
            <p:ph type="title"/>
          </p:nvPr>
        </p:nvSpPr>
        <p:spPr>
          <a:xfrm>
            <a:off x="700088" y="909637"/>
            <a:ext cx="5958216" cy="1362073"/>
          </a:xfrm>
        </p:spPr>
        <p:txBody>
          <a:bodyPr>
            <a:normAutofit/>
          </a:bodyPr>
          <a:lstStyle/>
          <a:p>
            <a:r>
              <a:rPr lang="en-US" dirty="0"/>
              <a:t>Work from home- Here to stay?</a:t>
            </a:r>
          </a:p>
        </p:txBody>
      </p:sp>
      <p:cxnSp>
        <p:nvCxnSpPr>
          <p:cNvPr id="12" name="Straight Connector 11">
            <a:extLst>
              <a:ext uri="{FF2B5EF4-FFF2-40B4-BE49-F238E27FC236}">
                <a16:creationId xmlns:a16="http://schemas.microsoft.com/office/drawing/2014/main" id="{799A8EBD-049C-48E6-97ED-C9102D78FC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5271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CF324F-43D5-DF4A-98DE-48948E42C918}"/>
              </a:ext>
            </a:extLst>
          </p:cNvPr>
          <p:cNvSpPr>
            <a:spLocks noGrp="1"/>
          </p:cNvSpPr>
          <p:nvPr>
            <p:ph idx="1"/>
          </p:nvPr>
        </p:nvSpPr>
        <p:spPr>
          <a:xfrm>
            <a:off x="700088" y="2276474"/>
            <a:ext cx="6000258" cy="3553109"/>
          </a:xfrm>
        </p:spPr>
        <p:txBody>
          <a:bodyPr>
            <a:normAutofit fontScale="92500"/>
          </a:bodyPr>
          <a:lstStyle/>
          <a:p>
            <a:r>
              <a:rPr lang="en-US" dirty="0"/>
              <a:t> Goldman Sachs and JPMorgan want bankers back in the office five days a week (Verlaine and Benoit 2021). </a:t>
            </a:r>
          </a:p>
          <a:p>
            <a:r>
              <a:rPr lang="en-US" dirty="0"/>
              <a:t>Other firms, like Apple and Google, want employees onsite only part of the week (Tilley 2021). </a:t>
            </a:r>
          </a:p>
          <a:p>
            <a:r>
              <a:rPr lang="en-US" dirty="0"/>
              <a:t>According to the </a:t>
            </a:r>
            <a:r>
              <a:rPr lang="en-US" i="1" dirty="0"/>
              <a:t>Wall Street Journal</a:t>
            </a:r>
            <a:r>
              <a:rPr lang="en-US" dirty="0"/>
              <a:t>, “Remote work is the new signing bonus” and “Workers have moved on” from restaurants and bars to jobs with higher pay and more flexible working arrangements (Cutter and Dill 2021, Haddon et al. 2021).</a:t>
            </a:r>
          </a:p>
        </p:txBody>
      </p:sp>
      <p:cxnSp>
        <p:nvCxnSpPr>
          <p:cNvPr id="14" name="Straight Connector 13">
            <a:extLst>
              <a:ext uri="{FF2B5EF4-FFF2-40B4-BE49-F238E27FC236}">
                <a16:creationId xmlns:a16="http://schemas.microsoft.com/office/drawing/2014/main" id="{07AB7C5C-C091-4C25-B1BD-93E2F6948C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85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E66A403-C619-FB4F-8C32-007A6F756591}"/>
              </a:ext>
            </a:extLst>
          </p:cNvPr>
          <p:cNvSpPr txBox="1"/>
          <p:nvPr/>
        </p:nvSpPr>
        <p:spPr>
          <a:xfrm>
            <a:off x="9788577" y="6461496"/>
            <a:ext cx="264055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sto MT"/>
                <a:ea typeface="+mn-ea"/>
                <a:cs typeface="+mn-cs"/>
              </a:rPr>
              <a:t>Figures from </a:t>
            </a:r>
            <a:r>
              <a:rPr kumimoji="0" lang="en-US" sz="1100" b="1" i="1" u="none" strike="noStrike" kern="1200" cap="none" spc="0" normalizeH="0" baseline="0" noProof="0" dirty="0" err="1">
                <a:ln>
                  <a:noFill/>
                </a:ln>
                <a:solidFill>
                  <a:srgbClr val="000000"/>
                </a:solidFill>
                <a:effectLst/>
                <a:uLnTx/>
                <a:uFillTx/>
                <a:latin typeface="Calisto MT"/>
                <a:ea typeface="+mn-ea"/>
                <a:cs typeface="+mn-cs"/>
              </a:rPr>
              <a:t>Barrero</a:t>
            </a:r>
            <a:r>
              <a:rPr kumimoji="0" lang="en-US" sz="1100" b="1" i="1" u="none" strike="noStrike" kern="1200" cap="none" spc="0" normalizeH="0" baseline="0" noProof="0" dirty="0">
                <a:ln>
                  <a:noFill/>
                </a:ln>
                <a:solidFill>
                  <a:srgbClr val="000000"/>
                </a:solidFill>
                <a:effectLst/>
                <a:uLnTx/>
                <a:uFillTx/>
                <a:latin typeface="Calisto MT"/>
                <a:ea typeface="+mn-ea"/>
                <a:cs typeface="+mn-cs"/>
              </a:rPr>
              <a:t> et al 2021</a:t>
            </a:r>
          </a:p>
        </p:txBody>
      </p:sp>
      <p:pic>
        <p:nvPicPr>
          <p:cNvPr id="7" name="Picture 6">
            <a:extLst>
              <a:ext uri="{FF2B5EF4-FFF2-40B4-BE49-F238E27FC236}">
                <a16:creationId xmlns:a16="http://schemas.microsoft.com/office/drawing/2014/main" id="{E452B0BF-91AB-9B42-B7C8-17B4F92F91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5233" y="2122321"/>
            <a:ext cx="4887001" cy="3553109"/>
          </a:xfrm>
          <a:prstGeom prst="rect">
            <a:avLst/>
          </a:prstGeom>
        </p:spPr>
      </p:pic>
      <p:sp>
        <p:nvSpPr>
          <p:cNvPr id="13" name="TextBox 12">
            <a:extLst>
              <a:ext uri="{FF2B5EF4-FFF2-40B4-BE49-F238E27FC236}">
                <a16:creationId xmlns:a16="http://schemas.microsoft.com/office/drawing/2014/main" id="{A4D365F4-AA89-0642-AB61-C011B3FE5753}"/>
              </a:ext>
            </a:extLst>
          </p:cNvPr>
          <p:cNvSpPr txBox="1"/>
          <p:nvPr/>
        </p:nvSpPr>
        <p:spPr>
          <a:xfrm>
            <a:off x="6907398" y="1263753"/>
            <a:ext cx="5284602" cy="52322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sto MT"/>
                <a:ea typeface="+mn-ea"/>
                <a:cs typeface="+mn-cs"/>
              </a:rPr>
              <a:t>How would you respond if your employer announced that all employees must return to the worksite 5+ days a week starting on 1 August 2021?</a:t>
            </a:r>
          </a:p>
        </p:txBody>
      </p:sp>
    </p:spTree>
    <p:extLst>
      <p:ext uri="{BB962C8B-B14F-4D97-AF65-F5344CB8AC3E}">
        <p14:creationId xmlns:p14="http://schemas.microsoft.com/office/powerpoint/2010/main" val="4088133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7056-DEB3-6C49-80A8-33E3FE701BA9}"/>
              </a:ext>
            </a:extLst>
          </p:cNvPr>
          <p:cNvSpPr>
            <a:spLocks noGrp="1"/>
          </p:cNvSpPr>
          <p:nvPr>
            <p:ph type="title"/>
          </p:nvPr>
        </p:nvSpPr>
        <p:spPr/>
        <p:txBody>
          <a:bodyPr/>
          <a:lstStyle/>
          <a:p>
            <a:r>
              <a:rPr lang="en-US" dirty="0"/>
              <a:t>Work from Home – Accounting not Immune</a:t>
            </a:r>
          </a:p>
        </p:txBody>
      </p:sp>
      <p:sp>
        <p:nvSpPr>
          <p:cNvPr id="3" name="Content Placeholder 2">
            <a:extLst>
              <a:ext uri="{FF2B5EF4-FFF2-40B4-BE49-F238E27FC236}">
                <a16:creationId xmlns:a16="http://schemas.microsoft.com/office/drawing/2014/main" id="{177D39CC-885B-EF4A-9812-C610311C3089}"/>
              </a:ext>
            </a:extLst>
          </p:cNvPr>
          <p:cNvSpPr>
            <a:spLocks noGrp="1"/>
          </p:cNvSpPr>
          <p:nvPr>
            <p:ph idx="1"/>
          </p:nvPr>
        </p:nvSpPr>
        <p:spPr/>
        <p:txBody>
          <a:bodyPr>
            <a:normAutofit lnSpcReduction="10000"/>
          </a:bodyPr>
          <a:lstStyle/>
          <a:p>
            <a:r>
              <a:rPr lang="en-US" sz="1800" dirty="0"/>
              <a:t>PwC Announces 40,000 U.S. Employees Will Work From Home: How This Can Cause A Chain Reaction Of Companies Offering Competing Remote Options</a:t>
            </a:r>
          </a:p>
          <a:p>
            <a:pPr lvl="1"/>
            <a:r>
              <a:rPr lang="en-US" sz="1600" dirty="0"/>
              <a:t>If an auditor or tax accountant decides to relocate from New York City, for example, and relocate to a lower cost location, the person will suffer a pay cut to match the current compensation levels where they now reside.</a:t>
            </a:r>
          </a:p>
          <a:p>
            <a:r>
              <a:rPr lang="en-US" sz="1800" dirty="0"/>
              <a:t>Australia’s largest accounting firms are open to allowing staff to continue working from home now that the extended COVID-19 lockdowns in NSW and Victoria have ended, but warn that serving clients and working with colleagues is still best done in person.</a:t>
            </a:r>
          </a:p>
          <a:p>
            <a:r>
              <a:rPr lang="en-US" sz="1800" dirty="0"/>
              <a:t>We are in the midst of the Great Resignation </a:t>
            </a:r>
          </a:p>
          <a:p>
            <a:r>
              <a:rPr lang="en-US" sz="1800" dirty="0"/>
              <a:t>Companies are battling the war for talent to attract and retain key personnel.</a:t>
            </a:r>
          </a:p>
          <a:p>
            <a:pPr lvl="1"/>
            <a:r>
              <a:rPr lang="en-US" sz="1600" dirty="0"/>
              <a:t> A completely remote, working-outside-of-the-office approach is the big weapon. </a:t>
            </a:r>
          </a:p>
        </p:txBody>
      </p:sp>
    </p:spTree>
    <p:extLst>
      <p:ext uri="{BB962C8B-B14F-4D97-AF65-F5344CB8AC3E}">
        <p14:creationId xmlns:p14="http://schemas.microsoft.com/office/powerpoint/2010/main" val="2948763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01243-8A8A-C34F-B3FC-D797D924C20D}"/>
              </a:ext>
            </a:extLst>
          </p:cNvPr>
          <p:cNvSpPr>
            <a:spLocks noGrp="1"/>
          </p:cNvSpPr>
          <p:nvPr>
            <p:ph type="title"/>
          </p:nvPr>
        </p:nvSpPr>
        <p:spPr/>
        <p:txBody>
          <a:bodyPr/>
          <a:lstStyle/>
          <a:p>
            <a:r>
              <a:rPr lang="en-US" dirty="0"/>
              <a:t>Accounting and Finance Not immune to other Changing Factors</a:t>
            </a:r>
          </a:p>
        </p:txBody>
      </p:sp>
      <p:sp>
        <p:nvSpPr>
          <p:cNvPr id="3" name="Content Placeholder 2">
            <a:extLst>
              <a:ext uri="{FF2B5EF4-FFF2-40B4-BE49-F238E27FC236}">
                <a16:creationId xmlns:a16="http://schemas.microsoft.com/office/drawing/2014/main" id="{D798F394-9D6A-7445-A9CD-266A354E6385}"/>
              </a:ext>
            </a:extLst>
          </p:cNvPr>
          <p:cNvSpPr>
            <a:spLocks noGrp="1"/>
          </p:cNvSpPr>
          <p:nvPr>
            <p:ph idx="1"/>
          </p:nvPr>
        </p:nvSpPr>
        <p:spPr/>
        <p:txBody>
          <a:bodyPr>
            <a:normAutofit lnSpcReduction="10000"/>
          </a:bodyPr>
          <a:lstStyle/>
          <a:p>
            <a:r>
              <a:rPr lang="en-US" dirty="0"/>
              <a:t>Financial services firms are also accelerating their digital transformation and cloud enablement</a:t>
            </a:r>
          </a:p>
          <a:p>
            <a:pPr lvl="1"/>
            <a:r>
              <a:rPr lang="en-US" dirty="0"/>
              <a:t>Investments in data protection </a:t>
            </a:r>
          </a:p>
          <a:p>
            <a:r>
              <a:rPr lang="en-US" dirty="0"/>
              <a:t>Retail banks find themselves juggling some big priorities</a:t>
            </a:r>
          </a:p>
          <a:p>
            <a:pPr lvl="1"/>
            <a:r>
              <a:rPr lang="en-US" dirty="0"/>
              <a:t>Central banks, large universal banks, small to medium-sized regional banks, </a:t>
            </a:r>
            <a:r>
              <a:rPr lang="en-US" dirty="0" err="1"/>
              <a:t>fintechs</a:t>
            </a:r>
            <a:r>
              <a:rPr lang="en-US" dirty="0"/>
              <a:t> and challenger banks, are all facing unprecedented challenges and risks. </a:t>
            </a:r>
          </a:p>
          <a:p>
            <a:pPr lvl="1"/>
            <a:r>
              <a:rPr lang="en-US" dirty="0"/>
              <a:t>Digital currency and </a:t>
            </a:r>
            <a:r>
              <a:rPr lang="en-US" dirty="0" err="1"/>
              <a:t>Fintec</a:t>
            </a:r>
            <a:r>
              <a:rPr lang="en-US" dirty="0"/>
              <a:t> to </a:t>
            </a:r>
            <a:r>
              <a:rPr lang="en-US" dirty="0" err="1"/>
              <a:t>DeFi</a:t>
            </a:r>
            <a:endParaRPr lang="en-US" dirty="0"/>
          </a:p>
          <a:p>
            <a:r>
              <a:rPr lang="en-US" dirty="0"/>
              <a:t>Auditors are facing new and unique challenges performing audits.</a:t>
            </a:r>
          </a:p>
          <a:p>
            <a:pPr lvl="1"/>
            <a:r>
              <a:rPr lang="en-US" dirty="0"/>
              <a:t>Tele audits and verifiability</a:t>
            </a:r>
          </a:p>
          <a:p>
            <a:pPr lvl="1"/>
            <a:r>
              <a:rPr lang="en-US" dirty="0"/>
              <a:t>Risk assessments in a Covid world</a:t>
            </a:r>
          </a:p>
        </p:txBody>
      </p:sp>
    </p:spTree>
    <p:extLst>
      <p:ext uri="{BB962C8B-B14F-4D97-AF65-F5344CB8AC3E}">
        <p14:creationId xmlns:p14="http://schemas.microsoft.com/office/powerpoint/2010/main" val="1241280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18" name="Picture 17" descr="Many question marks on black background">
            <a:extLst>
              <a:ext uri="{FF2B5EF4-FFF2-40B4-BE49-F238E27FC236}">
                <a16:creationId xmlns:a16="http://schemas.microsoft.com/office/drawing/2014/main" id="{763B93AC-6613-4DAF-B11A-378C5B9E09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8" name="Rectangle 27">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AF62501D-F7BA-5341-8395-824D8CCCEC49}"/>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dirty="0">
                <a:solidFill>
                  <a:srgbClr val="FFFFFF"/>
                </a:solidFill>
              </a:rPr>
              <a:t>Questions</a:t>
            </a:r>
          </a:p>
        </p:txBody>
      </p:sp>
      <p:cxnSp>
        <p:nvCxnSpPr>
          <p:cNvPr id="30" name="Straight Connector 2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52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562670"/>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28 &amp; 29, 2021</a:t>
            </a:r>
            <a:endParaRPr lang="en-US" sz="4000" dirty="0"/>
          </a:p>
        </p:txBody>
      </p:sp>
      <p:sp>
        <p:nvSpPr>
          <p:cNvPr id="3" name="Content Placeholder 2"/>
          <p:cNvSpPr>
            <a:spLocks noGrp="1"/>
          </p:cNvSpPr>
          <p:nvPr>
            <p:ph idx="1"/>
          </p:nvPr>
        </p:nvSpPr>
        <p:spPr>
          <a:xfrm>
            <a:off x="1981200" y="3078104"/>
            <a:ext cx="8229600" cy="864096"/>
          </a:xfrm>
        </p:spPr>
        <p:txBody>
          <a:bodyPr>
            <a:noAutofit/>
          </a:bodyPr>
          <a:lstStyle/>
          <a:p>
            <a:pPr marL="0" indent="0" algn="ctr">
              <a:buNone/>
            </a:pPr>
            <a:r>
              <a:rPr lang="en-US" sz="5000" dirty="0"/>
              <a:t>Questions &amp; Answers</a:t>
            </a:r>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157192"/>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87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cap="small" dirty="0">
                <a:latin typeface="Times New Roman" panose="02020603050405020304" pitchFamily="18" charset="0"/>
              </a:rPr>
              <a:t>Professional Accounting Futures</a:t>
            </a:r>
            <a:r>
              <a:rPr lang="en-CA" sz="36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Panel 3   October 29, 2021</a:t>
            </a:r>
            <a:endParaRPr lang="en-US" sz="4000" dirty="0"/>
          </a:p>
        </p:txBody>
      </p:sp>
      <p:sp>
        <p:nvSpPr>
          <p:cNvPr id="3" name="Content Placeholder 2"/>
          <p:cNvSpPr>
            <a:spLocks noGrp="1"/>
          </p:cNvSpPr>
          <p:nvPr>
            <p:ph idx="1"/>
          </p:nvPr>
        </p:nvSpPr>
        <p:spPr>
          <a:xfrm>
            <a:off x="1469740" y="2060850"/>
            <a:ext cx="9252520" cy="2880319"/>
          </a:xfrm>
        </p:spPr>
        <p:txBody>
          <a:bodyPr>
            <a:noAutofit/>
          </a:bodyPr>
          <a:lstStyle/>
          <a:p>
            <a:pPr marL="0" indent="0" algn="ctr">
              <a:buNone/>
            </a:pPr>
            <a:r>
              <a:rPr lang="en-US" sz="2500" b="1" i="1" dirty="0">
                <a:solidFill>
                  <a:srgbClr val="FFFF00"/>
                </a:solidFill>
              </a:rPr>
              <a:t>Auditing challenges under extreme uncertainty during Covid-19</a:t>
            </a:r>
          </a:p>
          <a:p>
            <a:pPr marL="0" indent="0" algn="ctr">
              <a:buNone/>
            </a:pPr>
            <a:endParaRPr lang="en-US" sz="1200" b="1" i="1" dirty="0"/>
          </a:p>
          <a:p>
            <a:pPr marL="0" indent="0" algn="ctr">
              <a:buNone/>
            </a:pPr>
            <a:r>
              <a:rPr lang="en-US" sz="2800" dirty="0"/>
              <a:t>Pam Fowler, Partner EY</a:t>
            </a:r>
          </a:p>
          <a:p>
            <a:pPr marL="0" indent="0" algn="ctr">
              <a:buNone/>
            </a:pPr>
            <a:r>
              <a:rPr lang="en-US" sz="2800" dirty="0"/>
              <a:t>Maruf Raza, Partner, National Director Public Companies, MNP</a:t>
            </a:r>
          </a:p>
          <a:p>
            <a:pPr marL="0" indent="0" algn="ctr">
              <a:buNone/>
            </a:pPr>
            <a:r>
              <a:rPr lang="en-US" sz="2800" dirty="0"/>
              <a:t>Carol Paradine, CEO, CPAB</a:t>
            </a:r>
          </a:p>
          <a:p>
            <a:pPr marL="0" indent="0" algn="ctr">
              <a:buNone/>
            </a:pPr>
            <a:r>
              <a:rPr lang="en-US" sz="2800" dirty="0"/>
              <a:t>Karim Jamal, PhD, University of Alberta</a:t>
            </a:r>
          </a:p>
          <a:p>
            <a:pPr marL="0" indent="0" algn="ctr">
              <a:buNone/>
            </a:pPr>
            <a:endParaRPr lang="en-US" sz="2800"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31704" y="5229200"/>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173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29, 2021</a:t>
            </a:r>
            <a:endParaRPr lang="en-US" sz="4000" dirty="0"/>
          </a:p>
        </p:txBody>
      </p:sp>
      <p:sp>
        <p:nvSpPr>
          <p:cNvPr id="3" name="Content Placeholder 2"/>
          <p:cNvSpPr>
            <a:spLocks noGrp="1"/>
          </p:cNvSpPr>
          <p:nvPr>
            <p:ph idx="1"/>
          </p:nvPr>
        </p:nvSpPr>
        <p:spPr>
          <a:xfrm>
            <a:off x="1981200" y="2348879"/>
            <a:ext cx="8229600" cy="2448273"/>
          </a:xfrm>
        </p:spPr>
        <p:txBody>
          <a:bodyPr>
            <a:noAutofit/>
          </a:bodyPr>
          <a:lstStyle/>
          <a:p>
            <a:pPr marL="0" indent="0" algn="ctr">
              <a:buNone/>
            </a:pPr>
            <a:r>
              <a:rPr lang="en-US" dirty="0"/>
              <a:t>Auditing under extreme uncertainty</a:t>
            </a:r>
          </a:p>
          <a:p>
            <a:pPr marL="0" indent="0" algn="ctr">
              <a:buNone/>
            </a:pPr>
            <a:endParaRPr lang="en-US" sz="1800" dirty="0"/>
          </a:p>
          <a:p>
            <a:pPr marL="0" indent="0" algn="ctr">
              <a:buNone/>
            </a:pPr>
            <a:r>
              <a:rPr lang="en-US" dirty="0"/>
              <a:t>Pam Fowler</a:t>
            </a:r>
          </a:p>
          <a:p>
            <a:pPr marL="0" indent="0" algn="ctr">
              <a:buNone/>
            </a:pPr>
            <a:r>
              <a:rPr lang="en-US" dirty="0"/>
              <a:t>Partner EY</a:t>
            </a:r>
          </a:p>
          <a:p>
            <a:pPr marL="0" indent="0" algn="ctr">
              <a:buNone/>
            </a:pPr>
            <a:endParaRPr lang="en-US"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42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ctrTitle"/>
          </p:nvPr>
        </p:nvSpPr>
        <p:spPr>
          <a:xfrm>
            <a:off x="568930" y="1798773"/>
            <a:ext cx="3870051" cy="979702"/>
          </a:xfrm>
        </p:spPr>
        <p:txBody>
          <a:bodyPr>
            <a:normAutofit/>
          </a:bodyPr>
          <a:lstStyle/>
          <a:p>
            <a:r>
              <a:rPr lang="en-CA" sz="3400" dirty="0">
                <a:solidFill>
                  <a:schemeClr val="bg2"/>
                </a:solidFill>
              </a:rPr>
              <a:t>Auditing under extreme uncertainty</a:t>
            </a:r>
            <a:endParaRPr lang="en-GB" sz="3400" dirty="0">
              <a:solidFill>
                <a:schemeClr val="bg2"/>
              </a:solidFill>
            </a:endParaRPr>
          </a:p>
        </p:txBody>
      </p:sp>
      <p:sp>
        <p:nvSpPr>
          <p:cNvPr id="17" name="Subtitle 2"/>
          <p:cNvSpPr>
            <a:spLocks noGrp="1"/>
          </p:cNvSpPr>
          <p:nvPr>
            <p:ph type="subTitle" idx="1"/>
          </p:nvPr>
        </p:nvSpPr>
        <p:spPr>
          <a:xfrm>
            <a:off x="568930" y="3179507"/>
            <a:ext cx="4739018" cy="1046323"/>
          </a:xfrm>
        </p:spPr>
        <p:txBody>
          <a:bodyPr>
            <a:normAutofit/>
          </a:bodyPr>
          <a:lstStyle/>
          <a:p>
            <a:r>
              <a:rPr lang="en-CA" sz="1800" dirty="0">
                <a:solidFill>
                  <a:schemeClr val="bg2"/>
                </a:solidFill>
              </a:rPr>
              <a:t>Pam Fowler, Partner, National Accounting and Assurance</a:t>
            </a:r>
          </a:p>
          <a:p>
            <a:pPr lvl="1"/>
            <a:r>
              <a:rPr lang="en-GB" sz="1800" dirty="0">
                <a:solidFill>
                  <a:srgbClr val="2E2E38"/>
                </a:solidFill>
                <a:latin typeface="EYInterstate" panose="02000503020000020004" pitchFamily="2" charset="0"/>
              </a:rPr>
              <a:t>29 October 2021</a:t>
            </a:r>
          </a:p>
        </p:txBody>
      </p:sp>
    </p:spTree>
    <p:extLst>
      <p:ext uri="{BB962C8B-B14F-4D97-AF65-F5344CB8AC3E}">
        <p14:creationId xmlns:p14="http://schemas.microsoft.com/office/powerpoint/2010/main" val="1242318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000" dirty="0"/>
              <a:t>Auditing under extreme uncertainty</a:t>
            </a:r>
            <a:endParaRPr lang="en-GB" sz="3000" dirty="0"/>
          </a:p>
        </p:txBody>
      </p:sp>
      <p:sp>
        <p:nvSpPr>
          <p:cNvPr id="3" name="Content Placeholder 2"/>
          <p:cNvSpPr>
            <a:spLocks noGrp="1"/>
          </p:cNvSpPr>
          <p:nvPr>
            <p:ph idx="1"/>
          </p:nvPr>
        </p:nvSpPr>
        <p:spPr/>
        <p:txBody>
          <a:bodyPr/>
          <a:lstStyle/>
          <a:p>
            <a:r>
              <a:rPr lang="en-CA" sz="2400" dirty="0"/>
              <a:t>Pre-COVID environment </a:t>
            </a:r>
          </a:p>
          <a:p>
            <a:pPr lvl="1"/>
            <a:r>
              <a:rPr lang="en-CA" sz="2400" dirty="0"/>
              <a:t>Audit innovation and the role of technology</a:t>
            </a:r>
          </a:p>
          <a:p>
            <a:pPr lvl="1"/>
            <a:r>
              <a:rPr lang="en-CA" sz="2400" dirty="0"/>
              <a:t>Talent profile for audit of the future</a:t>
            </a:r>
            <a:br>
              <a:rPr lang="en-CA" sz="2400" dirty="0"/>
            </a:br>
            <a:endParaRPr lang="en-CA" sz="2400" dirty="0"/>
          </a:p>
          <a:p>
            <a:r>
              <a:rPr lang="en-CA" sz="2400" dirty="0"/>
              <a:t>Auditing in a virtual environment</a:t>
            </a:r>
          </a:p>
          <a:p>
            <a:pPr lvl="1"/>
            <a:r>
              <a:rPr lang="en-CA" sz="2400" dirty="0"/>
              <a:t>Accounting and auditing issues faced</a:t>
            </a:r>
          </a:p>
          <a:p>
            <a:pPr lvl="2"/>
            <a:r>
              <a:rPr lang="en-CA" sz="2400" dirty="0"/>
              <a:t>Asset impairment and going concern</a:t>
            </a:r>
          </a:p>
          <a:p>
            <a:pPr lvl="2"/>
            <a:r>
              <a:rPr lang="en-CA" sz="2400" dirty="0"/>
              <a:t>Auditing government assistance</a:t>
            </a:r>
          </a:p>
          <a:p>
            <a:pPr lvl="2"/>
            <a:r>
              <a:rPr lang="en-CA" sz="2400" dirty="0"/>
              <a:t>Observation of inventory</a:t>
            </a:r>
          </a:p>
          <a:p>
            <a:pPr lvl="2"/>
            <a:r>
              <a:rPr lang="en-CA" sz="2400" dirty="0"/>
              <a:t>Internal controls</a:t>
            </a:r>
          </a:p>
          <a:p>
            <a:pPr lvl="1"/>
            <a:endParaRPr lang="en-CA" dirty="0"/>
          </a:p>
        </p:txBody>
      </p:sp>
      <p:sp>
        <p:nvSpPr>
          <p:cNvPr id="7" name="Footer Placeholder 6">
            <a:extLst>
              <a:ext uri="{FF2B5EF4-FFF2-40B4-BE49-F238E27FC236}">
                <a16:creationId xmlns:a16="http://schemas.microsoft.com/office/drawing/2014/main" id="{4A26B708-8A76-4E38-B2B6-7E35834213A5}"/>
              </a:ext>
            </a:extLst>
          </p:cNvPr>
          <p:cNvSpPr>
            <a:spLocks noGrp="1"/>
          </p:cNvSpPr>
          <p:nvPr>
            <p:ph type="ftr" sz="quarter" idx="11"/>
          </p:nvPr>
        </p:nvSpPr>
        <p:spPr/>
        <p:txBody>
          <a:bodyPr/>
          <a:lstStyle/>
          <a:p>
            <a:r>
              <a:rPr lang="en-US" dirty="0">
                <a:solidFill>
                  <a:prstClr val="white"/>
                </a:solidFill>
              </a:rPr>
              <a:t>Auditing under extreme uncertainty</a:t>
            </a:r>
          </a:p>
        </p:txBody>
      </p:sp>
      <p:sp>
        <p:nvSpPr>
          <p:cNvPr id="8" name="Date Placeholder 7">
            <a:extLst>
              <a:ext uri="{FF2B5EF4-FFF2-40B4-BE49-F238E27FC236}">
                <a16:creationId xmlns:a16="http://schemas.microsoft.com/office/drawing/2014/main" id="{C942F19F-2027-4047-8FF9-2645FAFB98AD}"/>
              </a:ext>
            </a:extLst>
          </p:cNvPr>
          <p:cNvSpPr>
            <a:spLocks noGrp="1"/>
          </p:cNvSpPr>
          <p:nvPr>
            <p:ph type="dt" sz="half" idx="10"/>
          </p:nvPr>
        </p:nvSpPr>
        <p:spPr/>
        <p:txBody>
          <a:bodyPr/>
          <a:lstStyle/>
          <a:p>
            <a:r>
              <a:rPr lang="en-US" dirty="0">
                <a:solidFill>
                  <a:prstClr val="white"/>
                </a:solidFill>
              </a:rPr>
              <a:t>October 29, 2021</a:t>
            </a:r>
            <a:endParaRPr lang="en-IN" dirty="0">
              <a:solidFill>
                <a:prstClr val="white"/>
              </a:solidFill>
            </a:endParaRPr>
          </a:p>
        </p:txBody>
      </p:sp>
      <p:sp>
        <p:nvSpPr>
          <p:cNvPr id="9" name="Slide Number Placeholder 8">
            <a:extLst>
              <a:ext uri="{FF2B5EF4-FFF2-40B4-BE49-F238E27FC236}">
                <a16:creationId xmlns:a16="http://schemas.microsoft.com/office/drawing/2014/main" id="{637BBDD5-9540-46C4-8CBF-AC5ACF1631ED}"/>
              </a:ext>
            </a:extLst>
          </p:cNvPr>
          <p:cNvSpPr>
            <a:spLocks noGrp="1"/>
          </p:cNvSpPr>
          <p:nvPr>
            <p:ph type="sldNum" sz="quarter" idx="12"/>
          </p:nvPr>
        </p:nvSpPr>
        <p:spPr/>
        <p:txBody>
          <a:bodyPr/>
          <a:lstStyle/>
          <a:p>
            <a:r>
              <a:rPr lang="en-GB" dirty="0">
                <a:solidFill>
                  <a:prstClr val="white"/>
                </a:solidFill>
              </a:rPr>
              <a:t>Page </a:t>
            </a:r>
            <a:fld id="{F1BC30E3-FFE5-4B91-AA19-87A149EBB9EE}" type="slidenum">
              <a:rPr lang="en-IN">
                <a:solidFill>
                  <a:prstClr val="white"/>
                </a:solidFill>
              </a:rPr>
              <a:pPr/>
              <a:t>38</a:t>
            </a:fld>
            <a:endParaRPr lang="en-IN" dirty="0">
              <a:solidFill>
                <a:prstClr val="white"/>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000" dirty="0"/>
              <a:t>Auditing under extreme uncertainty</a:t>
            </a:r>
            <a:endParaRPr lang="en-GB" sz="3000" dirty="0"/>
          </a:p>
        </p:txBody>
      </p:sp>
      <p:sp>
        <p:nvSpPr>
          <p:cNvPr id="3" name="Content Placeholder 2"/>
          <p:cNvSpPr>
            <a:spLocks noGrp="1"/>
          </p:cNvSpPr>
          <p:nvPr>
            <p:ph idx="1"/>
          </p:nvPr>
        </p:nvSpPr>
        <p:spPr/>
        <p:txBody>
          <a:bodyPr/>
          <a:lstStyle/>
          <a:p>
            <a:r>
              <a:rPr lang="en-CA" sz="2400" dirty="0"/>
              <a:t>Talent impact</a:t>
            </a:r>
          </a:p>
          <a:p>
            <a:pPr lvl="1"/>
            <a:r>
              <a:rPr lang="en-CA" sz="2400" dirty="0"/>
              <a:t>Application of professional skepticism and judgement </a:t>
            </a:r>
          </a:p>
          <a:p>
            <a:pPr lvl="1"/>
            <a:r>
              <a:rPr lang="en-CA" sz="2400" dirty="0"/>
              <a:t>Coaching, mentoring and on-the-job learning</a:t>
            </a:r>
          </a:p>
          <a:p>
            <a:pPr lvl="1"/>
            <a:r>
              <a:rPr lang="en-CA" sz="2400" dirty="0"/>
              <a:t>Work-life imbalance</a:t>
            </a:r>
            <a:br>
              <a:rPr lang="en-CA" sz="2400" dirty="0"/>
            </a:br>
            <a:endParaRPr lang="en-CA" sz="2400" dirty="0"/>
          </a:p>
          <a:p>
            <a:r>
              <a:rPr lang="en-CA" sz="2400" dirty="0"/>
              <a:t>Success in uncertainty</a:t>
            </a:r>
          </a:p>
          <a:p>
            <a:pPr lvl="1"/>
            <a:r>
              <a:rPr lang="en-CA" sz="2400" dirty="0"/>
              <a:t>Trust and compassion</a:t>
            </a:r>
          </a:p>
          <a:p>
            <a:pPr lvl="1"/>
            <a:r>
              <a:rPr lang="en-CA" sz="2400" dirty="0"/>
              <a:t>Creativity and curiosity</a:t>
            </a:r>
          </a:p>
          <a:p>
            <a:pPr lvl="1"/>
            <a:r>
              <a:rPr lang="en-CA" sz="2400" dirty="0"/>
              <a:t>Empathy</a:t>
            </a:r>
          </a:p>
          <a:p>
            <a:pPr marL="267319" lvl="1" indent="0">
              <a:buNone/>
            </a:pPr>
            <a:endParaRPr lang="en-CA" dirty="0"/>
          </a:p>
        </p:txBody>
      </p:sp>
      <p:sp>
        <p:nvSpPr>
          <p:cNvPr id="7" name="Footer Placeholder 6">
            <a:extLst>
              <a:ext uri="{FF2B5EF4-FFF2-40B4-BE49-F238E27FC236}">
                <a16:creationId xmlns:a16="http://schemas.microsoft.com/office/drawing/2014/main" id="{4A26B708-8A76-4E38-B2B6-7E35834213A5}"/>
              </a:ext>
            </a:extLst>
          </p:cNvPr>
          <p:cNvSpPr>
            <a:spLocks noGrp="1"/>
          </p:cNvSpPr>
          <p:nvPr>
            <p:ph type="ftr" sz="quarter" idx="11"/>
          </p:nvPr>
        </p:nvSpPr>
        <p:spPr/>
        <p:txBody>
          <a:bodyPr/>
          <a:lstStyle/>
          <a:p>
            <a:r>
              <a:rPr lang="en-US" dirty="0">
                <a:solidFill>
                  <a:prstClr val="white"/>
                </a:solidFill>
              </a:rPr>
              <a:t>Auditing under extreme uncertainty</a:t>
            </a:r>
          </a:p>
        </p:txBody>
      </p:sp>
      <p:sp>
        <p:nvSpPr>
          <p:cNvPr id="8" name="Date Placeholder 7">
            <a:extLst>
              <a:ext uri="{FF2B5EF4-FFF2-40B4-BE49-F238E27FC236}">
                <a16:creationId xmlns:a16="http://schemas.microsoft.com/office/drawing/2014/main" id="{C942F19F-2027-4047-8FF9-2645FAFB98AD}"/>
              </a:ext>
            </a:extLst>
          </p:cNvPr>
          <p:cNvSpPr>
            <a:spLocks noGrp="1"/>
          </p:cNvSpPr>
          <p:nvPr>
            <p:ph type="dt" sz="half" idx="10"/>
          </p:nvPr>
        </p:nvSpPr>
        <p:spPr/>
        <p:txBody>
          <a:bodyPr/>
          <a:lstStyle/>
          <a:p>
            <a:r>
              <a:rPr lang="en-US" dirty="0">
                <a:solidFill>
                  <a:prstClr val="white"/>
                </a:solidFill>
              </a:rPr>
              <a:t>October 29, 2021</a:t>
            </a:r>
            <a:endParaRPr lang="en-IN" dirty="0">
              <a:solidFill>
                <a:prstClr val="white"/>
              </a:solidFill>
            </a:endParaRPr>
          </a:p>
        </p:txBody>
      </p:sp>
      <p:sp>
        <p:nvSpPr>
          <p:cNvPr id="9" name="Slide Number Placeholder 8">
            <a:extLst>
              <a:ext uri="{FF2B5EF4-FFF2-40B4-BE49-F238E27FC236}">
                <a16:creationId xmlns:a16="http://schemas.microsoft.com/office/drawing/2014/main" id="{637BBDD5-9540-46C4-8CBF-AC5ACF1631ED}"/>
              </a:ext>
            </a:extLst>
          </p:cNvPr>
          <p:cNvSpPr>
            <a:spLocks noGrp="1"/>
          </p:cNvSpPr>
          <p:nvPr>
            <p:ph type="sldNum" sz="quarter" idx="12"/>
          </p:nvPr>
        </p:nvSpPr>
        <p:spPr/>
        <p:txBody>
          <a:bodyPr/>
          <a:lstStyle/>
          <a:p>
            <a:r>
              <a:rPr lang="en-GB" dirty="0">
                <a:solidFill>
                  <a:prstClr val="white"/>
                </a:solidFill>
              </a:rPr>
              <a:t>Page </a:t>
            </a:r>
            <a:fld id="{F1BC30E3-FFE5-4B91-AA19-87A149EBB9EE}" type="slidenum">
              <a:rPr lang="en-IN">
                <a:solidFill>
                  <a:prstClr val="white"/>
                </a:solidFill>
              </a:rPr>
              <a:pPr/>
              <a:t>39</a:t>
            </a:fld>
            <a:endParaRPr lang="en-IN" dirty="0">
              <a:solidFill>
                <a:prstClr val="white"/>
              </a:solidFill>
            </a:endParaRPr>
          </a:p>
        </p:txBody>
      </p:sp>
    </p:spTree>
    <p:extLst>
      <p:ext uri="{BB962C8B-B14F-4D97-AF65-F5344CB8AC3E}">
        <p14:creationId xmlns:p14="http://schemas.microsoft.com/office/powerpoint/2010/main" val="907527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4" name="Picture 3" descr="The planet earth taken from the outer space">
            <a:extLst>
              <a:ext uri="{FF2B5EF4-FFF2-40B4-BE49-F238E27FC236}">
                <a16:creationId xmlns:a16="http://schemas.microsoft.com/office/drawing/2014/main" id="{402FE311-2C3D-4C3F-B1E6-3E26819E6D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E24E584E-A153-874C-BACF-890CDEA83695}"/>
              </a:ext>
            </a:extLst>
          </p:cNvPr>
          <p:cNvSpPr>
            <a:spLocks noGrp="1"/>
          </p:cNvSpPr>
          <p:nvPr>
            <p:ph type="ctrTitle"/>
          </p:nvPr>
        </p:nvSpPr>
        <p:spPr>
          <a:xfrm>
            <a:off x="647701" y="871759"/>
            <a:ext cx="5067300" cy="3497042"/>
          </a:xfrm>
        </p:spPr>
        <p:txBody>
          <a:bodyPr anchor="t">
            <a:normAutofit/>
          </a:bodyPr>
          <a:lstStyle/>
          <a:p>
            <a:r>
              <a:rPr lang="en-US">
                <a:solidFill>
                  <a:srgbClr val="FFFFFF"/>
                </a:solidFill>
              </a:rPr>
              <a:t>COVID-19</a:t>
            </a:r>
            <a:br>
              <a:rPr lang="en-US">
                <a:solidFill>
                  <a:srgbClr val="FFFFFF"/>
                </a:solidFill>
              </a:rPr>
            </a:br>
            <a:r>
              <a:rPr lang="en-US">
                <a:solidFill>
                  <a:srgbClr val="FFFFFF"/>
                </a:solidFill>
              </a:rPr>
              <a:t>Uncertainty </a:t>
            </a:r>
            <a:br>
              <a:rPr lang="en-US">
                <a:solidFill>
                  <a:srgbClr val="FFFFFF"/>
                </a:solidFill>
              </a:rPr>
            </a:br>
            <a:r>
              <a:rPr lang="en-US">
                <a:solidFill>
                  <a:srgbClr val="FFFFFF"/>
                </a:solidFill>
              </a:rPr>
              <a:t>&amp; </a:t>
            </a:r>
            <a:br>
              <a:rPr lang="en-US">
                <a:solidFill>
                  <a:srgbClr val="FFFFFF"/>
                </a:solidFill>
              </a:rPr>
            </a:br>
            <a:r>
              <a:rPr lang="en-US">
                <a:solidFill>
                  <a:srgbClr val="FFFFFF"/>
                </a:solidFill>
              </a:rPr>
              <a:t>Society</a:t>
            </a:r>
          </a:p>
        </p:txBody>
      </p:sp>
      <p:sp>
        <p:nvSpPr>
          <p:cNvPr id="3" name="Subtitle 2">
            <a:extLst>
              <a:ext uri="{FF2B5EF4-FFF2-40B4-BE49-F238E27FC236}">
                <a16:creationId xmlns:a16="http://schemas.microsoft.com/office/drawing/2014/main" id="{7DB07691-B393-094D-91E3-A403421F9CD1}"/>
              </a:ext>
            </a:extLst>
          </p:cNvPr>
          <p:cNvSpPr>
            <a:spLocks noGrp="1"/>
          </p:cNvSpPr>
          <p:nvPr>
            <p:ph type="subTitle" idx="1"/>
          </p:nvPr>
        </p:nvSpPr>
        <p:spPr>
          <a:xfrm>
            <a:off x="695325" y="5157694"/>
            <a:ext cx="5019676" cy="976406"/>
          </a:xfrm>
        </p:spPr>
        <p:txBody>
          <a:bodyPr anchor="t">
            <a:normAutofit/>
          </a:bodyPr>
          <a:lstStyle/>
          <a:p>
            <a:pPr>
              <a:lnSpc>
                <a:spcPct val="110000"/>
              </a:lnSpc>
            </a:pPr>
            <a:r>
              <a:rPr lang="en-US" sz="1100">
                <a:solidFill>
                  <a:srgbClr val="FFFFFF"/>
                </a:solidFill>
              </a:rPr>
              <a:t>John M. Barrios</a:t>
            </a:r>
          </a:p>
          <a:p>
            <a:pPr>
              <a:lnSpc>
                <a:spcPct val="110000"/>
              </a:lnSpc>
            </a:pPr>
            <a:r>
              <a:rPr lang="en-US" sz="1100">
                <a:solidFill>
                  <a:srgbClr val="FFFFFF"/>
                </a:solidFill>
              </a:rPr>
              <a:t>Washington University at St Louis</a:t>
            </a:r>
          </a:p>
          <a:p>
            <a:pPr>
              <a:lnSpc>
                <a:spcPct val="110000"/>
              </a:lnSpc>
            </a:pPr>
            <a:r>
              <a:rPr lang="en-US" sz="1100">
                <a:solidFill>
                  <a:srgbClr val="FFFFFF"/>
                </a:solidFill>
              </a:rPr>
              <a:t>NBER</a:t>
            </a:r>
          </a:p>
        </p:txBody>
      </p:sp>
      <p:cxnSp>
        <p:nvCxnSpPr>
          <p:cNvPr id="22" name="Straight Connector 21">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250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FAE703-3DDD-904B-8F45-EF62F0E71A12}"/>
              </a:ext>
            </a:extLst>
          </p:cNvPr>
          <p:cNvSpPr txBox="1"/>
          <p:nvPr/>
        </p:nvSpPr>
        <p:spPr>
          <a:xfrm>
            <a:off x="226014" y="342750"/>
            <a:ext cx="11203986" cy="4378122"/>
          </a:xfrm>
          <a:prstGeom prst="rect">
            <a:avLst/>
          </a:prstGeom>
          <a:noFill/>
          <a:ln>
            <a:noFill/>
          </a:ln>
        </p:spPr>
        <p:txBody>
          <a:bodyPr wrap="square" rtlCol="0">
            <a:spAutoFit/>
          </a:bodyPr>
          <a:lstStyle/>
          <a:p>
            <a:pPr defTabSz="685434">
              <a:spcAft>
                <a:spcPts val="900"/>
              </a:spcAft>
            </a:pPr>
            <a:r>
              <a:rPr lang="en-GB" sz="3000" b="1" spc="-15" dirty="0">
                <a:solidFill>
                  <a:prstClr val="white"/>
                </a:solidFill>
                <a:latin typeface="EYInterstate" pitchFamily="2" charset="0"/>
                <a:ea typeface="Calibri"/>
                <a:cs typeface="EYInterstate-Regular"/>
              </a:rPr>
              <a:t>EY</a:t>
            </a:r>
            <a:r>
              <a:rPr lang="en-GB" sz="3000" spc="-15" dirty="0">
                <a:solidFill>
                  <a:prstClr val="white"/>
                </a:solidFill>
                <a:latin typeface="EYInterstate Light"/>
                <a:ea typeface="Calibri"/>
                <a:cs typeface="EYInterstate-Regular"/>
              </a:rPr>
              <a:t>  </a:t>
            </a:r>
            <a:r>
              <a:rPr lang="en-GB" sz="3000" spc="-15" dirty="0">
                <a:solidFill>
                  <a:prstClr val="white"/>
                </a:solidFill>
                <a:latin typeface="EYInterstate" pitchFamily="2" charset="0"/>
              </a:rPr>
              <a:t>|  </a:t>
            </a:r>
            <a:r>
              <a:rPr lang="en-CA" sz="3000" spc="-15" dirty="0">
                <a:solidFill>
                  <a:prstClr val="white"/>
                </a:solidFill>
                <a:latin typeface="EYInterstate" pitchFamily="2" charset="0"/>
              </a:rPr>
              <a:t>Building a better working world </a:t>
            </a:r>
            <a:endParaRPr lang="en-CA" sz="3000" dirty="0">
              <a:solidFill>
                <a:prstClr val="white"/>
              </a:solidFill>
              <a:latin typeface="EYInterstate" panose="02000503020000020004" pitchFamily="2" charset="0"/>
            </a:endParaRPr>
          </a:p>
          <a:p>
            <a:pPr defTabSz="685434">
              <a:spcAft>
                <a:spcPts val="450"/>
              </a:spcAft>
            </a:pPr>
            <a:r>
              <a:rPr lang="en-CA" sz="1600" dirty="0">
                <a:solidFill>
                  <a:prstClr val="white"/>
                </a:solidFill>
                <a:latin typeface="EYInterstate" panose="02000503020000020004" pitchFamily="2" charset="0"/>
              </a:rPr>
              <a:t>EY exists to build a better working world, helping to create long-term value for clients, people and society and build trust in the capital markets. </a:t>
            </a:r>
          </a:p>
          <a:p>
            <a:pPr defTabSz="685434">
              <a:spcAft>
                <a:spcPts val="450"/>
              </a:spcAft>
            </a:pPr>
            <a:r>
              <a:rPr lang="en-CA" sz="1600" dirty="0">
                <a:solidFill>
                  <a:prstClr val="white"/>
                </a:solidFill>
                <a:latin typeface="EYInterstate" panose="02000503020000020004" pitchFamily="2" charset="0"/>
              </a:rPr>
              <a:t>Enabled by data and technology, diverse EY teams in over 150 countries provide trust through assurance and help clients grow, transform and operate. </a:t>
            </a:r>
          </a:p>
          <a:p>
            <a:pPr defTabSz="685434">
              <a:spcAft>
                <a:spcPts val="450"/>
              </a:spcAft>
            </a:pPr>
            <a:r>
              <a:rPr lang="en-CA" sz="1600" dirty="0">
                <a:solidFill>
                  <a:prstClr val="white"/>
                </a:solidFill>
                <a:latin typeface="EYInterstate" panose="02000503020000020004" pitchFamily="2" charset="0"/>
              </a:rPr>
              <a:t>Working across assurance, consulting, law, strategy, tax and transactions, EY teams ask better questions to find new answers for the complex issues facing our world today.</a:t>
            </a:r>
          </a:p>
          <a:p>
            <a:pPr defTabSz="685434">
              <a:spcAft>
                <a:spcPts val="450"/>
              </a:spcAft>
            </a:pPr>
            <a:r>
              <a:rPr lang="en-CA" sz="1600" dirty="0">
                <a:solidFill>
                  <a:prstClr val="white"/>
                </a:solidFill>
                <a:latin typeface="EYInterstate Light" panose="02000506000000020004" pitchFamily="2" charset="0"/>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defTabSz="685434">
              <a:spcAft>
                <a:spcPts val="450"/>
              </a:spcAft>
            </a:pPr>
            <a:r>
              <a:rPr lang="en-CA" sz="1400" dirty="0">
                <a:solidFill>
                  <a:prstClr val="white"/>
                </a:solidFill>
                <a:latin typeface="EYInterstate Light" panose="02000506000000020004" pitchFamily="2" charset="0"/>
              </a:rPr>
              <a:t>© 2021 Ernst &amp; Young LLP. All Rights Reserved.</a:t>
            </a:r>
            <a:br>
              <a:rPr lang="en-CA" sz="1400" dirty="0">
                <a:solidFill>
                  <a:prstClr val="white"/>
                </a:solidFill>
                <a:latin typeface="EYInterstate Light" panose="02000506000000020004" pitchFamily="2" charset="0"/>
              </a:rPr>
            </a:br>
            <a:r>
              <a:rPr lang="en-CA" sz="1400" dirty="0">
                <a:solidFill>
                  <a:prstClr val="white"/>
                </a:solidFill>
                <a:latin typeface="EYInterstate Light" panose="02000506000000020004" pitchFamily="2" charset="0"/>
              </a:rPr>
              <a:t>A member firm of Ernst &amp; Young Global Limited.</a:t>
            </a:r>
          </a:p>
          <a:p>
            <a:pPr defTabSz="685434">
              <a:spcAft>
                <a:spcPts val="450"/>
              </a:spcAft>
            </a:pPr>
            <a:br>
              <a:rPr lang="en-CA" sz="1200" dirty="0">
                <a:solidFill>
                  <a:prstClr val="white"/>
                </a:solidFill>
                <a:latin typeface="EYInterstate Light" panose="02000506000000020004" pitchFamily="2" charset="0"/>
              </a:rPr>
            </a:br>
            <a:r>
              <a:rPr lang="en-CA" sz="1200" dirty="0">
                <a:solidFill>
                  <a:prstClr val="white"/>
                </a:solidFill>
                <a:latin typeface="EYInterstate Light" panose="02000506000000020004" pitchFamily="2" charset="0"/>
              </a:rPr>
              <a:t>This publication contains information in summary form, current as of the date of publication, and is intended for general guidance only. It should not be regarded as comprehensive or a substitute for professional advice. Before taking any particular course of action, contact Ernst &amp; Young or another professional advisor to discuss these matters in the context of your particular circumstances. We accept no responsibility for any loss or damage occasioned by your reliance on information contained in this publication.</a:t>
            </a:r>
          </a:p>
          <a:p>
            <a:pPr defTabSz="685434">
              <a:spcAft>
                <a:spcPts val="450"/>
              </a:spcAft>
            </a:pPr>
            <a:r>
              <a:rPr lang="en-CA" sz="1200" b="1" dirty="0">
                <a:solidFill>
                  <a:prstClr val="white"/>
                </a:solidFill>
                <a:latin typeface="EYInterstate Light" panose="02000506000000020004" pitchFamily="2" charset="0"/>
              </a:rPr>
              <a:t>ey.com/ca</a:t>
            </a:r>
          </a:p>
        </p:txBody>
      </p:sp>
    </p:spTree>
    <p:extLst>
      <p:ext uri="{BB962C8B-B14F-4D97-AF65-F5344CB8AC3E}">
        <p14:creationId xmlns:p14="http://schemas.microsoft.com/office/powerpoint/2010/main" val="2150832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29, 2021</a:t>
            </a:r>
            <a:endParaRPr lang="en-US" sz="4000" dirty="0"/>
          </a:p>
        </p:txBody>
      </p:sp>
      <p:sp>
        <p:nvSpPr>
          <p:cNvPr id="3" name="Content Placeholder 2"/>
          <p:cNvSpPr>
            <a:spLocks noGrp="1"/>
          </p:cNvSpPr>
          <p:nvPr>
            <p:ph idx="1"/>
          </p:nvPr>
        </p:nvSpPr>
        <p:spPr>
          <a:xfrm>
            <a:off x="1981200" y="2348879"/>
            <a:ext cx="8229600" cy="2448273"/>
          </a:xfrm>
        </p:spPr>
        <p:txBody>
          <a:bodyPr>
            <a:noAutofit/>
          </a:bodyPr>
          <a:lstStyle/>
          <a:p>
            <a:pPr marL="0" indent="0" algn="ctr">
              <a:buNone/>
            </a:pPr>
            <a:r>
              <a:rPr lang="en-US" dirty="0"/>
              <a:t>Auditing Challenges Under Extreme Uncertainty</a:t>
            </a:r>
          </a:p>
          <a:p>
            <a:pPr marL="0" indent="0" algn="ctr">
              <a:buNone/>
            </a:pPr>
            <a:br>
              <a:rPr lang="en-US" sz="1800" dirty="0"/>
            </a:br>
            <a:r>
              <a:rPr lang="en-US" dirty="0"/>
              <a:t>Maruf Raza </a:t>
            </a:r>
          </a:p>
          <a:p>
            <a:pPr marL="0" indent="0" algn="ctr">
              <a:buNone/>
            </a:pPr>
            <a:r>
              <a:rPr lang="en-US" dirty="0"/>
              <a:t>Partner, National Director Public Companies, MNP</a:t>
            </a:r>
          </a:p>
          <a:p>
            <a:pPr marL="0" indent="0" algn="ctr">
              <a:buNone/>
            </a:pPr>
            <a:endParaRPr lang="en-US"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986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718F7-E810-46AD-825D-E48A2881E234}"/>
              </a:ext>
            </a:extLst>
          </p:cNvPr>
          <p:cNvSpPr>
            <a:spLocks noGrp="1"/>
          </p:cNvSpPr>
          <p:nvPr>
            <p:ph sz="quarter" idx="11"/>
          </p:nvPr>
        </p:nvSpPr>
        <p:spPr/>
        <p:txBody>
          <a:bodyPr/>
          <a:lstStyle/>
          <a:p>
            <a:r>
              <a:rPr lang="en-CA" dirty="0"/>
              <a:t>Maruf Raza</a:t>
            </a:r>
          </a:p>
        </p:txBody>
      </p:sp>
      <p:sp>
        <p:nvSpPr>
          <p:cNvPr id="5" name="Title 4">
            <a:extLst>
              <a:ext uri="{FF2B5EF4-FFF2-40B4-BE49-F238E27FC236}">
                <a16:creationId xmlns:a16="http://schemas.microsoft.com/office/drawing/2014/main" id="{2D77E309-2ACE-4148-B16B-4DDFC93F5475}"/>
              </a:ext>
            </a:extLst>
          </p:cNvPr>
          <p:cNvSpPr>
            <a:spLocks noGrp="1"/>
          </p:cNvSpPr>
          <p:nvPr>
            <p:ph type="title"/>
          </p:nvPr>
        </p:nvSpPr>
        <p:spPr>
          <a:xfrm>
            <a:off x="2022684" y="2598003"/>
            <a:ext cx="4867094" cy="830997"/>
          </a:xfrm>
        </p:spPr>
        <p:txBody>
          <a:bodyPr/>
          <a:lstStyle/>
          <a:p>
            <a:r>
              <a:rPr lang="en-CA" dirty="0"/>
              <a:t>Auditing Challenges Under Extreme Uncertainty</a:t>
            </a:r>
          </a:p>
        </p:txBody>
      </p:sp>
      <p:sp>
        <p:nvSpPr>
          <p:cNvPr id="4" name="Text Placeholder 3">
            <a:extLst>
              <a:ext uri="{FF2B5EF4-FFF2-40B4-BE49-F238E27FC236}">
                <a16:creationId xmlns:a16="http://schemas.microsoft.com/office/drawing/2014/main" id="{0C8DC786-6941-45E9-BBCE-5AE4A1C79A6F}"/>
              </a:ext>
            </a:extLst>
          </p:cNvPr>
          <p:cNvSpPr>
            <a:spLocks noGrp="1"/>
          </p:cNvSpPr>
          <p:nvPr>
            <p:ph type="body" sz="quarter" idx="15"/>
          </p:nvPr>
        </p:nvSpPr>
        <p:spPr/>
        <p:txBody>
          <a:bodyPr/>
          <a:lstStyle/>
          <a:p>
            <a:r>
              <a:rPr lang="en-CA" dirty="0"/>
              <a:t>October 2020</a:t>
            </a:r>
          </a:p>
        </p:txBody>
      </p:sp>
    </p:spTree>
    <p:extLst>
      <p:ext uri="{BB962C8B-B14F-4D97-AF65-F5344CB8AC3E}">
        <p14:creationId xmlns:p14="http://schemas.microsoft.com/office/powerpoint/2010/main" val="179813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718F7-E810-46AD-825D-E48A2881E234}"/>
              </a:ext>
            </a:extLst>
          </p:cNvPr>
          <p:cNvSpPr>
            <a:spLocks noGrp="1"/>
          </p:cNvSpPr>
          <p:nvPr>
            <p:ph sz="quarter" idx="11"/>
          </p:nvPr>
        </p:nvSpPr>
        <p:spPr/>
        <p:txBody>
          <a:bodyPr/>
          <a:lstStyle/>
          <a:p>
            <a:r>
              <a:rPr lang="en-CA" dirty="0"/>
              <a:t>Maruf Raza</a:t>
            </a:r>
          </a:p>
        </p:txBody>
      </p:sp>
      <p:sp>
        <p:nvSpPr>
          <p:cNvPr id="5" name="Title 4">
            <a:extLst>
              <a:ext uri="{FF2B5EF4-FFF2-40B4-BE49-F238E27FC236}">
                <a16:creationId xmlns:a16="http://schemas.microsoft.com/office/drawing/2014/main" id="{2D77E309-2ACE-4148-B16B-4DDFC93F5475}"/>
              </a:ext>
            </a:extLst>
          </p:cNvPr>
          <p:cNvSpPr>
            <a:spLocks noGrp="1"/>
          </p:cNvSpPr>
          <p:nvPr>
            <p:ph type="title"/>
          </p:nvPr>
        </p:nvSpPr>
        <p:spPr>
          <a:xfrm>
            <a:off x="1975198" y="2828058"/>
            <a:ext cx="4867094" cy="415499"/>
          </a:xfrm>
        </p:spPr>
        <p:txBody>
          <a:bodyPr/>
          <a:lstStyle/>
          <a:p>
            <a:r>
              <a:rPr lang="en-CA" dirty="0"/>
              <a:t>Digital Assets</a:t>
            </a:r>
          </a:p>
        </p:txBody>
      </p:sp>
    </p:spTree>
    <p:extLst>
      <p:ext uri="{BB962C8B-B14F-4D97-AF65-F5344CB8AC3E}">
        <p14:creationId xmlns:p14="http://schemas.microsoft.com/office/powerpoint/2010/main" val="830317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6042423" y="1334691"/>
            <a:ext cx="5003529" cy="4157906"/>
          </a:xfrm>
        </p:spPr>
        <p:txBody>
          <a:bodyPr>
            <a:normAutofit/>
          </a:bodyPr>
          <a:lstStyle/>
          <a:p>
            <a:r>
              <a:rPr lang="en-CA" sz="2200" dirty="0"/>
              <a:t>Auditing in the blockchain holds much promise – that the information is more reliable and potentially self-auditing</a:t>
            </a: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38313" y="2785073"/>
            <a:ext cx="3471863" cy="415499"/>
          </a:xfrm>
        </p:spPr>
        <p:txBody>
          <a:bodyPr/>
          <a:lstStyle/>
          <a:p>
            <a:r>
              <a:rPr lang="en-CA" dirty="0"/>
              <a:t>The Premise</a:t>
            </a:r>
          </a:p>
        </p:txBody>
      </p:sp>
      <p:sp>
        <p:nvSpPr>
          <p:cNvPr id="4" name="Slide Number Placeholder 3">
            <a:extLst>
              <a:ext uri="{FF2B5EF4-FFF2-40B4-BE49-F238E27FC236}">
                <a16:creationId xmlns:a16="http://schemas.microsoft.com/office/drawing/2014/main" id="{EF040295-1D16-46CF-96D7-55B17E8EC668}"/>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44</a:t>
            </a:fld>
            <a:endParaRPr lang="en-CA">
              <a:solidFill>
                <a:srgbClr val="F2F2F2">
                  <a:lumMod val="50000"/>
                </a:srgbClr>
              </a:solidFill>
              <a:latin typeface="Segoe UI Semilight"/>
            </a:endParaRPr>
          </a:p>
        </p:txBody>
      </p:sp>
      <p:pic>
        <p:nvPicPr>
          <p:cNvPr id="5" name="Picture 4">
            <a:extLst>
              <a:ext uri="{FF2B5EF4-FFF2-40B4-BE49-F238E27FC236}">
                <a16:creationId xmlns:a16="http://schemas.microsoft.com/office/drawing/2014/main" id="{BEB4B5E6-8AD9-4F0F-9431-FF8D6A3C56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00354" y="3719720"/>
            <a:ext cx="504410" cy="504410"/>
          </a:xfrm>
          <a:prstGeom prst="rect">
            <a:avLst/>
          </a:prstGeom>
        </p:spPr>
      </p:pic>
    </p:spTree>
    <p:extLst>
      <p:ext uri="{BB962C8B-B14F-4D97-AF65-F5344CB8AC3E}">
        <p14:creationId xmlns:p14="http://schemas.microsoft.com/office/powerpoint/2010/main" val="30041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6042423" y="1334691"/>
            <a:ext cx="4256513" cy="4157906"/>
          </a:xfrm>
        </p:spPr>
        <p:txBody>
          <a:bodyPr>
            <a:normAutofit/>
          </a:bodyPr>
          <a:lstStyle/>
          <a:p>
            <a:r>
              <a:rPr lang="en-CA" sz="2200" dirty="0"/>
              <a:t>Is information obtained from the blockchain reliable?</a:t>
            </a: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38313" y="2785073"/>
            <a:ext cx="3471863" cy="415499"/>
          </a:xfrm>
        </p:spPr>
        <p:txBody>
          <a:bodyPr/>
          <a:lstStyle/>
          <a:p>
            <a:r>
              <a:rPr lang="en-CA" dirty="0"/>
              <a:t>The Challenge</a:t>
            </a:r>
          </a:p>
        </p:txBody>
      </p:sp>
      <p:sp>
        <p:nvSpPr>
          <p:cNvPr id="4" name="Slide Number Placeholder 3">
            <a:extLst>
              <a:ext uri="{FF2B5EF4-FFF2-40B4-BE49-F238E27FC236}">
                <a16:creationId xmlns:a16="http://schemas.microsoft.com/office/drawing/2014/main" id="{EF040295-1D16-46CF-96D7-55B17E8EC668}"/>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45</a:t>
            </a:fld>
            <a:endParaRPr lang="en-CA">
              <a:solidFill>
                <a:srgbClr val="F2F2F2">
                  <a:lumMod val="50000"/>
                </a:srgbClr>
              </a:solidFill>
              <a:latin typeface="Segoe UI Semilight"/>
            </a:endParaRPr>
          </a:p>
        </p:txBody>
      </p:sp>
      <p:pic>
        <p:nvPicPr>
          <p:cNvPr id="5" name="Picture 4">
            <a:extLst>
              <a:ext uri="{FF2B5EF4-FFF2-40B4-BE49-F238E27FC236}">
                <a16:creationId xmlns:a16="http://schemas.microsoft.com/office/drawing/2014/main" id="{BEB4B5E6-8AD9-4F0F-9431-FF8D6A3C56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00354" y="3719720"/>
            <a:ext cx="504410" cy="504410"/>
          </a:xfrm>
          <a:prstGeom prst="rect">
            <a:avLst/>
          </a:prstGeom>
        </p:spPr>
      </p:pic>
    </p:spTree>
    <p:extLst>
      <p:ext uri="{BB962C8B-B14F-4D97-AF65-F5344CB8AC3E}">
        <p14:creationId xmlns:p14="http://schemas.microsoft.com/office/powerpoint/2010/main" val="304529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6042423" y="1334691"/>
            <a:ext cx="4256513" cy="4157906"/>
          </a:xfrm>
        </p:spPr>
        <p:txBody>
          <a:bodyPr>
            <a:normAutofit/>
          </a:bodyPr>
          <a:lstStyle/>
          <a:p>
            <a:r>
              <a:rPr lang="en-CA" sz="2200" dirty="0"/>
              <a:t>Controls based approach required in almost all situations</a:t>
            </a:r>
            <a:br>
              <a:rPr lang="en-CA" sz="2200" dirty="0"/>
            </a:br>
            <a:endParaRPr lang="en-CA" sz="2200" dirty="0"/>
          </a:p>
          <a:p>
            <a:r>
              <a:rPr lang="en-CA" sz="2200" dirty="0"/>
              <a:t>Testing the possibility of a consensus attack</a:t>
            </a:r>
          </a:p>
          <a:p>
            <a:endParaRPr lang="en-CA" dirty="0"/>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38313" y="2577324"/>
            <a:ext cx="3471863" cy="830997"/>
          </a:xfrm>
        </p:spPr>
        <p:txBody>
          <a:bodyPr/>
          <a:lstStyle/>
          <a:p>
            <a:r>
              <a:rPr lang="en-CA" dirty="0"/>
              <a:t>Testing The Blockchain</a:t>
            </a:r>
          </a:p>
        </p:txBody>
      </p:sp>
      <p:sp>
        <p:nvSpPr>
          <p:cNvPr id="4" name="Slide Number Placeholder 3">
            <a:extLst>
              <a:ext uri="{FF2B5EF4-FFF2-40B4-BE49-F238E27FC236}">
                <a16:creationId xmlns:a16="http://schemas.microsoft.com/office/drawing/2014/main" id="{EF040295-1D16-46CF-96D7-55B17E8EC668}"/>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46</a:t>
            </a:fld>
            <a:endParaRPr lang="en-CA">
              <a:solidFill>
                <a:srgbClr val="F2F2F2">
                  <a:lumMod val="50000"/>
                </a:srgbClr>
              </a:solidFill>
              <a:latin typeface="Segoe UI Semilight"/>
            </a:endParaRPr>
          </a:p>
        </p:txBody>
      </p:sp>
      <p:pic>
        <p:nvPicPr>
          <p:cNvPr id="5" name="Picture 4">
            <a:extLst>
              <a:ext uri="{FF2B5EF4-FFF2-40B4-BE49-F238E27FC236}">
                <a16:creationId xmlns:a16="http://schemas.microsoft.com/office/drawing/2014/main" id="{BEB4B5E6-8AD9-4F0F-9431-FF8D6A3C56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00354" y="3719720"/>
            <a:ext cx="504410" cy="504410"/>
          </a:xfrm>
          <a:prstGeom prst="rect">
            <a:avLst/>
          </a:prstGeom>
        </p:spPr>
      </p:pic>
    </p:spTree>
    <p:extLst>
      <p:ext uri="{BB962C8B-B14F-4D97-AF65-F5344CB8AC3E}">
        <p14:creationId xmlns:p14="http://schemas.microsoft.com/office/powerpoint/2010/main" val="103175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6042423" y="1334691"/>
            <a:ext cx="4256513" cy="4157906"/>
          </a:xfrm>
        </p:spPr>
        <p:txBody>
          <a:bodyPr>
            <a:normAutofit/>
          </a:bodyPr>
          <a:lstStyle/>
          <a:p>
            <a:r>
              <a:rPr lang="en-CA" sz="2200" dirty="0"/>
              <a:t>How do you prove ownership?</a:t>
            </a:r>
          </a:p>
          <a:p>
            <a:endParaRPr lang="en-CA" sz="2200" dirty="0"/>
          </a:p>
          <a:p>
            <a:r>
              <a:rPr lang="en-CA" sz="2200" dirty="0"/>
              <a:t>How do you prove what is actually held?</a:t>
            </a:r>
          </a:p>
          <a:p>
            <a:endParaRPr lang="en-CA" dirty="0"/>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38313" y="2577324"/>
            <a:ext cx="3471863" cy="830997"/>
          </a:xfrm>
        </p:spPr>
        <p:txBody>
          <a:bodyPr/>
          <a:lstStyle/>
          <a:p>
            <a:r>
              <a:rPr lang="en-CA" dirty="0"/>
              <a:t>Custodianship &amp; Ownership</a:t>
            </a:r>
          </a:p>
        </p:txBody>
      </p:sp>
      <p:sp>
        <p:nvSpPr>
          <p:cNvPr id="4" name="Slide Number Placeholder 3">
            <a:extLst>
              <a:ext uri="{FF2B5EF4-FFF2-40B4-BE49-F238E27FC236}">
                <a16:creationId xmlns:a16="http://schemas.microsoft.com/office/drawing/2014/main" id="{EF040295-1D16-46CF-96D7-55B17E8EC668}"/>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47</a:t>
            </a:fld>
            <a:endParaRPr lang="en-CA">
              <a:solidFill>
                <a:srgbClr val="F2F2F2">
                  <a:lumMod val="50000"/>
                </a:srgbClr>
              </a:solidFill>
              <a:latin typeface="Segoe UI Semilight"/>
            </a:endParaRPr>
          </a:p>
        </p:txBody>
      </p:sp>
      <p:pic>
        <p:nvPicPr>
          <p:cNvPr id="5" name="Picture 4">
            <a:extLst>
              <a:ext uri="{FF2B5EF4-FFF2-40B4-BE49-F238E27FC236}">
                <a16:creationId xmlns:a16="http://schemas.microsoft.com/office/drawing/2014/main" id="{BEB4B5E6-8AD9-4F0F-9431-FF8D6A3C56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00354" y="3719720"/>
            <a:ext cx="504410" cy="504410"/>
          </a:xfrm>
          <a:prstGeom prst="rect">
            <a:avLst/>
          </a:prstGeom>
        </p:spPr>
      </p:pic>
    </p:spTree>
    <p:extLst>
      <p:ext uri="{BB962C8B-B14F-4D97-AF65-F5344CB8AC3E}">
        <p14:creationId xmlns:p14="http://schemas.microsoft.com/office/powerpoint/2010/main" val="397849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6042423" y="1334691"/>
            <a:ext cx="4256513" cy="4157906"/>
          </a:xfrm>
        </p:spPr>
        <p:txBody>
          <a:bodyPr>
            <a:normAutofit/>
          </a:bodyPr>
          <a:lstStyle/>
          <a:p>
            <a:r>
              <a:rPr lang="en-CA" sz="2200" dirty="0"/>
              <a:t>Defining principal and active markets</a:t>
            </a:r>
            <a:br>
              <a:rPr lang="en-CA" sz="2200" dirty="0"/>
            </a:br>
            <a:endParaRPr lang="en-CA" sz="2200" dirty="0"/>
          </a:p>
          <a:p>
            <a:r>
              <a:rPr lang="en-CA" sz="2200" dirty="0"/>
              <a:t>NFTs, Digital currencies, Tokens, Coin offerings</a:t>
            </a:r>
          </a:p>
          <a:p>
            <a:endParaRPr lang="en-CA" dirty="0"/>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38313" y="2785073"/>
            <a:ext cx="3471863" cy="415499"/>
          </a:xfrm>
        </p:spPr>
        <p:txBody>
          <a:bodyPr/>
          <a:lstStyle/>
          <a:p>
            <a:r>
              <a:rPr lang="en-CA" dirty="0"/>
              <a:t>Valuation</a:t>
            </a:r>
          </a:p>
        </p:txBody>
      </p:sp>
      <p:sp>
        <p:nvSpPr>
          <p:cNvPr id="4" name="Slide Number Placeholder 3">
            <a:extLst>
              <a:ext uri="{FF2B5EF4-FFF2-40B4-BE49-F238E27FC236}">
                <a16:creationId xmlns:a16="http://schemas.microsoft.com/office/drawing/2014/main" id="{EF040295-1D16-46CF-96D7-55B17E8EC668}"/>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48</a:t>
            </a:fld>
            <a:endParaRPr lang="en-CA">
              <a:solidFill>
                <a:srgbClr val="F2F2F2">
                  <a:lumMod val="50000"/>
                </a:srgbClr>
              </a:solidFill>
              <a:latin typeface="Segoe UI Semilight"/>
            </a:endParaRPr>
          </a:p>
        </p:txBody>
      </p:sp>
      <p:pic>
        <p:nvPicPr>
          <p:cNvPr id="5" name="Picture 4">
            <a:extLst>
              <a:ext uri="{FF2B5EF4-FFF2-40B4-BE49-F238E27FC236}">
                <a16:creationId xmlns:a16="http://schemas.microsoft.com/office/drawing/2014/main" id="{BEB4B5E6-8AD9-4F0F-9431-FF8D6A3C56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00354" y="3719720"/>
            <a:ext cx="504410" cy="504410"/>
          </a:xfrm>
          <a:prstGeom prst="rect">
            <a:avLst/>
          </a:prstGeom>
        </p:spPr>
      </p:pic>
    </p:spTree>
    <p:extLst>
      <p:ext uri="{BB962C8B-B14F-4D97-AF65-F5344CB8AC3E}">
        <p14:creationId xmlns:p14="http://schemas.microsoft.com/office/powerpoint/2010/main" val="2923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718F7-E810-46AD-825D-E48A2881E234}"/>
              </a:ext>
            </a:extLst>
          </p:cNvPr>
          <p:cNvSpPr>
            <a:spLocks noGrp="1"/>
          </p:cNvSpPr>
          <p:nvPr>
            <p:ph sz="quarter" idx="11"/>
          </p:nvPr>
        </p:nvSpPr>
        <p:spPr/>
        <p:txBody>
          <a:bodyPr/>
          <a:lstStyle/>
          <a:p>
            <a:r>
              <a:rPr lang="en-CA" dirty="0"/>
              <a:t>Maruf Raza</a:t>
            </a:r>
          </a:p>
        </p:txBody>
      </p:sp>
      <p:sp>
        <p:nvSpPr>
          <p:cNvPr id="5" name="Title 4">
            <a:extLst>
              <a:ext uri="{FF2B5EF4-FFF2-40B4-BE49-F238E27FC236}">
                <a16:creationId xmlns:a16="http://schemas.microsoft.com/office/drawing/2014/main" id="{2D77E309-2ACE-4148-B16B-4DDFC93F5475}"/>
              </a:ext>
            </a:extLst>
          </p:cNvPr>
          <p:cNvSpPr>
            <a:spLocks noGrp="1"/>
          </p:cNvSpPr>
          <p:nvPr>
            <p:ph type="title"/>
          </p:nvPr>
        </p:nvSpPr>
        <p:spPr>
          <a:xfrm>
            <a:off x="2002630" y="2874749"/>
            <a:ext cx="4867094" cy="415499"/>
          </a:xfrm>
        </p:spPr>
        <p:txBody>
          <a:bodyPr/>
          <a:lstStyle/>
          <a:p>
            <a:r>
              <a:rPr lang="en-CA" dirty="0"/>
              <a:t>Ecommerce</a:t>
            </a:r>
          </a:p>
        </p:txBody>
      </p:sp>
    </p:spTree>
    <p:extLst>
      <p:ext uri="{BB962C8B-B14F-4D97-AF65-F5344CB8AC3E}">
        <p14:creationId xmlns:p14="http://schemas.microsoft.com/office/powerpoint/2010/main" val="166238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1A9D-E77F-BD43-BC00-25958F97103C}"/>
              </a:ext>
            </a:extLst>
          </p:cNvPr>
          <p:cNvSpPr>
            <a:spLocks noGrp="1"/>
          </p:cNvSpPr>
          <p:nvPr>
            <p:ph type="title"/>
          </p:nvPr>
        </p:nvSpPr>
        <p:spPr/>
        <p:txBody>
          <a:bodyPr/>
          <a:lstStyle/>
          <a:p>
            <a:r>
              <a:rPr lang="en-US" dirty="0"/>
              <a:t>The COVID-19 Pandemic</a:t>
            </a:r>
          </a:p>
        </p:txBody>
      </p:sp>
      <p:sp>
        <p:nvSpPr>
          <p:cNvPr id="3" name="Content Placeholder 2">
            <a:extLst>
              <a:ext uri="{FF2B5EF4-FFF2-40B4-BE49-F238E27FC236}">
                <a16:creationId xmlns:a16="http://schemas.microsoft.com/office/drawing/2014/main" id="{5D08EBC6-4AD9-D24D-9ECE-702F85133394}"/>
              </a:ext>
            </a:extLst>
          </p:cNvPr>
          <p:cNvSpPr>
            <a:spLocks noGrp="1"/>
          </p:cNvSpPr>
          <p:nvPr>
            <p:ph idx="1"/>
          </p:nvPr>
        </p:nvSpPr>
        <p:spPr/>
        <p:txBody>
          <a:bodyPr>
            <a:normAutofit fontScale="77500" lnSpcReduction="20000"/>
          </a:bodyPr>
          <a:lstStyle/>
          <a:p>
            <a:r>
              <a:rPr lang="en-US" sz="2800" dirty="0"/>
              <a:t>Changed our collective calculus of </a:t>
            </a:r>
            <a:r>
              <a:rPr lang="en-US" sz="2800" i="1" dirty="0"/>
              <a:t>uncertainty</a:t>
            </a:r>
            <a:endParaRPr lang="en-US" sz="2800" dirty="0"/>
          </a:p>
          <a:p>
            <a:pPr lvl="1"/>
            <a:r>
              <a:rPr lang="en-US" sz="2600" dirty="0"/>
              <a:t>No reference case for the COVID-19 crisis in living memory</a:t>
            </a:r>
          </a:p>
          <a:p>
            <a:r>
              <a:rPr lang="en-US" sz="2800" dirty="0"/>
              <a:t>The COVID-19 crisis erupted and unfolded with tremendous speed. </a:t>
            </a:r>
          </a:p>
          <a:p>
            <a:pPr lvl="1"/>
            <a:r>
              <a:rPr lang="en-US" sz="2300" dirty="0"/>
              <a:t>The US case as an example. </a:t>
            </a:r>
          </a:p>
          <a:p>
            <a:pPr lvl="1"/>
            <a:r>
              <a:rPr lang="en-US" sz="2300" dirty="0"/>
              <a:t>In February 2020, the unemployment rate stood at 3.5%, the lowest rate in the past 67 years. </a:t>
            </a:r>
          </a:p>
          <a:p>
            <a:pPr lvl="1"/>
            <a:r>
              <a:rPr lang="en-US" sz="2300" dirty="0"/>
              <a:t>Six weeks later, the outlook has shifted profoundly: </a:t>
            </a:r>
          </a:p>
          <a:p>
            <a:pPr lvl="2"/>
            <a:r>
              <a:rPr lang="en-US" sz="2100" dirty="0"/>
              <a:t>Nearly ten million Americans filed for unemployment benefits in the first two weeks of April 2020 (Chaney and Morath 2020). Millions more lost jobs but did not file. </a:t>
            </a:r>
          </a:p>
          <a:p>
            <a:r>
              <a:rPr lang="en-US" sz="2800" dirty="0"/>
              <a:t>The suddenness in the change which not only was a health event but also introduced a massive amount of economic uncertainty. Affecting all aspects of society !</a:t>
            </a:r>
          </a:p>
        </p:txBody>
      </p:sp>
    </p:spTree>
    <p:extLst>
      <p:ext uri="{BB962C8B-B14F-4D97-AF65-F5344CB8AC3E}">
        <p14:creationId xmlns:p14="http://schemas.microsoft.com/office/powerpoint/2010/main" val="2566332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5603082" y="1728788"/>
            <a:ext cx="5342286" cy="3806429"/>
          </a:xfrm>
        </p:spPr>
        <p:txBody>
          <a:bodyPr>
            <a:normAutofit/>
          </a:bodyPr>
          <a:lstStyle/>
          <a:p>
            <a:pPr marL="0" indent="0">
              <a:spcAft>
                <a:spcPts val="450"/>
              </a:spcAft>
              <a:buNone/>
            </a:pPr>
            <a:r>
              <a:rPr lang="en-CA" sz="2400" b="1" dirty="0"/>
              <a:t>As companies increase their online presence, the auditing challenges relating to these companies are different</a:t>
            </a:r>
            <a:endParaRPr lang="en-CA" sz="2400" dirty="0"/>
          </a:p>
          <a:p>
            <a:pPr marL="0" indent="0" algn="just">
              <a:buNone/>
            </a:pPr>
            <a:endParaRPr lang="en-CA" dirty="0"/>
          </a:p>
          <a:p>
            <a:endParaRPr lang="en-CA" dirty="0"/>
          </a:p>
        </p:txBody>
      </p:sp>
      <p:sp>
        <p:nvSpPr>
          <p:cNvPr id="4" name="Slide Number Placeholder 3">
            <a:extLst>
              <a:ext uri="{FF2B5EF4-FFF2-40B4-BE49-F238E27FC236}">
                <a16:creationId xmlns:a16="http://schemas.microsoft.com/office/drawing/2014/main" id="{6D431183-626E-4FF7-AC30-9CD51B09C692}"/>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50</a:t>
            </a:fld>
            <a:endParaRPr lang="en-CA">
              <a:solidFill>
                <a:srgbClr val="F2F2F2">
                  <a:lumMod val="50000"/>
                </a:srgbClr>
              </a:solidFill>
              <a:latin typeface="Segoe UI Semilight"/>
            </a:endParaRP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45458" y="2970811"/>
            <a:ext cx="3564731" cy="415499"/>
          </a:xfrm>
        </p:spPr>
        <p:txBody>
          <a:bodyPr/>
          <a:lstStyle/>
          <a:p>
            <a:r>
              <a:rPr lang="en-CA" dirty="0"/>
              <a:t>ECommerce</a:t>
            </a:r>
          </a:p>
        </p:txBody>
      </p:sp>
    </p:spTree>
    <p:extLst>
      <p:ext uri="{BB962C8B-B14F-4D97-AF65-F5344CB8AC3E}">
        <p14:creationId xmlns:p14="http://schemas.microsoft.com/office/powerpoint/2010/main" val="3319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5603082" y="1728788"/>
            <a:ext cx="4843463" cy="3806429"/>
          </a:xfrm>
        </p:spPr>
        <p:txBody>
          <a:bodyPr>
            <a:normAutofit/>
          </a:bodyPr>
          <a:lstStyle/>
          <a:p>
            <a:pPr marL="0" indent="0">
              <a:spcAft>
                <a:spcPts val="450"/>
              </a:spcAft>
              <a:buNone/>
            </a:pPr>
            <a:endParaRPr lang="en-CA" sz="2400" b="1" dirty="0"/>
          </a:p>
          <a:p>
            <a:pPr marL="0" indent="0">
              <a:spcAft>
                <a:spcPts val="450"/>
              </a:spcAft>
              <a:buNone/>
            </a:pPr>
            <a:r>
              <a:rPr lang="en-CA" sz="2400" b="1" dirty="0"/>
              <a:t>A company uses Amazon for its entire fulfilment function.  The company may never take position of its inventory, may never bill its customers directly and may fully need to rely on Amazon for its information needs.</a:t>
            </a:r>
            <a:endParaRPr lang="en-CA" dirty="0"/>
          </a:p>
          <a:p>
            <a:pPr algn="just"/>
            <a:endParaRPr lang="en-CA" dirty="0"/>
          </a:p>
          <a:p>
            <a:pPr marL="0" indent="0" algn="just">
              <a:buNone/>
            </a:pPr>
            <a:endParaRPr lang="en-CA" dirty="0"/>
          </a:p>
          <a:p>
            <a:endParaRPr lang="en-CA" dirty="0"/>
          </a:p>
        </p:txBody>
      </p:sp>
      <p:sp>
        <p:nvSpPr>
          <p:cNvPr id="4" name="Slide Number Placeholder 3">
            <a:extLst>
              <a:ext uri="{FF2B5EF4-FFF2-40B4-BE49-F238E27FC236}">
                <a16:creationId xmlns:a16="http://schemas.microsoft.com/office/drawing/2014/main" id="{6D431183-626E-4FF7-AC30-9CD51B09C692}"/>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51</a:t>
            </a:fld>
            <a:endParaRPr lang="en-CA">
              <a:solidFill>
                <a:srgbClr val="F2F2F2">
                  <a:lumMod val="50000"/>
                </a:srgbClr>
              </a:solidFill>
              <a:latin typeface="Segoe UI Semilight"/>
            </a:endParaRP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45458" y="2970811"/>
            <a:ext cx="3564731" cy="415499"/>
          </a:xfrm>
        </p:spPr>
        <p:txBody>
          <a:bodyPr/>
          <a:lstStyle/>
          <a:p>
            <a:r>
              <a:rPr lang="en-CA" dirty="0"/>
              <a:t>Example</a:t>
            </a:r>
          </a:p>
        </p:txBody>
      </p:sp>
    </p:spTree>
    <p:extLst>
      <p:ext uri="{BB962C8B-B14F-4D97-AF65-F5344CB8AC3E}">
        <p14:creationId xmlns:p14="http://schemas.microsoft.com/office/powerpoint/2010/main" val="26454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5603082" y="1790930"/>
            <a:ext cx="4843463" cy="3744287"/>
          </a:xfrm>
        </p:spPr>
        <p:txBody>
          <a:bodyPr>
            <a:normAutofit/>
          </a:bodyPr>
          <a:lstStyle/>
          <a:p>
            <a:pPr marL="0" indent="0">
              <a:spcAft>
                <a:spcPts val="450"/>
              </a:spcAft>
              <a:buNone/>
            </a:pPr>
            <a:r>
              <a:rPr lang="en-US" sz="2400" b="1" dirty="0"/>
              <a:t>Inability to perform physical inventory counts at Amazon warehouses or obtain confirmation from Amazon of inventory balances. </a:t>
            </a:r>
            <a:endParaRPr lang="en-CA" sz="2400" b="1" dirty="0"/>
          </a:p>
          <a:p>
            <a:endParaRPr lang="en-CA" dirty="0"/>
          </a:p>
        </p:txBody>
      </p:sp>
      <p:sp>
        <p:nvSpPr>
          <p:cNvPr id="4" name="Slide Number Placeholder 3">
            <a:extLst>
              <a:ext uri="{FF2B5EF4-FFF2-40B4-BE49-F238E27FC236}">
                <a16:creationId xmlns:a16="http://schemas.microsoft.com/office/drawing/2014/main" id="{6D431183-626E-4FF7-AC30-9CD51B09C692}"/>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52</a:t>
            </a:fld>
            <a:endParaRPr lang="en-CA">
              <a:solidFill>
                <a:srgbClr val="F2F2F2">
                  <a:lumMod val="50000"/>
                </a:srgbClr>
              </a:solidFill>
              <a:latin typeface="Segoe UI Semilight"/>
            </a:endParaRP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45458" y="2970811"/>
            <a:ext cx="3564731" cy="415499"/>
          </a:xfrm>
        </p:spPr>
        <p:txBody>
          <a:bodyPr/>
          <a:lstStyle/>
          <a:p>
            <a:r>
              <a:rPr lang="en-CA" dirty="0"/>
              <a:t>Challenges</a:t>
            </a:r>
          </a:p>
        </p:txBody>
      </p:sp>
      <p:pic>
        <p:nvPicPr>
          <p:cNvPr id="6" name="Picture 27">
            <a:extLst>
              <a:ext uri="{FF2B5EF4-FFF2-40B4-BE49-F238E27FC236}">
                <a16:creationId xmlns:a16="http://schemas.microsoft.com/office/drawing/2014/main" id="{08A30DDE-C28A-4131-A453-5BE0196D1EB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27872" y="3875980"/>
            <a:ext cx="517823" cy="517823"/>
          </a:xfrm>
          <a:prstGeom prst="rect">
            <a:avLst/>
          </a:prstGeom>
        </p:spPr>
      </p:pic>
    </p:spTree>
    <p:extLst>
      <p:ext uri="{BB962C8B-B14F-4D97-AF65-F5344CB8AC3E}">
        <p14:creationId xmlns:p14="http://schemas.microsoft.com/office/powerpoint/2010/main" val="314902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5603082" y="1790930"/>
            <a:ext cx="4843463" cy="3744287"/>
          </a:xfrm>
        </p:spPr>
        <p:txBody>
          <a:bodyPr>
            <a:normAutofit/>
          </a:bodyPr>
          <a:lstStyle/>
          <a:p>
            <a:pPr marL="0" indent="0">
              <a:spcAft>
                <a:spcPts val="450"/>
              </a:spcAft>
              <a:buNone/>
            </a:pPr>
            <a:r>
              <a:rPr lang="en-CA" sz="2400" b="1" dirty="0"/>
              <a:t>Amazon is a service organization, but service auditor reports may be unavailable or will not be shared</a:t>
            </a:r>
          </a:p>
          <a:p>
            <a:endParaRPr lang="en-CA" dirty="0"/>
          </a:p>
        </p:txBody>
      </p:sp>
      <p:sp>
        <p:nvSpPr>
          <p:cNvPr id="4" name="Slide Number Placeholder 3">
            <a:extLst>
              <a:ext uri="{FF2B5EF4-FFF2-40B4-BE49-F238E27FC236}">
                <a16:creationId xmlns:a16="http://schemas.microsoft.com/office/drawing/2014/main" id="{6D431183-626E-4FF7-AC30-9CD51B09C692}"/>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53</a:t>
            </a:fld>
            <a:endParaRPr lang="en-CA">
              <a:solidFill>
                <a:srgbClr val="F2F2F2">
                  <a:lumMod val="50000"/>
                </a:srgbClr>
              </a:solidFill>
              <a:latin typeface="Segoe UI Semilight"/>
            </a:endParaRP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45458" y="2970811"/>
            <a:ext cx="3564731" cy="415499"/>
          </a:xfrm>
        </p:spPr>
        <p:txBody>
          <a:bodyPr/>
          <a:lstStyle/>
          <a:p>
            <a:r>
              <a:rPr lang="en-CA" dirty="0"/>
              <a:t>Challenges</a:t>
            </a:r>
          </a:p>
        </p:txBody>
      </p:sp>
      <p:pic>
        <p:nvPicPr>
          <p:cNvPr id="6" name="Picture 27">
            <a:extLst>
              <a:ext uri="{FF2B5EF4-FFF2-40B4-BE49-F238E27FC236}">
                <a16:creationId xmlns:a16="http://schemas.microsoft.com/office/drawing/2014/main" id="{08A30DDE-C28A-4131-A453-5BE0196D1EB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27872" y="3875980"/>
            <a:ext cx="517823" cy="517823"/>
          </a:xfrm>
          <a:prstGeom prst="rect">
            <a:avLst/>
          </a:prstGeom>
        </p:spPr>
      </p:pic>
    </p:spTree>
    <p:extLst>
      <p:ext uri="{BB962C8B-B14F-4D97-AF65-F5344CB8AC3E}">
        <p14:creationId xmlns:p14="http://schemas.microsoft.com/office/powerpoint/2010/main" val="112770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5603082" y="1790930"/>
            <a:ext cx="4843463" cy="3744287"/>
          </a:xfrm>
        </p:spPr>
        <p:txBody>
          <a:bodyPr>
            <a:normAutofit/>
          </a:bodyPr>
          <a:lstStyle/>
          <a:p>
            <a:pPr marL="0" indent="0">
              <a:spcAft>
                <a:spcPts val="450"/>
              </a:spcAft>
              <a:buNone/>
            </a:pPr>
            <a:r>
              <a:rPr lang="en-US" sz="2400" b="1" dirty="0"/>
              <a:t>Is sufficient appropriate audit evidence (“SAAE”) concerning the relevant financial statement assertions available from records held at the entity?</a:t>
            </a:r>
            <a:endParaRPr lang="en-CA" sz="2400" b="1" dirty="0"/>
          </a:p>
        </p:txBody>
      </p:sp>
      <p:sp>
        <p:nvSpPr>
          <p:cNvPr id="4" name="Slide Number Placeholder 3">
            <a:extLst>
              <a:ext uri="{FF2B5EF4-FFF2-40B4-BE49-F238E27FC236}">
                <a16:creationId xmlns:a16="http://schemas.microsoft.com/office/drawing/2014/main" id="{6D431183-626E-4FF7-AC30-9CD51B09C692}"/>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54</a:t>
            </a:fld>
            <a:endParaRPr lang="en-CA">
              <a:solidFill>
                <a:srgbClr val="F2F2F2">
                  <a:lumMod val="50000"/>
                </a:srgbClr>
              </a:solidFill>
              <a:latin typeface="Segoe UI Semilight"/>
            </a:endParaRP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45458" y="2970811"/>
            <a:ext cx="3564731" cy="415499"/>
          </a:xfrm>
        </p:spPr>
        <p:txBody>
          <a:bodyPr/>
          <a:lstStyle/>
          <a:p>
            <a:r>
              <a:rPr lang="en-CA" dirty="0"/>
              <a:t>Challenges</a:t>
            </a:r>
          </a:p>
        </p:txBody>
      </p:sp>
      <p:pic>
        <p:nvPicPr>
          <p:cNvPr id="6" name="Picture 27">
            <a:extLst>
              <a:ext uri="{FF2B5EF4-FFF2-40B4-BE49-F238E27FC236}">
                <a16:creationId xmlns:a16="http://schemas.microsoft.com/office/drawing/2014/main" id="{08A30DDE-C28A-4131-A453-5BE0196D1EB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27872" y="3875980"/>
            <a:ext cx="517823" cy="517823"/>
          </a:xfrm>
          <a:prstGeom prst="rect">
            <a:avLst/>
          </a:prstGeom>
        </p:spPr>
      </p:pic>
    </p:spTree>
    <p:extLst>
      <p:ext uri="{BB962C8B-B14F-4D97-AF65-F5344CB8AC3E}">
        <p14:creationId xmlns:p14="http://schemas.microsoft.com/office/powerpoint/2010/main" val="243571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5603082" y="1790930"/>
            <a:ext cx="4843463" cy="3744287"/>
          </a:xfrm>
        </p:spPr>
        <p:txBody>
          <a:bodyPr>
            <a:normAutofit/>
          </a:bodyPr>
          <a:lstStyle/>
          <a:p>
            <a:pPr>
              <a:spcAft>
                <a:spcPts val="450"/>
              </a:spcAft>
            </a:pPr>
            <a:r>
              <a:rPr lang="en-US" sz="2400" b="1" dirty="0"/>
              <a:t>Integration of ERP systems into online IT process</a:t>
            </a:r>
          </a:p>
          <a:p>
            <a:pPr>
              <a:spcAft>
                <a:spcPts val="450"/>
              </a:spcAft>
            </a:pPr>
            <a:r>
              <a:rPr lang="en-US" sz="2400" b="1" dirty="0"/>
              <a:t>Blockchain systems</a:t>
            </a:r>
          </a:p>
          <a:p>
            <a:pPr>
              <a:spcAft>
                <a:spcPts val="450"/>
              </a:spcAft>
            </a:pPr>
            <a:r>
              <a:rPr lang="en-US" sz="2400" b="1" dirty="0"/>
              <a:t>Information from third party merchants</a:t>
            </a:r>
            <a:endParaRPr lang="en-CA" sz="2400" b="1" dirty="0"/>
          </a:p>
        </p:txBody>
      </p:sp>
      <p:sp>
        <p:nvSpPr>
          <p:cNvPr id="4" name="Slide Number Placeholder 3">
            <a:extLst>
              <a:ext uri="{FF2B5EF4-FFF2-40B4-BE49-F238E27FC236}">
                <a16:creationId xmlns:a16="http://schemas.microsoft.com/office/drawing/2014/main" id="{6D431183-626E-4FF7-AC30-9CD51B09C692}"/>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55</a:t>
            </a:fld>
            <a:endParaRPr lang="en-CA">
              <a:solidFill>
                <a:srgbClr val="F2F2F2">
                  <a:lumMod val="50000"/>
                </a:srgbClr>
              </a:solidFill>
              <a:latin typeface="Segoe UI Semilight"/>
            </a:endParaRP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45458" y="2763062"/>
            <a:ext cx="3564731" cy="830997"/>
          </a:xfrm>
        </p:spPr>
        <p:txBody>
          <a:bodyPr/>
          <a:lstStyle/>
          <a:p>
            <a:r>
              <a:rPr lang="en-CA" dirty="0"/>
              <a:t>Other considerations</a:t>
            </a:r>
          </a:p>
        </p:txBody>
      </p:sp>
      <p:pic>
        <p:nvPicPr>
          <p:cNvPr id="6" name="Picture 27">
            <a:extLst>
              <a:ext uri="{FF2B5EF4-FFF2-40B4-BE49-F238E27FC236}">
                <a16:creationId xmlns:a16="http://schemas.microsoft.com/office/drawing/2014/main" id="{08A30DDE-C28A-4131-A453-5BE0196D1EB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27872" y="3875980"/>
            <a:ext cx="517823" cy="517823"/>
          </a:xfrm>
          <a:prstGeom prst="rect">
            <a:avLst/>
          </a:prstGeom>
        </p:spPr>
      </p:pic>
    </p:spTree>
    <p:extLst>
      <p:ext uri="{BB962C8B-B14F-4D97-AF65-F5344CB8AC3E}">
        <p14:creationId xmlns:p14="http://schemas.microsoft.com/office/powerpoint/2010/main" val="31861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718F7-E810-46AD-825D-E48A2881E234}"/>
              </a:ext>
            </a:extLst>
          </p:cNvPr>
          <p:cNvSpPr>
            <a:spLocks noGrp="1"/>
          </p:cNvSpPr>
          <p:nvPr>
            <p:ph sz="quarter" idx="11"/>
          </p:nvPr>
        </p:nvSpPr>
        <p:spPr/>
        <p:txBody>
          <a:bodyPr/>
          <a:lstStyle/>
          <a:p>
            <a:r>
              <a:rPr lang="en-CA" dirty="0"/>
              <a:t>Maruf Raza</a:t>
            </a:r>
          </a:p>
        </p:txBody>
      </p:sp>
      <p:sp>
        <p:nvSpPr>
          <p:cNvPr id="5" name="Title 4">
            <a:extLst>
              <a:ext uri="{FF2B5EF4-FFF2-40B4-BE49-F238E27FC236}">
                <a16:creationId xmlns:a16="http://schemas.microsoft.com/office/drawing/2014/main" id="{2D77E309-2ACE-4148-B16B-4DDFC93F5475}"/>
              </a:ext>
            </a:extLst>
          </p:cNvPr>
          <p:cNvSpPr>
            <a:spLocks noGrp="1"/>
          </p:cNvSpPr>
          <p:nvPr>
            <p:ph type="title"/>
          </p:nvPr>
        </p:nvSpPr>
        <p:spPr>
          <a:xfrm>
            <a:off x="2002630" y="2874749"/>
            <a:ext cx="4867094" cy="415499"/>
          </a:xfrm>
        </p:spPr>
        <p:txBody>
          <a:bodyPr/>
          <a:lstStyle/>
          <a:p>
            <a:r>
              <a:rPr lang="en-CA" dirty="0"/>
              <a:t>Resource Capacity</a:t>
            </a:r>
          </a:p>
        </p:txBody>
      </p:sp>
    </p:spTree>
    <p:extLst>
      <p:ext uri="{BB962C8B-B14F-4D97-AF65-F5344CB8AC3E}">
        <p14:creationId xmlns:p14="http://schemas.microsoft.com/office/powerpoint/2010/main" val="3621725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5603082" y="1728788"/>
            <a:ext cx="4843463" cy="3806429"/>
          </a:xfrm>
        </p:spPr>
        <p:txBody>
          <a:bodyPr>
            <a:normAutofit/>
          </a:bodyPr>
          <a:lstStyle/>
          <a:p>
            <a:pPr marL="0" indent="0">
              <a:spcAft>
                <a:spcPts val="450"/>
              </a:spcAft>
              <a:buNone/>
            </a:pPr>
            <a:r>
              <a:rPr lang="en-CA" sz="2400" b="1" dirty="0"/>
              <a:t>Major factor affecting all audit firms today is a lack of capacity</a:t>
            </a:r>
          </a:p>
          <a:p>
            <a:pPr marL="0" indent="0">
              <a:spcAft>
                <a:spcPts val="450"/>
              </a:spcAft>
              <a:buNone/>
            </a:pPr>
            <a:r>
              <a:rPr lang="en-CA" sz="2400" b="1" dirty="0"/>
              <a:t>Many firms are unable to take on new work and in fact are reducing their existing client loads</a:t>
            </a:r>
            <a:endParaRPr lang="en-CA" dirty="0"/>
          </a:p>
          <a:p>
            <a:pPr marL="0" indent="0" algn="just">
              <a:buNone/>
            </a:pPr>
            <a:endParaRPr lang="en-CA" dirty="0"/>
          </a:p>
          <a:p>
            <a:endParaRPr lang="en-CA" dirty="0"/>
          </a:p>
        </p:txBody>
      </p:sp>
      <p:sp>
        <p:nvSpPr>
          <p:cNvPr id="4" name="Slide Number Placeholder 3">
            <a:extLst>
              <a:ext uri="{FF2B5EF4-FFF2-40B4-BE49-F238E27FC236}">
                <a16:creationId xmlns:a16="http://schemas.microsoft.com/office/drawing/2014/main" id="{6D431183-626E-4FF7-AC30-9CD51B09C692}"/>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57</a:t>
            </a:fld>
            <a:endParaRPr lang="en-CA">
              <a:solidFill>
                <a:srgbClr val="F2F2F2">
                  <a:lumMod val="50000"/>
                </a:srgbClr>
              </a:solidFill>
              <a:latin typeface="Segoe UI Semilight"/>
            </a:endParaRP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45458" y="2970811"/>
            <a:ext cx="3564731" cy="415499"/>
          </a:xfrm>
        </p:spPr>
        <p:txBody>
          <a:bodyPr/>
          <a:lstStyle/>
          <a:p>
            <a:r>
              <a:rPr lang="en-CA" dirty="0"/>
              <a:t>Resource Capacity</a:t>
            </a:r>
          </a:p>
        </p:txBody>
      </p:sp>
    </p:spTree>
    <p:extLst>
      <p:ext uri="{BB962C8B-B14F-4D97-AF65-F5344CB8AC3E}">
        <p14:creationId xmlns:p14="http://schemas.microsoft.com/office/powerpoint/2010/main" val="195248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5603082" y="1728788"/>
            <a:ext cx="4843463" cy="3806429"/>
          </a:xfrm>
        </p:spPr>
        <p:txBody>
          <a:bodyPr>
            <a:normAutofit/>
          </a:bodyPr>
          <a:lstStyle/>
          <a:p>
            <a:pPr marL="0" indent="0">
              <a:spcAft>
                <a:spcPts val="450"/>
              </a:spcAft>
              <a:buNone/>
            </a:pPr>
            <a:r>
              <a:rPr lang="en-CA" sz="2400" b="1" dirty="0"/>
              <a:t>Potential Factors</a:t>
            </a:r>
          </a:p>
          <a:p>
            <a:pPr algn="just"/>
            <a:r>
              <a:rPr lang="en-CA" sz="2000" dirty="0"/>
              <a:t>Slippage into industry for CPA designation</a:t>
            </a:r>
          </a:p>
          <a:p>
            <a:pPr algn="just"/>
            <a:r>
              <a:rPr lang="en-CA" sz="2000" dirty="0"/>
              <a:t>Growth</a:t>
            </a:r>
          </a:p>
          <a:p>
            <a:pPr algn="just"/>
            <a:r>
              <a:rPr lang="en-CA" sz="2000" dirty="0"/>
              <a:t>Pandemic issues</a:t>
            </a:r>
          </a:p>
          <a:p>
            <a:pPr algn="just"/>
            <a:r>
              <a:rPr lang="en-CA" sz="2000" dirty="0"/>
              <a:t>Generational issues</a:t>
            </a:r>
          </a:p>
          <a:p>
            <a:pPr algn="just"/>
            <a:endParaRPr lang="en-CA" dirty="0"/>
          </a:p>
          <a:p>
            <a:pPr marL="0" indent="0" algn="just">
              <a:buNone/>
            </a:pPr>
            <a:endParaRPr lang="en-CA" dirty="0"/>
          </a:p>
          <a:p>
            <a:endParaRPr lang="en-CA" dirty="0"/>
          </a:p>
        </p:txBody>
      </p:sp>
      <p:sp>
        <p:nvSpPr>
          <p:cNvPr id="4" name="Slide Number Placeholder 3">
            <a:extLst>
              <a:ext uri="{FF2B5EF4-FFF2-40B4-BE49-F238E27FC236}">
                <a16:creationId xmlns:a16="http://schemas.microsoft.com/office/drawing/2014/main" id="{6D431183-626E-4FF7-AC30-9CD51B09C692}"/>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58</a:t>
            </a:fld>
            <a:endParaRPr lang="en-CA">
              <a:solidFill>
                <a:srgbClr val="F2F2F2">
                  <a:lumMod val="50000"/>
                </a:srgbClr>
              </a:solidFill>
              <a:latin typeface="Segoe UI Semilight"/>
            </a:endParaRP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45458" y="2763062"/>
            <a:ext cx="3564731" cy="830997"/>
          </a:xfrm>
        </p:spPr>
        <p:txBody>
          <a:bodyPr/>
          <a:lstStyle/>
          <a:p>
            <a:r>
              <a:rPr lang="en-CA" dirty="0"/>
              <a:t>How did we get here?</a:t>
            </a:r>
          </a:p>
        </p:txBody>
      </p:sp>
    </p:spTree>
    <p:extLst>
      <p:ext uri="{BB962C8B-B14F-4D97-AF65-F5344CB8AC3E}">
        <p14:creationId xmlns:p14="http://schemas.microsoft.com/office/powerpoint/2010/main" val="153218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A1711-42CF-44FF-A4DB-97C68DE5CA30}"/>
              </a:ext>
            </a:extLst>
          </p:cNvPr>
          <p:cNvSpPr>
            <a:spLocks noGrp="1"/>
          </p:cNvSpPr>
          <p:nvPr>
            <p:ph type="body" sz="quarter" idx="13"/>
          </p:nvPr>
        </p:nvSpPr>
        <p:spPr>
          <a:xfrm>
            <a:off x="5603082" y="1790930"/>
            <a:ext cx="4843463" cy="3744287"/>
          </a:xfrm>
        </p:spPr>
        <p:txBody>
          <a:bodyPr>
            <a:normAutofit/>
          </a:bodyPr>
          <a:lstStyle/>
          <a:p>
            <a:pPr marL="0" indent="0">
              <a:spcAft>
                <a:spcPts val="450"/>
              </a:spcAft>
              <a:buNone/>
            </a:pPr>
            <a:r>
              <a:rPr lang="en-CA" sz="2100" dirty="0"/>
              <a:t>Potentially accept that the issues are endemic</a:t>
            </a:r>
          </a:p>
          <a:p>
            <a:pPr marL="0" indent="0">
              <a:spcAft>
                <a:spcPts val="450"/>
              </a:spcAft>
              <a:buNone/>
            </a:pPr>
            <a:r>
              <a:rPr lang="en-CA" sz="2100" dirty="0"/>
              <a:t>CPA Profession needs to internalize and understand there is a problem</a:t>
            </a:r>
          </a:p>
          <a:p>
            <a:pPr marL="0" indent="0">
              <a:spcAft>
                <a:spcPts val="450"/>
              </a:spcAft>
              <a:buNone/>
            </a:pPr>
            <a:r>
              <a:rPr lang="en-CA" sz="2100" dirty="0"/>
              <a:t>Adapt our onboarding and retention strategies</a:t>
            </a:r>
          </a:p>
          <a:p>
            <a:pPr marL="0" indent="0">
              <a:spcAft>
                <a:spcPts val="450"/>
              </a:spcAft>
              <a:buNone/>
            </a:pPr>
            <a:r>
              <a:rPr lang="en-CA" sz="2100" dirty="0"/>
              <a:t>Immigration and governmental fast tracking of temporary workers</a:t>
            </a:r>
          </a:p>
          <a:p>
            <a:pPr marL="0" indent="0">
              <a:spcAft>
                <a:spcPts val="450"/>
              </a:spcAft>
              <a:buNone/>
            </a:pPr>
            <a:endParaRPr lang="en-CA" b="1" dirty="0"/>
          </a:p>
          <a:p>
            <a:endParaRPr lang="en-CA" dirty="0"/>
          </a:p>
        </p:txBody>
      </p:sp>
      <p:sp>
        <p:nvSpPr>
          <p:cNvPr id="4" name="Slide Number Placeholder 3">
            <a:extLst>
              <a:ext uri="{FF2B5EF4-FFF2-40B4-BE49-F238E27FC236}">
                <a16:creationId xmlns:a16="http://schemas.microsoft.com/office/drawing/2014/main" id="{6D431183-626E-4FF7-AC30-9CD51B09C692}"/>
              </a:ext>
            </a:extLst>
          </p:cNvPr>
          <p:cNvSpPr>
            <a:spLocks noGrp="1"/>
          </p:cNvSpPr>
          <p:nvPr>
            <p:ph type="sldNum" sz="quarter" idx="14"/>
          </p:nvPr>
        </p:nvSpPr>
        <p:spPr/>
        <p:txBody>
          <a:bodyPr/>
          <a:lstStyle/>
          <a:p>
            <a:pPr defTabSz="685800"/>
            <a:fld id="{524D1A82-BAD5-4898-8C77-C821410AB1EA}" type="slidenum">
              <a:rPr lang="en-CA">
                <a:solidFill>
                  <a:srgbClr val="F2F2F2">
                    <a:lumMod val="50000"/>
                  </a:srgbClr>
                </a:solidFill>
                <a:latin typeface="Segoe UI Semilight"/>
              </a:rPr>
              <a:pPr defTabSz="685800"/>
              <a:t>59</a:t>
            </a:fld>
            <a:endParaRPr lang="en-CA">
              <a:solidFill>
                <a:srgbClr val="F2F2F2">
                  <a:lumMod val="50000"/>
                </a:srgbClr>
              </a:solidFill>
              <a:latin typeface="Segoe UI Semilight"/>
            </a:endParaRPr>
          </a:p>
        </p:txBody>
      </p:sp>
      <p:sp>
        <p:nvSpPr>
          <p:cNvPr id="2" name="Title 1">
            <a:extLst>
              <a:ext uri="{FF2B5EF4-FFF2-40B4-BE49-F238E27FC236}">
                <a16:creationId xmlns:a16="http://schemas.microsoft.com/office/drawing/2014/main" id="{725DAED8-9474-4780-A083-FCC81559DDC8}"/>
              </a:ext>
            </a:extLst>
          </p:cNvPr>
          <p:cNvSpPr>
            <a:spLocks noGrp="1"/>
          </p:cNvSpPr>
          <p:nvPr>
            <p:ph type="title"/>
          </p:nvPr>
        </p:nvSpPr>
        <p:spPr>
          <a:xfrm>
            <a:off x="1745458" y="2970811"/>
            <a:ext cx="3564731" cy="415499"/>
          </a:xfrm>
        </p:spPr>
        <p:txBody>
          <a:bodyPr/>
          <a:lstStyle/>
          <a:p>
            <a:r>
              <a:rPr lang="en-CA" dirty="0"/>
              <a:t>Solutions</a:t>
            </a:r>
          </a:p>
        </p:txBody>
      </p:sp>
      <p:pic>
        <p:nvPicPr>
          <p:cNvPr id="6" name="Picture 27">
            <a:extLst>
              <a:ext uri="{FF2B5EF4-FFF2-40B4-BE49-F238E27FC236}">
                <a16:creationId xmlns:a16="http://schemas.microsoft.com/office/drawing/2014/main" id="{08A30DDE-C28A-4131-A453-5BE0196D1EB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27872" y="3875980"/>
            <a:ext cx="517823" cy="517823"/>
          </a:xfrm>
          <a:prstGeom prst="rect">
            <a:avLst/>
          </a:prstGeom>
        </p:spPr>
      </p:pic>
    </p:spTree>
    <p:extLst>
      <p:ext uri="{BB962C8B-B14F-4D97-AF65-F5344CB8AC3E}">
        <p14:creationId xmlns:p14="http://schemas.microsoft.com/office/powerpoint/2010/main" val="51461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1A9D-E77F-BD43-BC00-25958F97103C}"/>
              </a:ext>
            </a:extLst>
          </p:cNvPr>
          <p:cNvSpPr>
            <a:spLocks noGrp="1"/>
          </p:cNvSpPr>
          <p:nvPr>
            <p:ph type="title"/>
          </p:nvPr>
        </p:nvSpPr>
        <p:spPr/>
        <p:txBody>
          <a:bodyPr/>
          <a:lstStyle/>
          <a:p>
            <a:r>
              <a:rPr lang="en-US" dirty="0"/>
              <a:t>The COVID-19 Pandemic</a:t>
            </a:r>
          </a:p>
        </p:txBody>
      </p:sp>
      <p:sp>
        <p:nvSpPr>
          <p:cNvPr id="3" name="Content Placeholder 2">
            <a:extLst>
              <a:ext uri="{FF2B5EF4-FFF2-40B4-BE49-F238E27FC236}">
                <a16:creationId xmlns:a16="http://schemas.microsoft.com/office/drawing/2014/main" id="{5D08EBC6-4AD9-D24D-9ECE-702F85133394}"/>
              </a:ext>
            </a:extLst>
          </p:cNvPr>
          <p:cNvSpPr>
            <a:spLocks noGrp="1"/>
          </p:cNvSpPr>
          <p:nvPr>
            <p:ph idx="1"/>
          </p:nvPr>
        </p:nvSpPr>
        <p:spPr>
          <a:xfrm>
            <a:off x="700635" y="1828800"/>
            <a:ext cx="10691265" cy="4100414"/>
          </a:xfrm>
        </p:spPr>
        <p:txBody>
          <a:bodyPr>
            <a:normAutofit fontScale="92500"/>
          </a:bodyPr>
          <a:lstStyle/>
          <a:p>
            <a:r>
              <a:rPr lang="en-US" sz="1800" dirty="0"/>
              <a:t>Major uncertainties surround almost every aspect of our society: </a:t>
            </a:r>
          </a:p>
          <a:p>
            <a:pPr lvl="1"/>
            <a:r>
              <a:rPr lang="en-US" sz="1600" dirty="0"/>
              <a:t>the infectiousness, prevalence, and lethality of the virus </a:t>
            </a:r>
          </a:p>
          <a:p>
            <a:pPr lvl="1"/>
            <a:r>
              <a:rPr lang="en-US" sz="1600" dirty="0"/>
              <a:t>the availability and deployment of antigen and antibody tests </a:t>
            </a:r>
          </a:p>
          <a:p>
            <a:pPr lvl="1"/>
            <a:r>
              <a:rPr lang="en-US" sz="1600" dirty="0"/>
              <a:t>the capacity of healthcare systems to meet an extraordinary challenge </a:t>
            </a:r>
          </a:p>
          <a:p>
            <a:pPr lvl="1"/>
            <a:r>
              <a:rPr lang="en-US" sz="1600" dirty="0"/>
              <a:t>how long it will take to develop and deploy safe, effective vaccines </a:t>
            </a:r>
          </a:p>
          <a:p>
            <a:pPr lvl="1"/>
            <a:r>
              <a:rPr lang="en-US" sz="1600" dirty="0"/>
              <a:t>the ultimate size of the mortality shock </a:t>
            </a:r>
          </a:p>
          <a:p>
            <a:pPr lvl="1"/>
            <a:r>
              <a:rPr lang="en-US" sz="1600" dirty="0"/>
              <a:t>the duration and effectiveness of social distancing, market lockdowns, and other mitigation and containment strategies </a:t>
            </a:r>
          </a:p>
          <a:p>
            <a:pPr lvl="1"/>
            <a:r>
              <a:rPr lang="en-US" sz="1600" dirty="0"/>
              <a:t>the near-term economic impact of the pandemic and policy responses </a:t>
            </a:r>
          </a:p>
          <a:p>
            <a:pPr lvl="1"/>
            <a:r>
              <a:rPr lang="en-US" sz="1600" dirty="0"/>
              <a:t>the speed of recovery as the pandemic recedes; whether ‘temporary’ government interventions and policies will persist </a:t>
            </a:r>
          </a:p>
          <a:p>
            <a:pPr lvl="1"/>
            <a:r>
              <a:rPr lang="en-US" sz="1600" dirty="0"/>
              <a:t>the extent to which pandemic-induced shifts in consumer spending patterns will persist </a:t>
            </a:r>
          </a:p>
          <a:p>
            <a:pPr lvl="1"/>
            <a:r>
              <a:rPr lang="en-US" sz="1600" dirty="0"/>
              <a:t>the impact on business survival, new business formation, R&amp;D, human capital investment, and other factors that affect productivity over the medium and long term.</a:t>
            </a:r>
            <a:endParaRPr lang="en-US" sz="2400" dirty="0"/>
          </a:p>
        </p:txBody>
      </p:sp>
    </p:spTree>
    <p:extLst>
      <p:ext uri="{BB962C8B-B14F-4D97-AF65-F5344CB8AC3E}">
        <p14:creationId xmlns:p14="http://schemas.microsoft.com/office/powerpoint/2010/main" val="23487821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29, 2021</a:t>
            </a:r>
            <a:endParaRPr lang="en-US" sz="4000" dirty="0"/>
          </a:p>
        </p:txBody>
      </p:sp>
      <p:sp>
        <p:nvSpPr>
          <p:cNvPr id="3" name="Content Placeholder 2"/>
          <p:cNvSpPr>
            <a:spLocks noGrp="1"/>
          </p:cNvSpPr>
          <p:nvPr>
            <p:ph idx="1"/>
          </p:nvPr>
        </p:nvSpPr>
        <p:spPr>
          <a:xfrm>
            <a:off x="1981200" y="2276873"/>
            <a:ext cx="8229600" cy="2448273"/>
          </a:xfrm>
        </p:spPr>
        <p:txBody>
          <a:bodyPr>
            <a:noAutofit/>
          </a:bodyPr>
          <a:lstStyle/>
          <a:p>
            <a:pPr marL="0" indent="0" algn="ctr">
              <a:buNone/>
            </a:pPr>
            <a:r>
              <a:rPr lang="en-US" dirty="0"/>
              <a:t>Auditing accounting estimates: </a:t>
            </a:r>
            <a:br>
              <a:rPr lang="en-US" dirty="0"/>
            </a:br>
            <a:r>
              <a:rPr lang="en-US" dirty="0"/>
              <a:t>Strengthening audit quality</a:t>
            </a:r>
          </a:p>
          <a:p>
            <a:pPr marL="0" indent="0" algn="ctr">
              <a:buNone/>
            </a:pPr>
            <a:endParaRPr lang="en-US" dirty="0"/>
          </a:p>
          <a:p>
            <a:pPr marL="0" indent="0" algn="ctr">
              <a:buNone/>
            </a:pPr>
            <a:r>
              <a:rPr lang="en-US" dirty="0"/>
              <a:t>Carol Paradine </a:t>
            </a:r>
          </a:p>
          <a:p>
            <a:pPr marL="0" indent="0" algn="ctr">
              <a:buNone/>
            </a:pPr>
            <a:r>
              <a:rPr lang="en-US" dirty="0"/>
              <a:t>CEO, CPAB</a:t>
            </a:r>
          </a:p>
          <a:p>
            <a:pPr marL="0" indent="0" algn="ctr">
              <a:buNone/>
            </a:pPr>
            <a:endParaRPr lang="en-US"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188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BB849854-D574-4FFD-A5DD-65ABBCA4CC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0237"/>
          <a:stretch/>
        </p:blipFill>
        <p:spPr>
          <a:xfrm>
            <a:off x="2304288" y="-131580"/>
            <a:ext cx="7543800" cy="6999554"/>
          </a:xfrm>
          <a:prstGeom prst="rect">
            <a:avLst/>
          </a:prstGeom>
        </p:spPr>
      </p:pic>
    </p:spTree>
    <p:extLst>
      <p:ext uri="{BB962C8B-B14F-4D97-AF65-F5344CB8AC3E}">
        <p14:creationId xmlns:p14="http://schemas.microsoft.com/office/powerpoint/2010/main" val="2081321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hape 772"/>
          <p:cNvSpPr>
            <a:spLocks noChangeAspect="1"/>
          </p:cNvSpPr>
          <p:nvPr/>
        </p:nvSpPr>
        <p:spPr>
          <a:xfrm>
            <a:off x="1974036" y="2145328"/>
            <a:ext cx="820905" cy="820905"/>
          </a:xfrm>
          <a:prstGeom prst="ellipse">
            <a:avLst/>
          </a:prstGeom>
          <a:solidFill>
            <a:srgbClr val="BCBD32"/>
          </a:solidFill>
          <a:ln w="12700" cap="flat">
            <a:solidFill>
              <a:srgbClr val="BCBD32"/>
            </a:solidFill>
            <a:miter lim="400000"/>
          </a:ln>
          <a:effectLst/>
        </p:spPr>
        <p:txBody>
          <a:bodyPr wrap="square" lIns="19050" tIns="19050" rIns="19050" bIns="19050" numCol="1" anchor="ctr">
            <a:noAutofit/>
          </a:bodyPr>
          <a:lstStyle/>
          <a:p>
            <a:pPr defTabSz="685800">
              <a:defRPr sz="3200">
                <a:solidFill>
                  <a:srgbClr val="FFFFFF"/>
                </a:solidFill>
              </a:defRPr>
            </a:pPr>
            <a:endParaRPr sz="1200" dirty="0">
              <a:solidFill>
                <a:srgbClr val="FFFFFF"/>
              </a:solidFill>
              <a:latin typeface="Calibri" panose="020F0502020204030204"/>
            </a:endParaRPr>
          </a:p>
        </p:txBody>
      </p:sp>
      <p:sp>
        <p:nvSpPr>
          <p:cNvPr id="775" name="Shape 775"/>
          <p:cNvSpPr>
            <a:spLocks noChangeAspect="1"/>
          </p:cNvSpPr>
          <p:nvPr/>
        </p:nvSpPr>
        <p:spPr>
          <a:xfrm>
            <a:off x="3037308" y="2464095"/>
            <a:ext cx="4021078" cy="3078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ctr">
            <a:noAutofit/>
          </a:bodyPr>
          <a:lstStyle>
            <a:lvl1pPr>
              <a:defRPr sz="2800">
                <a:solidFill>
                  <a:srgbClr val="53585F"/>
                </a:solidFill>
                <a:latin typeface="Lato Bold"/>
                <a:ea typeface="Lato Bold"/>
                <a:cs typeface="Lato Bold"/>
                <a:sym typeface="Lato Bold"/>
              </a:defRPr>
            </a:lvl1pPr>
          </a:lstStyle>
          <a:p>
            <a:pPr defTabSz="685800"/>
            <a:r>
              <a:rPr lang="en-US" sz="1800" b="1" noProof="1">
                <a:solidFill>
                  <a:prstClr val="black">
                    <a:lumMod val="95000"/>
                    <a:lumOff val="5000"/>
                  </a:prstClr>
                </a:solidFill>
                <a:latin typeface="Calibri" panose="020F0502020204030204" pitchFamily="34" charset="0"/>
                <a:cs typeface="Calibri" panose="020F0502020204030204" pitchFamily="34" charset="0"/>
              </a:rPr>
              <a:t>CPAB inspections results during </a:t>
            </a:r>
          </a:p>
          <a:p>
            <a:pPr defTabSz="685800"/>
            <a:r>
              <a:rPr lang="en-US" sz="1800" b="1" noProof="1">
                <a:solidFill>
                  <a:prstClr val="black">
                    <a:lumMod val="95000"/>
                    <a:lumOff val="5000"/>
                  </a:prstClr>
                </a:solidFill>
                <a:latin typeface="Calibri" panose="020F0502020204030204" pitchFamily="34" charset="0"/>
                <a:cs typeface="Calibri" panose="020F0502020204030204" pitchFamily="34" charset="0"/>
              </a:rPr>
              <a:t>the pandemic</a:t>
            </a:r>
            <a:endParaRPr sz="1800" b="1" noProof="1">
              <a:solidFill>
                <a:prstClr val="black">
                  <a:lumMod val="95000"/>
                  <a:lumOff val="5000"/>
                </a:prstClr>
              </a:solidFill>
              <a:latin typeface="Calibri" panose="020F0502020204030204" pitchFamily="34" charset="0"/>
              <a:cs typeface="Calibri" panose="020F0502020204030204" pitchFamily="34" charset="0"/>
            </a:endParaRPr>
          </a:p>
        </p:txBody>
      </p:sp>
      <p:sp>
        <p:nvSpPr>
          <p:cNvPr id="778" name="Shape 778"/>
          <p:cNvSpPr>
            <a:spLocks noChangeAspect="1"/>
          </p:cNvSpPr>
          <p:nvPr/>
        </p:nvSpPr>
        <p:spPr>
          <a:xfrm>
            <a:off x="1977326" y="3281116"/>
            <a:ext cx="814322" cy="814322"/>
          </a:xfrm>
          <a:prstGeom prst="ellipse">
            <a:avLst/>
          </a:prstGeom>
          <a:solidFill>
            <a:srgbClr val="BCBD32"/>
          </a:solidFill>
          <a:ln w="63500" cap="flat">
            <a:solidFill>
              <a:srgbClr val="BCBD32"/>
            </a:solidFill>
            <a:prstDash val="solid"/>
            <a:miter lim="400000"/>
          </a:ln>
          <a:effectLst/>
        </p:spPr>
        <p:txBody>
          <a:bodyPr wrap="square" lIns="19050" tIns="19050" rIns="19050" bIns="19050" numCol="1" anchor="ctr">
            <a:noAutofit/>
          </a:bodyPr>
          <a:lstStyle/>
          <a:p>
            <a:pPr defTabSz="685800">
              <a:defRPr sz="3200">
                <a:solidFill>
                  <a:srgbClr val="FFFFFF"/>
                </a:solidFill>
              </a:defRPr>
            </a:pPr>
            <a:endParaRPr sz="1200">
              <a:solidFill>
                <a:srgbClr val="FFFFFF"/>
              </a:solidFill>
              <a:latin typeface="Calibri" panose="020F0502020204030204"/>
            </a:endParaRPr>
          </a:p>
        </p:txBody>
      </p:sp>
      <p:sp>
        <p:nvSpPr>
          <p:cNvPr id="781" name="Shape 781"/>
          <p:cNvSpPr>
            <a:spLocks noChangeAspect="1"/>
          </p:cNvSpPr>
          <p:nvPr/>
        </p:nvSpPr>
        <p:spPr>
          <a:xfrm>
            <a:off x="3037309" y="3555375"/>
            <a:ext cx="3688771" cy="3078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ctr">
            <a:noAutofit/>
          </a:bodyPr>
          <a:lstStyle>
            <a:lvl1pPr>
              <a:defRPr sz="2800">
                <a:solidFill>
                  <a:srgbClr val="53585F"/>
                </a:solidFill>
                <a:latin typeface="Lato Bold"/>
                <a:ea typeface="Lato Bold"/>
                <a:cs typeface="Lato Bold"/>
                <a:sym typeface="Lato Bold"/>
              </a:defRPr>
            </a:lvl1pPr>
          </a:lstStyle>
          <a:p>
            <a:pPr defTabSz="685800"/>
            <a:r>
              <a:rPr lang="en-US" sz="1800" b="1" noProof="1">
                <a:solidFill>
                  <a:prstClr val="black">
                    <a:lumMod val="95000"/>
                    <a:lumOff val="5000"/>
                  </a:prstClr>
                </a:solidFill>
                <a:latin typeface="Calibri" panose="020F0502020204030204" pitchFamily="34" charset="0"/>
                <a:cs typeface="Calibri" panose="020F0502020204030204" pitchFamily="34" charset="0"/>
              </a:rPr>
              <a:t>Auditing impact of volatility</a:t>
            </a:r>
          </a:p>
          <a:p>
            <a:pPr defTabSz="685800"/>
            <a:r>
              <a:rPr lang="en-US" sz="1800" b="1" noProof="1">
                <a:solidFill>
                  <a:prstClr val="black">
                    <a:lumMod val="95000"/>
                    <a:lumOff val="5000"/>
                  </a:prstClr>
                </a:solidFill>
                <a:latin typeface="Calibri" panose="020F0502020204030204" pitchFamily="34" charset="0"/>
                <a:cs typeface="Calibri" panose="020F0502020204030204" pitchFamily="34" charset="0"/>
              </a:rPr>
              <a:t>and uncertainty</a:t>
            </a:r>
            <a:endParaRPr sz="1800" b="1" noProof="1">
              <a:solidFill>
                <a:prstClr val="black">
                  <a:lumMod val="95000"/>
                  <a:lumOff val="5000"/>
                </a:prstClr>
              </a:solidFill>
              <a:latin typeface="Calibri" panose="020F0502020204030204" pitchFamily="34" charset="0"/>
              <a:cs typeface="Calibri" panose="020F0502020204030204" pitchFamily="34" charset="0"/>
            </a:endParaRPr>
          </a:p>
        </p:txBody>
      </p:sp>
      <p:sp>
        <p:nvSpPr>
          <p:cNvPr id="784" name="Shape 784"/>
          <p:cNvSpPr>
            <a:spLocks noChangeAspect="1"/>
          </p:cNvSpPr>
          <p:nvPr/>
        </p:nvSpPr>
        <p:spPr>
          <a:xfrm>
            <a:off x="1977326" y="4395497"/>
            <a:ext cx="814322" cy="814322"/>
          </a:xfrm>
          <a:prstGeom prst="ellipse">
            <a:avLst/>
          </a:prstGeom>
          <a:solidFill>
            <a:srgbClr val="BCBD32"/>
          </a:solidFill>
          <a:ln w="12700" cap="flat">
            <a:noFill/>
            <a:miter lim="400000"/>
          </a:ln>
          <a:effectLst/>
        </p:spPr>
        <p:txBody>
          <a:bodyPr wrap="square" lIns="19050" tIns="19050" rIns="19050" bIns="19050" numCol="1" anchor="ctr">
            <a:noAutofit/>
          </a:bodyPr>
          <a:lstStyle/>
          <a:p>
            <a:pPr defTabSz="685800">
              <a:defRPr sz="3200">
                <a:solidFill>
                  <a:srgbClr val="FFFFFF"/>
                </a:solidFill>
              </a:defRPr>
            </a:pPr>
            <a:endParaRPr sz="1200" dirty="0">
              <a:solidFill>
                <a:srgbClr val="FFFFFF"/>
              </a:solidFill>
              <a:latin typeface="Calibri" panose="020F0502020204030204"/>
            </a:endParaRPr>
          </a:p>
        </p:txBody>
      </p:sp>
      <p:sp>
        <p:nvSpPr>
          <p:cNvPr id="787" name="Shape 787"/>
          <p:cNvSpPr>
            <a:spLocks noChangeAspect="1"/>
          </p:cNvSpPr>
          <p:nvPr/>
        </p:nvSpPr>
        <p:spPr>
          <a:xfrm>
            <a:off x="3037308" y="4650563"/>
            <a:ext cx="3688771" cy="3078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9050" tIns="19050" rIns="19050" bIns="19050" numCol="1" anchor="ctr">
            <a:noAutofit/>
          </a:bodyPr>
          <a:lstStyle>
            <a:lvl1pPr>
              <a:defRPr sz="2800">
                <a:solidFill>
                  <a:srgbClr val="53585F"/>
                </a:solidFill>
                <a:latin typeface="Lato Bold"/>
                <a:ea typeface="Lato Bold"/>
                <a:cs typeface="Lato Bold"/>
                <a:sym typeface="Lato Bold"/>
              </a:defRPr>
            </a:lvl1pPr>
          </a:lstStyle>
          <a:p>
            <a:pPr defTabSz="685800"/>
            <a:r>
              <a:rPr lang="en-US" sz="1800" b="1" noProof="1">
                <a:solidFill>
                  <a:prstClr val="black">
                    <a:lumMod val="95000"/>
                    <a:lumOff val="5000"/>
                  </a:prstClr>
                </a:solidFill>
                <a:latin typeface="Calibri" panose="020F0502020204030204" pitchFamily="34" charset="0"/>
                <a:cs typeface="Calibri" panose="020F0502020204030204" pitchFamily="34" charset="0"/>
              </a:rPr>
              <a:t>Higher-risk environments</a:t>
            </a:r>
            <a:endParaRPr sz="1800" b="1" noProof="1">
              <a:solidFill>
                <a:prstClr val="black">
                  <a:lumMod val="95000"/>
                  <a:lumOff val="5000"/>
                </a:prst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6471E8C7-23DF-EC45-A0B9-4C14FF3EE8E0}"/>
              </a:ext>
            </a:extLst>
          </p:cNvPr>
          <p:cNvSpPr>
            <a:spLocks noGrp="1"/>
          </p:cNvSpPr>
          <p:nvPr>
            <p:ph type="title"/>
          </p:nvPr>
        </p:nvSpPr>
        <p:spPr/>
        <p:txBody>
          <a:bodyPr/>
          <a:lstStyle/>
          <a:p>
            <a:r>
              <a:rPr lang="en-US" dirty="0">
                <a:latin typeface="+mn-lt"/>
              </a:rPr>
              <a:t>Auditing challenges</a:t>
            </a:r>
          </a:p>
        </p:txBody>
      </p:sp>
      <p:sp>
        <p:nvSpPr>
          <p:cNvPr id="27" name="Shape 2613">
            <a:extLst>
              <a:ext uri="{FF2B5EF4-FFF2-40B4-BE49-F238E27FC236}">
                <a16:creationId xmlns:a16="http://schemas.microsoft.com/office/drawing/2014/main" id="{0A6925D8-10EC-4575-98B6-18412E4DAA1F}"/>
              </a:ext>
            </a:extLst>
          </p:cNvPr>
          <p:cNvSpPr>
            <a:spLocks noChangeAspect="1"/>
          </p:cNvSpPr>
          <p:nvPr/>
        </p:nvSpPr>
        <p:spPr>
          <a:xfrm>
            <a:off x="2189487" y="2366979"/>
            <a:ext cx="405000" cy="405000"/>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chemeClr val="tx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sym typeface="Gill Sans"/>
            </a:endParaRPr>
          </a:p>
        </p:txBody>
      </p:sp>
      <p:sp>
        <p:nvSpPr>
          <p:cNvPr id="28" name="Shape 2625">
            <a:extLst>
              <a:ext uri="{FF2B5EF4-FFF2-40B4-BE49-F238E27FC236}">
                <a16:creationId xmlns:a16="http://schemas.microsoft.com/office/drawing/2014/main" id="{89BC84F3-5287-4192-A72E-E90D7D51D472}"/>
              </a:ext>
            </a:extLst>
          </p:cNvPr>
          <p:cNvSpPr>
            <a:spLocks noChangeAspect="1"/>
          </p:cNvSpPr>
          <p:nvPr/>
        </p:nvSpPr>
        <p:spPr>
          <a:xfrm>
            <a:off x="2160987" y="4580447"/>
            <a:ext cx="462000" cy="378000"/>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tx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sym typeface="Gill Sans"/>
            </a:endParaRPr>
          </a:p>
        </p:txBody>
      </p:sp>
      <p:sp>
        <p:nvSpPr>
          <p:cNvPr id="29" name="Shape 2972">
            <a:extLst>
              <a:ext uri="{FF2B5EF4-FFF2-40B4-BE49-F238E27FC236}">
                <a16:creationId xmlns:a16="http://schemas.microsoft.com/office/drawing/2014/main" id="{C8DED4FF-0872-43F9-BD6F-0986BD288EA3}"/>
              </a:ext>
            </a:extLst>
          </p:cNvPr>
          <p:cNvSpPr>
            <a:spLocks noChangeAspect="1"/>
          </p:cNvSpPr>
          <p:nvPr/>
        </p:nvSpPr>
        <p:spPr>
          <a:xfrm>
            <a:off x="2189487" y="3506817"/>
            <a:ext cx="405000" cy="405000"/>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tx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solidFill>
                <a:srgbClr val="FFFFFF"/>
              </a:solidFill>
              <a:effectLst>
                <a:outerShdw blurRad="38100" dist="12700" dir="5400000" rotWithShape="0">
                  <a:srgbClr val="000000">
                    <a:alpha val="50000"/>
                  </a:srgbClr>
                </a:outerShdw>
              </a:effectLst>
              <a:latin typeface="Gill Sans"/>
              <a:sym typeface="Gill Sans"/>
            </a:endParaRPr>
          </a:p>
        </p:txBody>
      </p:sp>
      <p:pic>
        <p:nvPicPr>
          <p:cNvPr id="12" name="Picture 11" descr="Timeline&#10;&#10;Description automatically generated">
            <a:extLst>
              <a:ext uri="{FF2B5EF4-FFF2-40B4-BE49-F238E27FC236}">
                <a16:creationId xmlns:a16="http://schemas.microsoft.com/office/drawing/2014/main" id="{642243A2-734E-477C-921F-957D090EDC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2202" y="2262398"/>
            <a:ext cx="3960496" cy="2696051"/>
          </a:xfrm>
          <a:prstGeom prst="rect">
            <a:avLst/>
          </a:prstGeom>
        </p:spPr>
      </p:pic>
    </p:spTree>
    <p:extLst>
      <p:ext uri="{BB962C8B-B14F-4D97-AF65-F5344CB8AC3E}">
        <p14:creationId xmlns:p14="http://schemas.microsoft.com/office/powerpoint/2010/main" val="92724598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29, 2021</a:t>
            </a:r>
            <a:endParaRPr lang="en-US" sz="4000" dirty="0"/>
          </a:p>
        </p:txBody>
      </p:sp>
      <p:sp>
        <p:nvSpPr>
          <p:cNvPr id="3" name="Content Placeholder 2"/>
          <p:cNvSpPr>
            <a:spLocks noGrp="1"/>
          </p:cNvSpPr>
          <p:nvPr>
            <p:ph idx="1"/>
          </p:nvPr>
        </p:nvSpPr>
        <p:spPr>
          <a:xfrm>
            <a:off x="1981200" y="2456892"/>
            <a:ext cx="8229600" cy="2448273"/>
          </a:xfrm>
        </p:spPr>
        <p:txBody>
          <a:bodyPr>
            <a:noAutofit/>
          </a:bodyPr>
          <a:lstStyle/>
          <a:p>
            <a:pPr marL="0" indent="0" algn="ctr">
              <a:buNone/>
            </a:pPr>
            <a:r>
              <a:rPr lang="en-US" dirty="0"/>
              <a:t>History of Shocks That Changed Accounting</a:t>
            </a:r>
          </a:p>
          <a:p>
            <a:pPr marL="0" indent="0" algn="ctr">
              <a:buNone/>
            </a:pPr>
            <a:endParaRPr lang="en-US" sz="1800" dirty="0"/>
          </a:p>
          <a:p>
            <a:pPr marL="0" indent="0" algn="ctr">
              <a:buNone/>
            </a:pPr>
            <a:r>
              <a:rPr lang="en-US" dirty="0"/>
              <a:t>Karim Jamal, PhD </a:t>
            </a:r>
          </a:p>
          <a:p>
            <a:pPr marL="0" indent="0" algn="ctr">
              <a:buNone/>
            </a:pPr>
            <a:r>
              <a:rPr lang="en-US" dirty="0"/>
              <a:t>University of Alberta</a:t>
            </a:r>
          </a:p>
          <a:p>
            <a:pPr marL="0" indent="0" algn="ctr">
              <a:buNone/>
            </a:pPr>
            <a:endParaRPr lang="en-US"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46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Shocks That Changed Accounting</a:t>
            </a:r>
          </a:p>
        </p:txBody>
      </p:sp>
      <p:sp>
        <p:nvSpPr>
          <p:cNvPr id="3" name="Text Placeholder 2"/>
          <p:cNvSpPr>
            <a:spLocks noGrp="1"/>
          </p:cNvSpPr>
          <p:nvPr>
            <p:ph type="body" sz="quarter" idx="10"/>
          </p:nvPr>
        </p:nvSpPr>
        <p:spPr/>
        <p:txBody>
          <a:bodyPr/>
          <a:lstStyle/>
          <a:p>
            <a:r>
              <a:rPr lang="en-US" sz="3000" dirty="0"/>
              <a:t>Karim Jamal</a:t>
            </a:r>
          </a:p>
        </p:txBody>
      </p:sp>
    </p:spTree>
    <p:extLst>
      <p:ext uri="{BB962C8B-B14F-4D97-AF65-F5344CB8AC3E}">
        <p14:creationId xmlns:p14="http://schemas.microsoft.com/office/powerpoint/2010/main" val="4476970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68896" y="2047215"/>
            <a:ext cx="8427383" cy="3179606"/>
          </a:xfrm>
          <a:prstGeom prst="rect">
            <a:avLst/>
          </a:prstGeom>
        </p:spPr>
        <p:txBody>
          <a:bodyPr/>
          <a:lstStyle/>
          <a:p>
            <a:r>
              <a:rPr lang="en-US" dirty="0"/>
              <a:t>1) Legal. </a:t>
            </a:r>
          </a:p>
          <a:p>
            <a:r>
              <a:rPr lang="en-US" dirty="0"/>
              <a:t>2) Wars.</a:t>
            </a:r>
          </a:p>
          <a:p>
            <a:r>
              <a:rPr lang="en-US" dirty="0"/>
              <a:t>4) Frauds.</a:t>
            </a:r>
          </a:p>
          <a:p>
            <a:r>
              <a:rPr lang="en-US" dirty="0"/>
              <a:t>5) De Professionalization of Auditing.</a:t>
            </a:r>
          </a:p>
          <a:p>
            <a:r>
              <a:rPr lang="en-US" dirty="0"/>
              <a:t>6) Rise and Fall of Arthur Andersen.</a:t>
            </a:r>
          </a:p>
        </p:txBody>
      </p:sp>
      <p:sp>
        <p:nvSpPr>
          <p:cNvPr id="3" name="Text Placeholder 2"/>
          <p:cNvSpPr>
            <a:spLocks noGrp="1"/>
          </p:cNvSpPr>
          <p:nvPr>
            <p:ph type="body" sz="quarter" idx="10"/>
          </p:nvPr>
        </p:nvSpPr>
        <p:spPr/>
        <p:txBody>
          <a:bodyPr/>
          <a:lstStyle/>
          <a:p>
            <a:r>
              <a:rPr lang="en-US" dirty="0"/>
              <a:t>Fundamental Transformative Shocks To Accounting</a:t>
            </a:r>
          </a:p>
        </p:txBody>
      </p:sp>
    </p:spTree>
    <p:extLst>
      <p:ext uri="{BB962C8B-B14F-4D97-AF65-F5344CB8AC3E}">
        <p14:creationId xmlns:p14="http://schemas.microsoft.com/office/powerpoint/2010/main" val="16998225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Shock 1: Legal Changes</a:t>
            </a:r>
          </a:p>
        </p:txBody>
      </p:sp>
      <p:sp>
        <p:nvSpPr>
          <p:cNvPr id="3" name="Text Placeholder 2"/>
          <p:cNvSpPr>
            <a:spLocks noGrp="1"/>
          </p:cNvSpPr>
          <p:nvPr>
            <p:ph type="body" idx="11"/>
          </p:nvPr>
        </p:nvSpPr>
        <p:spPr/>
        <p:txBody>
          <a:bodyPr/>
          <a:lstStyle/>
          <a:p>
            <a:r>
              <a:rPr lang="en-US" dirty="0"/>
              <a:t>1831 – New Bankruptcy Act in UK led to Rapidly Growing Accounting Firms with Strong Insolvency Practice (Quilter &amp; Ball, Deloitte, Harding &amp; </a:t>
            </a:r>
            <a:r>
              <a:rPr lang="en-US" dirty="0" err="1"/>
              <a:t>Pullein</a:t>
            </a:r>
            <a:r>
              <a:rPr lang="en-US" dirty="0"/>
              <a:t>, </a:t>
            </a:r>
            <a:r>
              <a:rPr lang="en-US" dirty="0" err="1"/>
              <a:t>Turquand</a:t>
            </a:r>
            <a:r>
              <a:rPr lang="en-US" dirty="0"/>
              <a:t>, Cooper Brothers).</a:t>
            </a:r>
          </a:p>
          <a:p>
            <a:endParaRPr lang="en-US" dirty="0"/>
          </a:p>
          <a:p>
            <a:r>
              <a:rPr lang="en-US" dirty="0"/>
              <a:t>1856 – Act of Parliament: Joint Stock Companies / 1862 – Limited Liability: Led to Private Demand for Audit (Price Waterhouse, Peat &amp; Co).</a:t>
            </a:r>
          </a:p>
          <a:p>
            <a:endParaRPr lang="en-US" dirty="0"/>
          </a:p>
          <a:p>
            <a:r>
              <a:rPr lang="en-US" dirty="0"/>
              <a:t>By 1900 All The Current Big 4 Firms Were Large, Rapidly Growing and International firms [winners in a completely free market], ICAEW had Royal Charter (code of conduct and an exam), Mandatory Audit Law.</a:t>
            </a:r>
          </a:p>
        </p:txBody>
      </p:sp>
    </p:spTree>
    <p:extLst>
      <p:ext uri="{BB962C8B-B14F-4D97-AF65-F5344CB8AC3E}">
        <p14:creationId xmlns:p14="http://schemas.microsoft.com/office/powerpoint/2010/main" val="41522971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Why These Firms?</a:t>
            </a:r>
          </a:p>
        </p:txBody>
      </p:sp>
      <p:sp>
        <p:nvSpPr>
          <p:cNvPr id="3" name="Text Placeholder 2"/>
          <p:cNvSpPr>
            <a:spLocks noGrp="1"/>
          </p:cNvSpPr>
          <p:nvPr>
            <p:ph type="body" idx="11"/>
          </p:nvPr>
        </p:nvSpPr>
        <p:spPr/>
        <p:txBody>
          <a:bodyPr/>
          <a:lstStyle/>
          <a:p>
            <a:r>
              <a:rPr lang="en-US" dirty="0"/>
              <a:t>Marketing: Responded to the New Market Opportunity Quickly. Leaders were Good Rainmakers (William Welch Deloitte, Edwin Waterhouse were Upper Class People in a Lower Middle Class Profession).</a:t>
            </a:r>
          </a:p>
          <a:p>
            <a:r>
              <a:rPr lang="en-US" dirty="0"/>
              <a:t>Fraud Detection.</a:t>
            </a:r>
          </a:p>
          <a:p>
            <a:r>
              <a:rPr lang="en-US" dirty="0"/>
              <a:t>Helped Improve Accounting Disclosures-Written Accounting Standards.</a:t>
            </a:r>
          </a:p>
          <a:p>
            <a:r>
              <a:rPr lang="en-US" dirty="0"/>
              <a:t>Helped Improve Chart of Accounts and Recordkeeping.</a:t>
            </a:r>
          </a:p>
          <a:p>
            <a:r>
              <a:rPr lang="en-US" dirty="0"/>
              <a:t>Created Standardized [Written] Audit Methodologies.</a:t>
            </a:r>
          </a:p>
          <a:p>
            <a:r>
              <a:rPr lang="en-US" dirty="0"/>
              <a:t>Helped Improve Operational Performance of Clients – (Gave Good Business Advice…Deloitte a lot, Waterhouse less).</a:t>
            </a:r>
          </a:p>
          <a:p>
            <a:endParaRPr lang="en-US" dirty="0"/>
          </a:p>
          <a:p>
            <a:endParaRPr lang="en-US" dirty="0"/>
          </a:p>
        </p:txBody>
      </p:sp>
    </p:spTree>
    <p:extLst>
      <p:ext uri="{BB962C8B-B14F-4D97-AF65-F5344CB8AC3E}">
        <p14:creationId xmlns:p14="http://schemas.microsoft.com/office/powerpoint/2010/main" val="42766555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Shock 2: Wars</a:t>
            </a:r>
          </a:p>
        </p:txBody>
      </p:sp>
      <p:sp>
        <p:nvSpPr>
          <p:cNvPr id="3" name="Text Placeholder 2"/>
          <p:cNvSpPr>
            <a:spLocks noGrp="1"/>
          </p:cNvSpPr>
          <p:nvPr>
            <p:ph type="body" idx="11"/>
          </p:nvPr>
        </p:nvSpPr>
        <p:spPr/>
        <p:txBody>
          <a:bodyPr/>
          <a:lstStyle/>
          <a:p>
            <a:r>
              <a:rPr lang="en-US" dirty="0"/>
              <a:t>WW I led to “Temporary Income Tax” and Accountants Acted Fast to Seize a New Business Opportunity in Tax (Lawyers not so fast). </a:t>
            </a:r>
          </a:p>
          <a:p>
            <a:endParaRPr lang="en-US" dirty="0"/>
          </a:p>
          <a:p>
            <a:r>
              <a:rPr lang="en-US" dirty="0"/>
              <a:t>WW II led to More Taxation (welfare state), Admit Women into the Profession, and Managing at a Distance during the war (like COVID).</a:t>
            </a:r>
          </a:p>
          <a:p>
            <a:pPr marL="0" indent="0">
              <a:buNone/>
            </a:pPr>
            <a:endParaRPr lang="en-US" dirty="0"/>
          </a:p>
          <a:p>
            <a:r>
              <a:rPr lang="en-US" dirty="0"/>
              <a:t>Showcased Business Skills of Accountants and Raised their Stature.</a:t>
            </a:r>
          </a:p>
        </p:txBody>
      </p:sp>
    </p:spTree>
    <p:extLst>
      <p:ext uri="{BB962C8B-B14F-4D97-AF65-F5344CB8AC3E}">
        <p14:creationId xmlns:p14="http://schemas.microsoft.com/office/powerpoint/2010/main" val="17619592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Shock 3: Frauds</a:t>
            </a:r>
          </a:p>
        </p:txBody>
      </p:sp>
      <p:sp>
        <p:nvSpPr>
          <p:cNvPr id="3" name="Text Placeholder 2"/>
          <p:cNvSpPr>
            <a:spLocks noGrp="1"/>
          </p:cNvSpPr>
          <p:nvPr>
            <p:ph type="body" idx="11"/>
          </p:nvPr>
        </p:nvSpPr>
        <p:spPr/>
        <p:txBody>
          <a:bodyPr/>
          <a:lstStyle/>
          <a:p>
            <a:r>
              <a:rPr lang="en-US" dirty="0"/>
              <a:t>Frauds helped Create Private Demand for Audit, and Mandatory Audit Legislation. Now Raise Questions About Current Auditor Responsibility- Expectation Gap.</a:t>
            </a:r>
          </a:p>
          <a:p>
            <a:pPr marL="0" indent="0">
              <a:buNone/>
            </a:pPr>
            <a:r>
              <a:rPr lang="en-US" dirty="0"/>
              <a:t> </a:t>
            </a:r>
          </a:p>
          <a:p>
            <a:r>
              <a:rPr lang="en-US" dirty="0"/>
              <a:t>Enron Created SOX, PCAOB, CPAB. Frauds Destabilize Auditing. Creation of PCAOB Reduces Professionalism of Auditing.</a:t>
            </a:r>
          </a:p>
          <a:p>
            <a:endParaRPr lang="en-US" dirty="0"/>
          </a:p>
          <a:p>
            <a:r>
              <a:rPr lang="en-US" dirty="0"/>
              <a:t>Courts Refuse to Accept GAAP / and Especially Auditing Standards as Absolute Standards – Demand Changes in Standards (e.g., Inventory Counts, A/R Confirmation).</a:t>
            </a:r>
          </a:p>
          <a:p>
            <a:endParaRPr lang="en-US" dirty="0"/>
          </a:p>
          <a:p>
            <a:endParaRPr lang="en-US" dirty="0"/>
          </a:p>
          <a:p>
            <a:endParaRPr lang="en-US" dirty="0"/>
          </a:p>
        </p:txBody>
      </p:sp>
    </p:spTree>
    <p:extLst>
      <p:ext uri="{BB962C8B-B14F-4D97-AF65-F5344CB8AC3E}">
        <p14:creationId xmlns:p14="http://schemas.microsoft.com/office/powerpoint/2010/main" val="72043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1A9D-E77F-BD43-BC00-25958F97103C}"/>
              </a:ext>
            </a:extLst>
          </p:cNvPr>
          <p:cNvSpPr>
            <a:spLocks noGrp="1"/>
          </p:cNvSpPr>
          <p:nvPr>
            <p:ph type="title"/>
          </p:nvPr>
        </p:nvSpPr>
        <p:spPr/>
        <p:txBody>
          <a:bodyPr/>
          <a:lstStyle/>
          <a:p>
            <a:r>
              <a:rPr lang="en-US" dirty="0"/>
              <a:t>The COVID-19 Pandemic</a:t>
            </a:r>
          </a:p>
        </p:txBody>
      </p:sp>
      <p:sp>
        <p:nvSpPr>
          <p:cNvPr id="3" name="Content Placeholder 2">
            <a:extLst>
              <a:ext uri="{FF2B5EF4-FFF2-40B4-BE49-F238E27FC236}">
                <a16:creationId xmlns:a16="http://schemas.microsoft.com/office/drawing/2014/main" id="{5D08EBC6-4AD9-D24D-9ECE-702F85133394}"/>
              </a:ext>
            </a:extLst>
          </p:cNvPr>
          <p:cNvSpPr>
            <a:spLocks noGrp="1"/>
          </p:cNvSpPr>
          <p:nvPr>
            <p:ph idx="1"/>
          </p:nvPr>
        </p:nvSpPr>
        <p:spPr/>
        <p:txBody>
          <a:bodyPr>
            <a:normAutofit/>
          </a:bodyPr>
          <a:lstStyle/>
          <a:p>
            <a:r>
              <a:rPr lang="en-US" sz="2800" dirty="0"/>
              <a:t>Because the outlook changed with such suddenness, methods based on backward-looking statistical analyses and historic data are not suitable to gauge uncertainty</a:t>
            </a:r>
          </a:p>
          <a:p>
            <a:r>
              <a:rPr lang="en-US" sz="2800" dirty="0"/>
              <a:t>Many of the forward-looking measures of uncertainty reflected this great deal of uncertainty</a:t>
            </a:r>
          </a:p>
          <a:p>
            <a:endParaRPr lang="en-US" sz="2800" dirty="0"/>
          </a:p>
        </p:txBody>
      </p:sp>
    </p:spTree>
    <p:extLst>
      <p:ext uri="{BB962C8B-B14F-4D97-AF65-F5344CB8AC3E}">
        <p14:creationId xmlns:p14="http://schemas.microsoft.com/office/powerpoint/2010/main" val="7571796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Shock 4: De Professionalization of Auditing</a:t>
            </a:r>
          </a:p>
        </p:txBody>
      </p:sp>
      <p:sp>
        <p:nvSpPr>
          <p:cNvPr id="3" name="Text Placeholder 2"/>
          <p:cNvSpPr>
            <a:spLocks noGrp="1"/>
          </p:cNvSpPr>
          <p:nvPr>
            <p:ph type="body" idx="11"/>
          </p:nvPr>
        </p:nvSpPr>
        <p:spPr/>
        <p:txBody>
          <a:bodyPr/>
          <a:lstStyle/>
          <a:p>
            <a:r>
              <a:rPr lang="en-US" dirty="0"/>
              <a:t>Theories of “Regulatory Capture” and “Efficient Markets” Raise Questions About Role of Competition Vs Regulation in Professions. </a:t>
            </a:r>
          </a:p>
          <a:p>
            <a:endParaRPr lang="en-US" dirty="0"/>
          </a:p>
          <a:p>
            <a:r>
              <a:rPr lang="en-US" dirty="0"/>
              <a:t>In 1973 - Competition wins in Court:  AICPA Starts to Water down Code of Conduct to Promote More Competition …Solicitation of Clients, Advertising, Low Balling of Fees…CICA Auditing Standards Board Follows. PCAOB also Wants More Competition = Downward Pressure on Audit Fees, Less Independence?</a:t>
            </a:r>
          </a:p>
          <a:p>
            <a:endParaRPr lang="en-US" dirty="0"/>
          </a:p>
          <a:p>
            <a:r>
              <a:rPr lang="en-US" dirty="0"/>
              <a:t>As Auditing Becomes More Commercial Over time, Slogans About Ethics, Skepticism, Professionalism Become More Shrill. Tomorrow =?</a:t>
            </a:r>
          </a:p>
        </p:txBody>
      </p:sp>
    </p:spTree>
    <p:extLst>
      <p:ext uri="{BB962C8B-B14F-4D97-AF65-F5344CB8AC3E}">
        <p14:creationId xmlns:p14="http://schemas.microsoft.com/office/powerpoint/2010/main" val="32763290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Rise and Fall of Arthur Andersen</a:t>
            </a:r>
          </a:p>
        </p:txBody>
      </p:sp>
      <p:sp>
        <p:nvSpPr>
          <p:cNvPr id="3" name="Text Placeholder 2"/>
          <p:cNvSpPr>
            <a:spLocks noGrp="1"/>
          </p:cNvSpPr>
          <p:nvPr>
            <p:ph type="body" idx="11"/>
          </p:nvPr>
        </p:nvSpPr>
        <p:spPr/>
        <p:txBody>
          <a:bodyPr/>
          <a:lstStyle/>
          <a:p>
            <a:r>
              <a:rPr lang="en-US" dirty="0"/>
              <a:t>AA Started in 1913 in Chicago (68 years after Deloitte). Grew Very Fast – Showed that a New Firm Could Compete With the Big Firms and Outgrow Them (like MNP in Canada now?).</a:t>
            </a:r>
          </a:p>
          <a:p>
            <a:pPr marL="0" indent="0">
              <a:buNone/>
            </a:pPr>
            <a:endParaRPr lang="en-US" dirty="0"/>
          </a:p>
          <a:p>
            <a:r>
              <a:rPr lang="en-US" dirty="0"/>
              <a:t>AA Insisted on the “Right Accounting” not “ Generally Acceptable Accounting.” Infighting among Accountants over GAAP Led to Loss of Control Over Standard Setting (FASB 1973). Loss of Professionalism. </a:t>
            </a:r>
          </a:p>
          <a:p>
            <a:pPr marL="0" indent="0">
              <a:buNone/>
            </a:pPr>
            <a:endParaRPr lang="en-US" dirty="0"/>
          </a:p>
          <a:p>
            <a:r>
              <a:rPr lang="en-US" dirty="0"/>
              <a:t>AA Indicted in 2002 – What happens when the Next Enron Occurs?</a:t>
            </a:r>
          </a:p>
          <a:p>
            <a:endParaRPr lang="en-US" dirty="0"/>
          </a:p>
          <a:p>
            <a:pPr marL="0" indent="0">
              <a:buNone/>
            </a:pPr>
            <a:endParaRPr lang="en-US" dirty="0"/>
          </a:p>
        </p:txBody>
      </p:sp>
    </p:spTree>
    <p:extLst>
      <p:ext uri="{BB962C8B-B14F-4D97-AF65-F5344CB8AC3E}">
        <p14:creationId xmlns:p14="http://schemas.microsoft.com/office/powerpoint/2010/main" val="2895824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562670"/>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28 &amp; 29, 2021</a:t>
            </a:r>
            <a:endParaRPr lang="en-US" sz="4000" dirty="0"/>
          </a:p>
        </p:txBody>
      </p:sp>
      <p:sp>
        <p:nvSpPr>
          <p:cNvPr id="3" name="Content Placeholder 2"/>
          <p:cNvSpPr>
            <a:spLocks noGrp="1"/>
          </p:cNvSpPr>
          <p:nvPr>
            <p:ph idx="1"/>
          </p:nvPr>
        </p:nvSpPr>
        <p:spPr>
          <a:xfrm>
            <a:off x="1981200" y="3068960"/>
            <a:ext cx="8229600" cy="864096"/>
          </a:xfrm>
        </p:spPr>
        <p:txBody>
          <a:bodyPr>
            <a:noAutofit/>
          </a:bodyPr>
          <a:lstStyle/>
          <a:p>
            <a:pPr marL="0" indent="0" algn="ctr">
              <a:buNone/>
            </a:pPr>
            <a:r>
              <a:rPr lang="en-US" sz="5000" dirty="0"/>
              <a:t>Questions &amp; Answers</a:t>
            </a:r>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157192"/>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67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742690"/>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28 &amp; 29, 2021</a:t>
            </a:r>
            <a:endParaRPr lang="en-US" sz="4000" dirty="0"/>
          </a:p>
        </p:txBody>
      </p:sp>
      <p:sp>
        <p:nvSpPr>
          <p:cNvPr id="3" name="Content Placeholder 2"/>
          <p:cNvSpPr>
            <a:spLocks noGrp="1"/>
          </p:cNvSpPr>
          <p:nvPr>
            <p:ph idx="1"/>
          </p:nvPr>
        </p:nvSpPr>
        <p:spPr>
          <a:xfrm>
            <a:off x="1981200" y="3068960"/>
            <a:ext cx="8229600" cy="864096"/>
          </a:xfrm>
        </p:spPr>
        <p:txBody>
          <a:bodyPr>
            <a:noAutofit/>
          </a:bodyPr>
          <a:lstStyle/>
          <a:p>
            <a:pPr marL="0" indent="0" algn="ctr">
              <a:buNone/>
            </a:pPr>
            <a:r>
              <a:rPr lang="en-US" sz="5000" dirty="0"/>
              <a:t>Break until 3:45 PM</a:t>
            </a:r>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4837040"/>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646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cap="small" dirty="0">
                <a:latin typeface="Times New Roman" panose="02020603050405020304" pitchFamily="18" charset="0"/>
              </a:rPr>
              <a:t>Professional Accounting Futures</a:t>
            </a:r>
            <a:r>
              <a:rPr lang="en-CA" sz="36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Panel 4   October 29, 2021</a:t>
            </a:r>
            <a:endParaRPr lang="en-US" sz="4000" dirty="0"/>
          </a:p>
        </p:txBody>
      </p:sp>
      <p:sp>
        <p:nvSpPr>
          <p:cNvPr id="3" name="Content Placeholder 2"/>
          <p:cNvSpPr>
            <a:spLocks noGrp="1"/>
          </p:cNvSpPr>
          <p:nvPr>
            <p:ph idx="1"/>
          </p:nvPr>
        </p:nvSpPr>
        <p:spPr>
          <a:xfrm>
            <a:off x="1291398" y="2060849"/>
            <a:ext cx="9645336" cy="2880319"/>
          </a:xfrm>
        </p:spPr>
        <p:txBody>
          <a:bodyPr>
            <a:noAutofit/>
          </a:bodyPr>
          <a:lstStyle/>
          <a:p>
            <a:pPr marL="0" indent="0" algn="ctr">
              <a:buNone/>
            </a:pPr>
            <a:r>
              <a:rPr lang="en-US" sz="2500" b="1" i="1" dirty="0">
                <a:solidFill>
                  <a:srgbClr val="FFFF00"/>
                </a:solidFill>
              </a:rPr>
              <a:t>Governance challenges under extreme uncertainty</a:t>
            </a:r>
          </a:p>
          <a:p>
            <a:pPr marL="0" indent="0" algn="ctr">
              <a:buNone/>
            </a:pPr>
            <a:endParaRPr lang="en-US" sz="1200" b="1" i="1" dirty="0"/>
          </a:p>
          <a:p>
            <a:pPr marL="0" indent="0" algn="ctr">
              <a:buNone/>
            </a:pPr>
            <a:r>
              <a:rPr lang="en-US" sz="2500" dirty="0"/>
              <a:t>Shan Atkins, Director, Aurora Cannabis</a:t>
            </a:r>
          </a:p>
          <a:p>
            <a:pPr marL="0" indent="0" algn="ctr">
              <a:buNone/>
            </a:pPr>
            <a:r>
              <a:rPr lang="en-US" sz="2500" dirty="0"/>
              <a:t>John Gordon, Audit Committee Member, Topaz Energy &amp; Cardinal Energy</a:t>
            </a:r>
          </a:p>
          <a:p>
            <a:pPr marL="0" indent="0" algn="ctr">
              <a:buNone/>
            </a:pPr>
            <a:r>
              <a:rPr lang="en-US" sz="2500" dirty="0"/>
              <a:t>Carol Hansell, Senior Partner, Hansell McLaughlin Advisory Group</a:t>
            </a:r>
          </a:p>
          <a:p>
            <a:pPr marL="0" indent="0" algn="ctr">
              <a:buNone/>
            </a:pPr>
            <a:r>
              <a:rPr lang="en-US" sz="2500" dirty="0"/>
              <a:t>Peter Dent, Partner &amp; President, Deloitte Forensic Inc.</a:t>
            </a:r>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73216"/>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218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29, 2021</a:t>
            </a:r>
            <a:endParaRPr lang="en-US" sz="4000" dirty="0"/>
          </a:p>
        </p:txBody>
      </p:sp>
      <p:sp>
        <p:nvSpPr>
          <p:cNvPr id="3" name="Content Placeholder 2"/>
          <p:cNvSpPr>
            <a:spLocks noGrp="1"/>
          </p:cNvSpPr>
          <p:nvPr>
            <p:ph idx="1"/>
          </p:nvPr>
        </p:nvSpPr>
        <p:spPr>
          <a:xfrm>
            <a:off x="1981200" y="2456892"/>
            <a:ext cx="8229600" cy="2448273"/>
          </a:xfrm>
        </p:spPr>
        <p:txBody>
          <a:bodyPr>
            <a:noAutofit/>
          </a:bodyPr>
          <a:lstStyle/>
          <a:p>
            <a:pPr marL="0" indent="0" algn="ctr">
              <a:buNone/>
            </a:pPr>
            <a:r>
              <a:rPr lang="en-US" dirty="0"/>
              <a:t>Governance under uncertainty</a:t>
            </a:r>
          </a:p>
          <a:p>
            <a:pPr marL="0" indent="0" algn="ctr">
              <a:buNone/>
            </a:pPr>
            <a:endParaRPr lang="en-US" sz="1800" dirty="0"/>
          </a:p>
          <a:p>
            <a:pPr marL="0" indent="0" algn="ctr">
              <a:buNone/>
            </a:pPr>
            <a:r>
              <a:rPr lang="en-US" dirty="0"/>
              <a:t>Shan Atkins </a:t>
            </a:r>
          </a:p>
          <a:p>
            <a:pPr marL="0" indent="0" algn="ctr">
              <a:buNone/>
            </a:pPr>
            <a:r>
              <a:rPr lang="en-US" dirty="0"/>
              <a:t>Director, Aurora Cannabis</a:t>
            </a:r>
          </a:p>
          <a:p>
            <a:pPr marL="0" indent="0" algn="ctr">
              <a:buNone/>
            </a:pPr>
            <a:endParaRPr lang="en-US"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7757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sto MT"/>
            </a:endParaRPr>
          </a:p>
        </p:txBody>
      </p:sp>
      <p:sp>
        <p:nvSpPr>
          <p:cNvPr id="11" name="Rectangle 10">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sto MT"/>
            </a:endParaRPr>
          </a:p>
        </p:txBody>
      </p:sp>
      <p:sp>
        <p:nvSpPr>
          <p:cNvPr id="2" name="Title 1">
            <a:extLst>
              <a:ext uri="{FF2B5EF4-FFF2-40B4-BE49-F238E27FC236}">
                <a16:creationId xmlns:a16="http://schemas.microsoft.com/office/drawing/2014/main" id="{687C1974-5A44-4A6E-9AFE-5D2E83F9E3D7}"/>
              </a:ext>
            </a:extLst>
          </p:cNvPr>
          <p:cNvSpPr>
            <a:spLocks noGrp="1"/>
          </p:cNvSpPr>
          <p:nvPr>
            <p:ph type="ctrTitle"/>
          </p:nvPr>
        </p:nvSpPr>
        <p:spPr>
          <a:xfrm>
            <a:off x="2038350" y="1538740"/>
            <a:ext cx="2956560" cy="2730259"/>
          </a:xfrm>
        </p:spPr>
        <p:txBody>
          <a:bodyPr anchor="t">
            <a:normAutofit/>
          </a:bodyPr>
          <a:lstStyle/>
          <a:p>
            <a:r>
              <a:rPr lang="en-US" sz="3000" dirty="0">
                <a:solidFill>
                  <a:schemeClr val="bg1"/>
                </a:solidFill>
              </a:rPr>
              <a:t>Governance under uncertainty</a:t>
            </a:r>
            <a:br>
              <a:rPr lang="en-US" sz="3000" dirty="0">
                <a:solidFill>
                  <a:schemeClr val="bg1"/>
                </a:solidFill>
              </a:rPr>
            </a:br>
            <a:endParaRPr lang="en-US" sz="3000" dirty="0">
              <a:solidFill>
                <a:schemeClr val="bg1"/>
              </a:solidFill>
            </a:endParaRPr>
          </a:p>
        </p:txBody>
      </p:sp>
      <p:sp>
        <p:nvSpPr>
          <p:cNvPr id="3" name="Subtitle 2">
            <a:extLst>
              <a:ext uri="{FF2B5EF4-FFF2-40B4-BE49-F238E27FC236}">
                <a16:creationId xmlns:a16="http://schemas.microsoft.com/office/drawing/2014/main" id="{4962210C-8CEE-4F04-9CFF-932B2D0B361E}"/>
              </a:ext>
            </a:extLst>
          </p:cNvPr>
          <p:cNvSpPr>
            <a:spLocks noGrp="1"/>
          </p:cNvSpPr>
          <p:nvPr>
            <p:ph type="subTitle" idx="1"/>
          </p:nvPr>
        </p:nvSpPr>
        <p:spPr>
          <a:xfrm>
            <a:off x="2053451" y="4772589"/>
            <a:ext cx="2535328" cy="428061"/>
          </a:xfrm>
        </p:spPr>
        <p:txBody>
          <a:bodyPr anchor="b">
            <a:noAutofit/>
          </a:bodyPr>
          <a:lstStyle/>
          <a:p>
            <a:r>
              <a:rPr lang="en-US" sz="1050" dirty="0">
                <a:solidFill>
                  <a:schemeClr val="bg1"/>
                </a:solidFill>
              </a:rPr>
              <a:t>M. </a:t>
            </a:r>
            <a:r>
              <a:rPr lang="en-US" sz="1050" dirty="0" err="1">
                <a:solidFill>
                  <a:schemeClr val="bg1"/>
                </a:solidFill>
              </a:rPr>
              <a:t>Shân</a:t>
            </a:r>
            <a:r>
              <a:rPr lang="en-US" sz="1050" dirty="0">
                <a:solidFill>
                  <a:schemeClr val="bg1"/>
                </a:solidFill>
              </a:rPr>
              <a:t> Atkins, Director and Audit Chair</a:t>
            </a:r>
          </a:p>
          <a:p>
            <a:r>
              <a:rPr lang="en-US" sz="900" dirty="0">
                <a:solidFill>
                  <a:schemeClr val="bg1"/>
                </a:solidFill>
              </a:rPr>
              <a:t>Aurora Cannabis (NASD/TSX: ACB), Darden (NYSE: DRI), SpartanNash (NASD: SPTN)</a:t>
            </a:r>
          </a:p>
          <a:p>
            <a:r>
              <a:rPr lang="en-US" sz="900" dirty="0">
                <a:solidFill>
                  <a:schemeClr val="bg1"/>
                </a:solidFill>
              </a:rPr>
              <a:t> Professional Accounting Futures Conference</a:t>
            </a:r>
          </a:p>
          <a:p>
            <a:r>
              <a:rPr lang="en-US" sz="900" dirty="0">
                <a:solidFill>
                  <a:schemeClr val="bg1"/>
                </a:solidFill>
              </a:rPr>
              <a:t>29 October 2021</a:t>
            </a:r>
          </a:p>
        </p:txBody>
      </p:sp>
      <p:cxnSp>
        <p:nvCxnSpPr>
          <p:cNvPr id="13" name="Straight Connector 1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4076" y="1400175"/>
            <a:ext cx="1228725"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63BD728-BDC6-4EA7-B92A-1B622C8910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81120" y="857258"/>
            <a:ext cx="5486881" cy="5143493"/>
          </a:xfrm>
          <a:prstGeom prst="rect">
            <a:avLst/>
          </a:prstGeom>
        </p:spPr>
      </p:pic>
    </p:spTree>
    <p:extLst>
      <p:ext uri="{BB962C8B-B14F-4D97-AF65-F5344CB8AC3E}">
        <p14:creationId xmlns:p14="http://schemas.microsoft.com/office/powerpoint/2010/main" val="357846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A199-5661-43AC-9946-5A91F75E9864}"/>
              </a:ext>
            </a:extLst>
          </p:cNvPr>
          <p:cNvSpPr>
            <a:spLocks noGrp="1"/>
          </p:cNvSpPr>
          <p:nvPr>
            <p:ph type="title"/>
          </p:nvPr>
        </p:nvSpPr>
        <p:spPr/>
        <p:txBody>
          <a:bodyPr/>
          <a:lstStyle/>
          <a:p>
            <a:r>
              <a:rPr lang="en-US" dirty="0"/>
              <a:t>Governance under uncertainty: </a:t>
            </a:r>
            <a:br>
              <a:rPr lang="en-US" dirty="0"/>
            </a:br>
            <a:r>
              <a:rPr lang="en-US" dirty="0"/>
              <a:t>Lessons from the pandemic</a:t>
            </a:r>
          </a:p>
        </p:txBody>
      </p:sp>
      <p:sp>
        <p:nvSpPr>
          <p:cNvPr id="3" name="Content Placeholder 2">
            <a:extLst>
              <a:ext uri="{FF2B5EF4-FFF2-40B4-BE49-F238E27FC236}">
                <a16:creationId xmlns:a16="http://schemas.microsoft.com/office/drawing/2014/main" id="{F0F38AB0-B018-46AC-A91C-9638A44D7AE9}"/>
              </a:ext>
            </a:extLst>
          </p:cNvPr>
          <p:cNvSpPr>
            <a:spLocks noGrp="1"/>
          </p:cNvSpPr>
          <p:nvPr>
            <p:ph idx="1"/>
          </p:nvPr>
        </p:nvSpPr>
        <p:spPr/>
        <p:txBody>
          <a:bodyPr>
            <a:normAutofit/>
          </a:bodyPr>
          <a:lstStyle/>
          <a:p>
            <a:pPr>
              <a:buClr>
                <a:srgbClr val="3F62FB"/>
              </a:buClr>
            </a:pPr>
            <a:r>
              <a:rPr lang="en-US" dirty="0"/>
              <a:t>Virtual meetings are here to stay: </a:t>
            </a:r>
          </a:p>
          <a:p>
            <a:pPr lvl="1">
              <a:buClr>
                <a:srgbClr val="3F62FB"/>
              </a:buClr>
            </a:pPr>
            <a:r>
              <a:rPr lang="en-US" dirty="0"/>
              <a:t>Board meetings: mix, frequency, duration, advance notice</a:t>
            </a:r>
          </a:p>
          <a:p>
            <a:pPr lvl="1">
              <a:buClr>
                <a:srgbClr val="3F62FB"/>
              </a:buClr>
            </a:pPr>
            <a:r>
              <a:rPr lang="en-US" dirty="0"/>
              <a:t>AGMs: virtual only or hybrid; in-person becoming anachronism</a:t>
            </a:r>
          </a:p>
          <a:p>
            <a:pPr>
              <a:buClr>
                <a:srgbClr val="3F62FB"/>
              </a:buClr>
            </a:pPr>
            <a:r>
              <a:rPr lang="en-US" dirty="0"/>
              <a:t>Boards leaning in:  time, content (closer to ops?), compensation (or lack thereof)</a:t>
            </a:r>
          </a:p>
          <a:p>
            <a:pPr>
              <a:buClr>
                <a:srgbClr val="3F62FB"/>
              </a:buClr>
            </a:pPr>
            <a:r>
              <a:rPr lang="en-US" dirty="0"/>
              <a:t>Hiring in the new normal:   have you ‘met’ your new CEO?</a:t>
            </a:r>
          </a:p>
          <a:p>
            <a:pPr>
              <a:buClr>
                <a:srgbClr val="3F62FB"/>
              </a:buClr>
            </a:pPr>
            <a:r>
              <a:rPr lang="en-US" dirty="0"/>
              <a:t>Incentive compensation:  throwing away the playbook</a:t>
            </a:r>
          </a:p>
          <a:p>
            <a:pPr>
              <a:buClr>
                <a:srgbClr val="3F62FB"/>
              </a:buClr>
            </a:pPr>
            <a:r>
              <a:rPr lang="en-US" dirty="0"/>
              <a:t>Human resource challenges:  onboarding (facts v. culture/values), inclusion, the ‘great resignation’</a:t>
            </a:r>
          </a:p>
          <a:p>
            <a:pPr>
              <a:buClr>
                <a:srgbClr val="3F62FB"/>
              </a:buClr>
            </a:pPr>
            <a:r>
              <a:rPr lang="en-US" dirty="0"/>
              <a:t>Seizing the moment: cyber attacks, ransomware</a:t>
            </a:r>
          </a:p>
          <a:p>
            <a:pPr>
              <a:buClr>
                <a:srgbClr val="3F62FB"/>
              </a:buClr>
            </a:pPr>
            <a:r>
              <a:rPr lang="en-US" dirty="0"/>
              <a:t>Back to the future:  ESG - once more with feeling</a:t>
            </a:r>
          </a:p>
          <a:p>
            <a:pPr>
              <a:buClr>
                <a:srgbClr val="7030A0"/>
              </a:buClr>
            </a:pPr>
            <a:endParaRPr lang="en-US" dirty="0"/>
          </a:p>
          <a:p>
            <a:pPr>
              <a:buClr>
                <a:srgbClr val="7030A0"/>
              </a:buClr>
            </a:pPr>
            <a:endParaRPr lang="en-US" dirty="0"/>
          </a:p>
          <a:p>
            <a:pPr>
              <a:buClr>
                <a:srgbClr val="7030A0"/>
              </a:buClr>
            </a:pPr>
            <a:endParaRPr lang="en-US" dirty="0"/>
          </a:p>
          <a:p>
            <a:endParaRPr lang="en-US" dirty="0"/>
          </a:p>
        </p:txBody>
      </p:sp>
      <p:grpSp>
        <p:nvGrpSpPr>
          <p:cNvPr id="10" name="Group 9">
            <a:extLst>
              <a:ext uri="{FF2B5EF4-FFF2-40B4-BE49-F238E27FC236}">
                <a16:creationId xmlns:a16="http://schemas.microsoft.com/office/drawing/2014/main" id="{9C306565-0B04-4E93-A207-D4DFE00163D9}"/>
              </a:ext>
            </a:extLst>
          </p:cNvPr>
          <p:cNvGrpSpPr/>
          <p:nvPr/>
        </p:nvGrpSpPr>
        <p:grpSpPr>
          <a:xfrm>
            <a:off x="800098" y="1961023"/>
            <a:ext cx="1046940" cy="171450"/>
            <a:chOff x="804152" y="410993"/>
            <a:chExt cx="1395920" cy="228600"/>
          </a:xfrm>
        </p:grpSpPr>
        <p:sp>
          <p:nvSpPr>
            <p:cNvPr id="5" name="Rectangle 4">
              <a:extLst>
                <a:ext uri="{FF2B5EF4-FFF2-40B4-BE49-F238E27FC236}">
                  <a16:creationId xmlns:a16="http://schemas.microsoft.com/office/drawing/2014/main" id="{CFDBA120-CE7E-4331-99CB-4F141701C587}"/>
                </a:ext>
              </a:extLst>
            </p:cNvPr>
            <p:cNvSpPr/>
            <p:nvPr/>
          </p:nvSpPr>
          <p:spPr>
            <a:xfrm>
              <a:off x="804152" y="410993"/>
              <a:ext cx="228600" cy="228600"/>
            </a:xfrm>
            <a:prstGeom prst="rect">
              <a:avLst/>
            </a:prstGeom>
            <a:solidFill>
              <a:srgbClr val="43B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sto MT"/>
              </a:endParaRPr>
            </a:p>
          </p:txBody>
        </p:sp>
        <p:sp>
          <p:nvSpPr>
            <p:cNvPr id="6" name="Rectangle 5">
              <a:extLst>
                <a:ext uri="{FF2B5EF4-FFF2-40B4-BE49-F238E27FC236}">
                  <a16:creationId xmlns:a16="http://schemas.microsoft.com/office/drawing/2014/main" id="{9DF54D12-342D-4BF6-A78C-599106AE02C1}"/>
                </a:ext>
              </a:extLst>
            </p:cNvPr>
            <p:cNvSpPr/>
            <p:nvPr/>
          </p:nvSpPr>
          <p:spPr>
            <a:xfrm>
              <a:off x="1095982" y="410993"/>
              <a:ext cx="228600" cy="228600"/>
            </a:xfrm>
            <a:prstGeom prst="rect">
              <a:avLst/>
            </a:prstGeom>
            <a:solidFill>
              <a:srgbClr val="3F6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sto MT"/>
              </a:endParaRPr>
            </a:p>
          </p:txBody>
        </p:sp>
        <p:sp>
          <p:nvSpPr>
            <p:cNvPr id="7" name="Rectangle 6">
              <a:extLst>
                <a:ext uri="{FF2B5EF4-FFF2-40B4-BE49-F238E27FC236}">
                  <a16:creationId xmlns:a16="http://schemas.microsoft.com/office/drawing/2014/main" id="{A9A41045-D3D0-4A81-99A2-A802A6FE3DDB}"/>
                </a:ext>
              </a:extLst>
            </p:cNvPr>
            <p:cNvSpPr/>
            <p:nvPr/>
          </p:nvSpPr>
          <p:spPr>
            <a:xfrm>
              <a:off x="1387812" y="410993"/>
              <a:ext cx="228600" cy="228600"/>
            </a:xfrm>
            <a:prstGeom prst="rect">
              <a:avLst/>
            </a:prstGeom>
            <a:solidFill>
              <a:srgbClr val="893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sto MT"/>
              </a:endParaRPr>
            </a:p>
          </p:txBody>
        </p:sp>
        <p:sp>
          <p:nvSpPr>
            <p:cNvPr id="8" name="Rectangle 7">
              <a:extLst>
                <a:ext uri="{FF2B5EF4-FFF2-40B4-BE49-F238E27FC236}">
                  <a16:creationId xmlns:a16="http://schemas.microsoft.com/office/drawing/2014/main" id="{1830937B-2B49-4FF7-B29C-0DB2A90BCD03}"/>
                </a:ext>
              </a:extLst>
            </p:cNvPr>
            <p:cNvSpPr/>
            <p:nvPr/>
          </p:nvSpPr>
          <p:spPr>
            <a:xfrm>
              <a:off x="1679642" y="410993"/>
              <a:ext cx="228600" cy="228600"/>
            </a:xfrm>
            <a:prstGeom prst="rect">
              <a:avLst/>
            </a:prstGeom>
            <a:solidFill>
              <a:srgbClr val="B5C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sto MT"/>
              </a:endParaRPr>
            </a:p>
          </p:txBody>
        </p:sp>
        <p:sp>
          <p:nvSpPr>
            <p:cNvPr id="9" name="Rectangle 8">
              <a:extLst>
                <a:ext uri="{FF2B5EF4-FFF2-40B4-BE49-F238E27FC236}">
                  <a16:creationId xmlns:a16="http://schemas.microsoft.com/office/drawing/2014/main" id="{948EEFCB-1993-46F9-9E4B-190628AE91D3}"/>
                </a:ext>
              </a:extLst>
            </p:cNvPr>
            <p:cNvSpPr/>
            <p:nvPr/>
          </p:nvSpPr>
          <p:spPr>
            <a:xfrm>
              <a:off x="1971472" y="410993"/>
              <a:ext cx="228600" cy="228600"/>
            </a:xfrm>
            <a:prstGeom prst="rect">
              <a:avLst/>
            </a:prstGeom>
            <a:solidFill>
              <a:srgbClr val="FF6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sto MT"/>
              </a:endParaRPr>
            </a:p>
          </p:txBody>
        </p:sp>
      </p:grpSp>
    </p:spTree>
    <p:extLst>
      <p:ext uri="{BB962C8B-B14F-4D97-AF65-F5344CB8AC3E}">
        <p14:creationId xmlns:p14="http://schemas.microsoft.com/office/powerpoint/2010/main" val="2301495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Acc9unting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29, 2021</a:t>
            </a:r>
            <a:endParaRPr lang="en-US" sz="4000" dirty="0"/>
          </a:p>
        </p:txBody>
      </p:sp>
      <p:sp>
        <p:nvSpPr>
          <p:cNvPr id="3" name="Content Placeholder 2"/>
          <p:cNvSpPr>
            <a:spLocks noGrp="1"/>
          </p:cNvSpPr>
          <p:nvPr>
            <p:ph idx="1"/>
          </p:nvPr>
        </p:nvSpPr>
        <p:spPr>
          <a:xfrm>
            <a:off x="1631504" y="2060850"/>
            <a:ext cx="8928992" cy="2448273"/>
          </a:xfrm>
        </p:spPr>
        <p:txBody>
          <a:bodyPr>
            <a:noAutofit/>
          </a:bodyPr>
          <a:lstStyle/>
          <a:p>
            <a:pPr marL="0" indent="0" algn="ctr">
              <a:buNone/>
            </a:pPr>
            <a:r>
              <a:rPr lang="en-US" dirty="0"/>
              <a:t>Governance Challenges Under Extreme Uncertainty:</a:t>
            </a:r>
          </a:p>
          <a:p>
            <a:pPr marL="0" indent="0" algn="ctr">
              <a:buNone/>
            </a:pPr>
            <a:r>
              <a:rPr lang="en-US" dirty="0"/>
              <a:t>An Audit Committee Perspective</a:t>
            </a:r>
          </a:p>
          <a:p>
            <a:pPr marL="0" indent="0" algn="ctr">
              <a:buNone/>
            </a:pPr>
            <a:br>
              <a:rPr lang="en-US" sz="1800" dirty="0"/>
            </a:br>
            <a:r>
              <a:rPr lang="en-US" dirty="0"/>
              <a:t>John Gordon </a:t>
            </a:r>
          </a:p>
          <a:p>
            <a:pPr marL="0" indent="0" algn="ctr">
              <a:buNone/>
            </a:pPr>
            <a:r>
              <a:rPr lang="en-US" dirty="0"/>
              <a:t>Audit Committee Member</a:t>
            </a:r>
          </a:p>
          <a:p>
            <a:pPr marL="0" indent="0" algn="ctr">
              <a:buNone/>
            </a:pPr>
            <a:r>
              <a:rPr lang="en-US" dirty="0"/>
              <a:t>Topaz Energy &amp; Cardinal Energy</a:t>
            </a:r>
          </a:p>
          <a:p>
            <a:pPr marL="0" indent="0" algn="ctr">
              <a:buNone/>
            </a:pPr>
            <a:endParaRPr lang="en-US"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104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7B2DCD0E-BE6B-4581-9609-6E29801FA778}"/>
              </a:ext>
            </a:extLst>
          </p:cNvPr>
          <p:cNvSpPr>
            <a:spLocks noGrp="1" noChangeArrowheads="1"/>
          </p:cNvSpPr>
          <p:nvPr>
            <p:ph type="ctrTitle"/>
          </p:nvPr>
        </p:nvSpPr>
        <p:spPr>
          <a:xfrm>
            <a:off x="2390775" y="1943101"/>
            <a:ext cx="7786688" cy="1875235"/>
          </a:xfrm>
        </p:spPr>
        <p:txBody>
          <a:bodyPr>
            <a:normAutofit fontScale="90000"/>
          </a:bodyPr>
          <a:lstStyle/>
          <a:p>
            <a:pPr eaLnBrk="1" hangingPunct="1">
              <a:defRPr/>
            </a:pPr>
            <a:r>
              <a:rPr lang="en-US" altLang="en-US" sz="4050" dirty="0"/>
              <a:t>Governance Challenges </a:t>
            </a:r>
            <a:br>
              <a:rPr lang="en-US" altLang="en-US" sz="4050" dirty="0"/>
            </a:br>
            <a:r>
              <a:rPr lang="en-US" altLang="en-US" sz="4050" dirty="0"/>
              <a:t>Under Extreme Uncertainty:</a:t>
            </a:r>
            <a:br>
              <a:rPr lang="en-US" altLang="en-US" sz="4050" dirty="0"/>
            </a:br>
            <a:r>
              <a:rPr lang="en-US" altLang="en-US" sz="4050" dirty="0"/>
              <a:t>an Audit Committee perspective</a:t>
            </a:r>
            <a:endParaRPr lang="en-CA" altLang="en-US" sz="4050" dirty="0"/>
          </a:p>
        </p:txBody>
      </p:sp>
      <p:sp>
        <p:nvSpPr>
          <p:cNvPr id="3" name="Subtitle 2">
            <a:extLst>
              <a:ext uri="{FF2B5EF4-FFF2-40B4-BE49-F238E27FC236}">
                <a16:creationId xmlns:a16="http://schemas.microsoft.com/office/drawing/2014/main" id="{46C0C3BD-AF76-4F43-A7B7-EF5602CF8BF2}"/>
              </a:ext>
            </a:extLst>
          </p:cNvPr>
          <p:cNvSpPr>
            <a:spLocks noGrp="1"/>
          </p:cNvSpPr>
          <p:nvPr>
            <p:ph type="subTitle" idx="1"/>
          </p:nvPr>
        </p:nvSpPr>
        <p:spPr>
          <a:xfrm>
            <a:off x="2390776" y="4333875"/>
            <a:ext cx="6618685" cy="646510"/>
          </a:xfrm>
        </p:spPr>
        <p:txBody>
          <a:bodyPr rtlCol="0">
            <a:normAutofit lnSpcReduction="10000"/>
          </a:bodyPr>
          <a:lstStyle/>
          <a:p>
            <a:pPr eaLnBrk="1" fontAlgn="auto" hangingPunct="1">
              <a:spcAft>
                <a:spcPts val="0"/>
              </a:spcAft>
              <a:buClr>
                <a:schemeClr val="bg2">
                  <a:lumMod val="40000"/>
                  <a:lumOff val="60000"/>
                </a:schemeClr>
              </a:buClr>
              <a:defRPr/>
            </a:pPr>
            <a:r>
              <a:rPr lang="en-US" dirty="0"/>
              <a:t>John Gordon, FCPA, FCA, ICD.D</a:t>
            </a:r>
          </a:p>
          <a:p>
            <a:pPr eaLnBrk="1" fontAlgn="auto" hangingPunct="1">
              <a:spcAft>
                <a:spcPts val="0"/>
              </a:spcAft>
              <a:buClr>
                <a:schemeClr val="bg2">
                  <a:lumMod val="40000"/>
                  <a:lumOff val="60000"/>
                </a:schemeClr>
              </a:buClr>
              <a:defRPr/>
            </a:pPr>
            <a:r>
              <a:rPr lang="en-US" dirty="0"/>
              <a:t>Audit Committee Member, Topaz Energy &amp; Cardinal Energy</a:t>
            </a:r>
          </a:p>
          <a:p>
            <a:pPr eaLnBrk="1" fontAlgn="auto" hangingPunct="1">
              <a:spcAft>
                <a:spcPts val="0"/>
              </a:spcAft>
              <a:buClr>
                <a:schemeClr val="bg2">
                  <a:lumMod val="40000"/>
                  <a:lumOff val="60000"/>
                </a:schemeClr>
              </a:buClr>
              <a:defRPr/>
            </a:pPr>
            <a:endParaRPr lang="en-C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0CAC1A9D-E77F-BD43-BC00-25958F97103C}"/>
              </a:ext>
            </a:extLst>
          </p:cNvPr>
          <p:cNvSpPr>
            <a:spLocks noGrp="1"/>
          </p:cNvSpPr>
          <p:nvPr>
            <p:ph type="title"/>
          </p:nvPr>
        </p:nvSpPr>
        <p:spPr>
          <a:xfrm>
            <a:off x="695325" y="897753"/>
            <a:ext cx="3635046" cy="1575391"/>
          </a:xfrm>
        </p:spPr>
        <p:txBody>
          <a:bodyPr>
            <a:normAutofit/>
          </a:bodyPr>
          <a:lstStyle/>
          <a:p>
            <a:pPr>
              <a:lnSpc>
                <a:spcPct val="90000"/>
              </a:lnSpc>
            </a:pPr>
            <a:r>
              <a:rPr lang="en-US" sz="2500"/>
              <a:t>The COVID-19 Pandemic: Stock market volatility </a:t>
            </a:r>
            <a:br>
              <a:rPr lang="en-US" sz="2500" b="1"/>
            </a:br>
            <a:endParaRPr lang="en-US" sz="2500"/>
          </a:p>
        </p:txBody>
      </p:sp>
      <p:cxnSp>
        <p:nvCxnSpPr>
          <p:cNvPr id="26" name="Straight Connector 1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5D9A5A0-BC56-4880-8B30-9360BEF1E92F}"/>
              </a:ext>
            </a:extLst>
          </p:cNvPr>
          <p:cNvSpPr>
            <a:spLocks noGrp="1"/>
          </p:cNvSpPr>
          <p:nvPr>
            <p:ph idx="1"/>
          </p:nvPr>
        </p:nvSpPr>
        <p:spPr>
          <a:xfrm>
            <a:off x="695325" y="2710035"/>
            <a:ext cx="3587668" cy="3500265"/>
          </a:xfrm>
        </p:spPr>
        <p:txBody>
          <a:bodyPr>
            <a:normAutofit/>
          </a:bodyPr>
          <a:lstStyle/>
          <a:p>
            <a:r>
              <a:rPr lang="en-US" dirty="0"/>
              <a:t>BOW Volatility Index (VIX), which reflects the forward-looking volatility implied by options on the S&amp;P 500 index.</a:t>
            </a:r>
          </a:p>
          <a:p>
            <a:r>
              <a:rPr lang="en-US" dirty="0"/>
              <a:t>the COVID-19 shock increased the VIX by about 500% from 15 January 2020 to 31 March 2020</a:t>
            </a:r>
          </a:p>
        </p:txBody>
      </p:sp>
      <p:pic>
        <p:nvPicPr>
          <p:cNvPr id="4" name="Content Placeholder 3" descr="Chart, line chart&#10;&#10;Description automatically generated">
            <a:extLst>
              <a:ext uri="{FF2B5EF4-FFF2-40B4-BE49-F238E27FC236}">
                <a16:creationId xmlns:a16="http://schemas.microsoft.com/office/drawing/2014/main" id="{6D7177F7-AC2B-144E-8004-4891B6D35C05}"/>
              </a:ext>
            </a:extLst>
          </p:cNvPr>
          <p:cNvPicPr>
            <a:picLocks noChangeAspect="1"/>
          </p:cNvPicPr>
          <p:nvPr/>
        </p:nvPicPr>
        <p:blipFill>
          <a:blip r:embed="rId3"/>
          <a:stretch>
            <a:fillRect/>
          </a:stretch>
        </p:blipFill>
        <p:spPr>
          <a:xfrm>
            <a:off x="4876800" y="1360454"/>
            <a:ext cx="6515100" cy="4137092"/>
          </a:xfrm>
          <a:prstGeom prst="rect">
            <a:avLst/>
          </a:prstGeom>
        </p:spPr>
      </p:pic>
      <p:sp>
        <p:nvSpPr>
          <p:cNvPr id="24" name="TextBox 23">
            <a:extLst>
              <a:ext uri="{FF2B5EF4-FFF2-40B4-BE49-F238E27FC236}">
                <a16:creationId xmlns:a16="http://schemas.microsoft.com/office/drawing/2014/main" id="{434CA8ED-A5F3-DA40-B340-79074CFA669F}"/>
              </a:ext>
            </a:extLst>
          </p:cNvPr>
          <p:cNvSpPr txBox="1"/>
          <p:nvPr/>
        </p:nvSpPr>
        <p:spPr>
          <a:xfrm>
            <a:off x="8430425" y="6038137"/>
            <a:ext cx="3244740" cy="344325"/>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sto MT"/>
                <a:ea typeface="+mn-ea"/>
                <a:cs typeface="+mn-cs"/>
              </a:rPr>
              <a:t>Figure</a:t>
            </a:r>
            <a:r>
              <a:rPr kumimoji="0" lang="en-US" sz="1600" b="1" i="0" u="none" strike="noStrike" kern="1200" cap="none" spc="0" normalizeH="0" baseline="0" noProof="0" dirty="0">
                <a:ln>
                  <a:noFill/>
                </a:ln>
                <a:solidFill>
                  <a:srgbClr val="000000"/>
                </a:solidFill>
                <a:effectLst/>
                <a:uLnTx/>
                <a:uFillTx/>
                <a:latin typeface="Calisto MT"/>
                <a:ea typeface="+mn-ea"/>
                <a:cs typeface="+mn-cs"/>
              </a:rPr>
              <a:t>: </a:t>
            </a:r>
            <a:r>
              <a:rPr kumimoji="0" lang="en-US" sz="1600" b="1" i="1" u="none" strike="noStrike" kern="1200" cap="none" spc="0" normalizeH="0" baseline="0" noProof="0" dirty="0">
                <a:ln>
                  <a:noFill/>
                </a:ln>
                <a:solidFill>
                  <a:srgbClr val="000000"/>
                </a:solidFill>
                <a:effectLst/>
                <a:uLnTx/>
                <a:uFillTx/>
                <a:latin typeface="Calisto MT"/>
                <a:ea typeface="+mn-ea"/>
                <a:cs typeface="+mn-cs"/>
              </a:rPr>
              <a:t>Baker et al 2020</a:t>
            </a:r>
          </a:p>
        </p:txBody>
      </p:sp>
      <p:sp>
        <p:nvSpPr>
          <p:cNvPr id="3" name="Rectangle 2">
            <a:extLst>
              <a:ext uri="{FF2B5EF4-FFF2-40B4-BE49-F238E27FC236}">
                <a16:creationId xmlns:a16="http://schemas.microsoft.com/office/drawing/2014/main" id="{DE5BF6C6-6644-DC44-B94C-29D77EA22480}"/>
              </a:ext>
            </a:extLst>
          </p:cNvPr>
          <p:cNvSpPr/>
          <p:nvPr/>
        </p:nvSpPr>
        <p:spPr>
          <a:xfrm>
            <a:off x="10918209" y="1360454"/>
            <a:ext cx="473691" cy="4137092"/>
          </a:xfrm>
          <a:prstGeom prst="rect">
            <a:avLst/>
          </a:prstGeom>
          <a:solidFill>
            <a:schemeClr val="accent6">
              <a:lumMod val="40000"/>
              <a:lumOff val="60000"/>
              <a:alpha val="159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Tree>
    <p:extLst>
      <p:ext uri="{BB962C8B-B14F-4D97-AF65-F5344CB8AC3E}">
        <p14:creationId xmlns:p14="http://schemas.microsoft.com/office/powerpoint/2010/main" val="32043107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D467CDD9-7829-4433-8F76-BE13DE763904}"/>
              </a:ext>
            </a:extLst>
          </p:cNvPr>
          <p:cNvSpPr>
            <a:spLocks noGrp="1" noChangeArrowheads="1"/>
          </p:cNvSpPr>
          <p:nvPr>
            <p:ph type="title"/>
          </p:nvPr>
        </p:nvSpPr>
        <p:spPr/>
        <p:txBody>
          <a:bodyPr/>
          <a:lstStyle/>
          <a:p>
            <a:pPr eaLnBrk="1" hangingPunct="1"/>
            <a:r>
              <a:rPr lang="en-US" altLang="en-US" sz="2400"/>
              <a:t>Governance Challenges Under Extreme Uncertainty: An Audit Committee Perspective</a:t>
            </a:r>
            <a:br>
              <a:rPr lang="en-US" altLang="en-US" sz="2400"/>
            </a:br>
            <a:endParaRPr lang="en-CA" altLang="en-US" sz="2400"/>
          </a:p>
        </p:txBody>
      </p:sp>
      <p:sp>
        <p:nvSpPr>
          <p:cNvPr id="3" name="Content Placeholder 2">
            <a:extLst>
              <a:ext uri="{FF2B5EF4-FFF2-40B4-BE49-F238E27FC236}">
                <a16:creationId xmlns:a16="http://schemas.microsoft.com/office/drawing/2014/main" id="{95D24F9A-F798-403B-9A10-D0C66E817248}"/>
              </a:ext>
            </a:extLst>
          </p:cNvPr>
          <p:cNvSpPr>
            <a:spLocks noGrp="1"/>
          </p:cNvSpPr>
          <p:nvPr>
            <p:ph idx="1"/>
          </p:nvPr>
        </p:nvSpPr>
        <p:spPr/>
        <p:txBody>
          <a:bodyPr rtlCol="0">
            <a:normAutofit/>
          </a:bodyPr>
          <a:lstStyle/>
          <a:p>
            <a:pPr eaLnBrk="1" fontAlgn="auto" hangingPunct="1">
              <a:spcAft>
                <a:spcPts val="0"/>
              </a:spcAft>
              <a:buClr>
                <a:schemeClr val="bg2">
                  <a:lumMod val="40000"/>
                  <a:lumOff val="60000"/>
                </a:schemeClr>
              </a:buClr>
              <a:buFont typeface="Wingdings 3" charset="2"/>
              <a:buChar char=""/>
              <a:defRPr/>
            </a:pPr>
            <a:r>
              <a:rPr lang="en-US" sz="1800" dirty="0"/>
              <a:t>Learn from the past, but focus on the future</a:t>
            </a:r>
          </a:p>
          <a:p>
            <a:pPr eaLnBrk="1" fontAlgn="auto" hangingPunct="1">
              <a:spcAft>
                <a:spcPts val="0"/>
              </a:spcAft>
              <a:buClr>
                <a:schemeClr val="bg2">
                  <a:lumMod val="40000"/>
                  <a:lumOff val="60000"/>
                </a:schemeClr>
              </a:buClr>
              <a:buFont typeface="Wingdings 3" charset="2"/>
              <a:buChar char=""/>
              <a:defRPr/>
            </a:pPr>
            <a:r>
              <a:rPr lang="en-US" sz="1800" dirty="0"/>
              <a:t>Board/committee composition is critical </a:t>
            </a:r>
          </a:p>
          <a:p>
            <a:pPr eaLnBrk="1" fontAlgn="auto" hangingPunct="1">
              <a:spcAft>
                <a:spcPts val="0"/>
              </a:spcAft>
              <a:buClr>
                <a:schemeClr val="bg2">
                  <a:lumMod val="40000"/>
                  <a:lumOff val="60000"/>
                </a:schemeClr>
              </a:buClr>
              <a:buFont typeface="Wingdings 3" charset="2"/>
              <a:buChar char=""/>
              <a:defRPr/>
            </a:pPr>
            <a:r>
              <a:rPr lang="en-US" sz="1800" dirty="0"/>
              <a:t>Succession plans and depth of talent are critical</a:t>
            </a:r>
          </a:p>
          <a:p>
            <a:pPr eaLnBrk="1" fontAlgn="auto" hangingPunct="1">
              <a:spcAft>
                <a:spcPts val="0"/>
              </a:spcAft>
              <a:buClr>
                <a:schemeClr val="bg2">
                  <a:lumMod val="40000"/>
                  <a:lumOff val="60000"/>
                </a:schemeClr>
              </a:buClr>
              <a:buFont typeface="Wingdings 3" charset="2"/>
              <a:buChar char=""/>
              <a:defRPr/>
            </a:pPr>
            <a:r>
              <a:rPr lang="en-US" sz="1800" dirty="0"/>
              <a:t>Relationships among board members and senior management </a:t>
            </a:r>
          </a:p>
          <a:p>
            <a:pPr eaLnBrk="1" fontAlgn="auto" hangingPunct="1">
              <a:spcAft>
                <a:spcPts val="0"/>
              </a:spcAft>
              <a:buClr>
                <a:schemeClr val="bg2">
                  <a:lumMod val="40000"/>
                  <a:lumOff val="60000"/>
                </a:schemeClr>
              </a:buClr>
              <a:buFont typeface="Wingdings 3" charset="2"/>
              <a:buChar char=""/>
              <a:defRPr/>
            </a:pPr>
            <a:endParaRPr lang="en-CA" dirty="0"/>
          </a:p>
        </p:txBody>
      </p:sp>
      <p:sp>
        <p:nvSpPr>
          <p:cNvPr id="7172" name="Slide Number Placeholder 3">
            <a:extLst>
              <a:ext uri="{FF2B5EF4-FFF2-40B4-BE49-F238E27FC236}">
                <a16:creationId xmlns:a16="http://schemas.microsoft.com/office/drawing/2014/main" id="{16D05829-EFF2-4C71-BA11-54757EF370F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8AD0D6"/>
              </a:buClr>
              <a:buSzPct val="80000"/>
              <a:buFont typeface="Wingdings 3" panose="05040102010807070707" pitchFamily="18" charset="2"/>
              <a:buChar char=""/>
              <a:defRPr sz="1500">
                <a:solidFill>
                  <a:schemeClr val="tx1"/>
                </a:solidFill>
                <a:latin typeface="Century Gothic" panose="020B0502020202020204" pitchFamily="34" charset="0"/>
              </a:defRPr>
            </a:lvl1pPr>
            <a:lvl2pPr marL="557213" indent="-214313">
              <a:spcBef>
                <a:spcPts val="75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857250" indent="-171450">
              <a:spcBef>
                <a:spcPts val="750"/>
              </a:spcBef>
              <a:buClr>
                <a:srgbClr val="8AD0D6"/>
              </a:buClr>
              <a:buSzPct val="80000"/>
              <a:buFont typeface="Wingdings 3" panose="05040102010807070707" pitchFamily="18" charset="2"/>
              <a:buChar char=""/>
              <a:defRPr sz="1200">
                <a:solidFill>
                  <a:schemeClr val="tx1"/>
                </a:solidFill>
                <a:latin typeface="Century Gothic" panose="020B0502020202020204" pitchFamily="34" charset="0"/>
              </a:defRPr>
            </a:lvl3pPr>
            <a:lvl4pPr marL="1200150" indent="-171450">
              <a:spcBef>
                <a:spcPts val="750"/>
              </a:spcBef>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4pPr>
            <a:lvl5pPr marL="1543050" indent="-171450">
              <a:spcBef>
                <a:spcPts val="750"/>
              </a:spcBef>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5pPr>
            <a:lvl6pPr marL="18859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6pPr>
            <a:lvl7pPr marL="22288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7pPr>
            <a:lvl8pPr marL="25717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8pPr>
            <a:lvl9pPr marL="29146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9pPr>
          </a:lstStyle>
          <a:p>
            <a:pPr defTabSz="342900" fontAlgn="base">
              <a:spcBef>
                <a:spcPct val="0"/>
              </a:spcBef>
              <a:spcAft>
                <a:spcPct val="0"/>
              </a:spcAft>
              <a:buClrTx/>
              <a:buSzTx/>
              <a:buNone/>
            </a:pPr>
            <a:fld id="{68CD9377-8120-44ED-9121-844BAED5D6C3}" type="slidenum">
              <a:rPr lang="en-US" altLang="en-US" sz="2100">
                <a:solidFill>
                  <a:srgbClr val="FFFFFF"/>
                </a:solidFill>
              </a:rPr>
              <a:pPr defTabSz="342900" fontAlgn="base">
                <a:spcBef>
                  <a:spcPct val="0"/>
                </a:spcBef>
                <a:spcAft>
                  <a:spcPct val="0"/>
                </a:spcAft>
                <a:buClrTx/>
                <a:buSzTx/>
                <a:buNone/>
              </a:pPr>
              <a:t>80</a:t>
            </a:fld>
            <a:endParaRPr lang="en-US" altLang="en-US" sz="2100">
              <a:solidFill>
                <a:srgbClr val="FFFFFF"/>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80C0DEC-0BED-4032-951B-9CA505612797}"/>
              </a:ext>
            </a:extLst>
          </p:cNvPr>
          <p:cNvSpPr>
            <a:spLocks noGrp="1" noChangeArrowheads="1"/>
          </p:cNvSpPr>
          <p:nvPr>
            <p:ph type="title"/>
          </p:nvPr>
        </p:nvSpPr>
        <p:spPr/>
        <p:txBody>
          <a:bodyPr/>
          <a:lstStyle/>
          <a:p>
            <a:pPr eaLnBrk="1" hangingPunct="1"/>
            <a:r>
              <a:rPr lang="en-US" altLang="en-US" sz="2400"/>
              <a:t>Governance Challenges Under Extreme Uncertainty: An Audit Committee Perspective</a:t>
            </a:r>
          </a:p>
        </p:txBody>
      </p:sp>
      <p:sp>
        <p:nvSpPr>
          <p:cNvPr id="3" name="Content Placeholder 2">
            <a:extLst>
              <a:ext uri="{FF2B5EF4-FFF2-40B4-BE49-F238E27FC236}">
                <a16:creationId xmlns:a16="http://schemas.microsoft.com/office/drawing/2014/main" id="{BB11CF89-3AC2-4CEF-B123-D459B30CD872}"/>
              </a:ext>
            </a:extLst>
          </p:cNvPr>
          <p:cNvSpPr>
            <a:spLocks noGrp="1"/>
          </p:cNvSpPr>
          <p:nvPr>
            <p:ph idx="1"/>
          </p:nvPr>
        </p:nvSpPr>
        <p:spPr/>
        <p:txBody>
          <a:bodyPr/>
          <a:lstStyle/>
          <a:p>
            <a:pPr marL="0" indent="0" eaLnBrk="1" hangingPunct="1">
              <a:buNone/>
              <a:defRPr/>
            </a:pPr>
            <a:r>
              <a:rPr lang="en-US" sz="1800" dirty="0"/>
              <a:t>Some possible future uncertainties worth considering:</a:t>
            </a:r>
          </a:p>
          <a:p>
            <a:pPr eaLnBrk="1" hangingPunct="1">
              <a:defRPr/>
            </a:pPr>
            <a:r>
              <a:rPr lang="en-US" sz="1800" dirty="0"/>
              <a:t>Increasing influence of populism and short-term thinking on decision makers</a:t>
            </a:r>
          </a:p>
          <a:p>
            <a:pPr eaLnBrk="1" hangingPunct="1">
              <a:defRPr/>
            </a:pPr>
            <a:r>
              <a:rPr lang="en-US" sz="1800" dirty="0"/>
              <a:t>Unprecedented level of informal transparency on operations, decision making and governance</a:t>
            </a:r>
          </a:p>
          <a:p>
            <a:pPr eaLnBrk="1" hangingPunct="1">
              <a:defRPr/>
            </a:pPr>
            <a:r>
              <a:rPr lang="en-US" sz="1800" dirty="0"/>
              <a:t>Cyber related risk, on data and physical operations </a:t>
            </a:r>
          </a:p>
          <a:p>
            <a:pPr eaLnBrk="1" hangingPunct="1">
              <a:defRPr/>
            </a:pPr>
            <a:endParaRPr lang="en-US" dirty="0"/>
          </a:p>
        </p:txBody>
      </p:sp>
      <p:sp>
        <p:nvSpPr>
          <p:cNvPr id="9220" name="Slide Number Placeholder 3">
            <a:extLst>
              <a:ext uri="{FF2B5EF4-FFF2-40B4-BE49-F238E27FC236}">
                <a16:creationId xmlns:a16="http://schemas.microsoft.com/office/drawing/2014/main" id="{74ECE806-6EB9-4420-B757-67FD2CC0C8D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8AD0D6"/>
              </a:buClr>
              <a:buSzPct val="80000"/>
              <a:buFont typeface="Wingdings 3" panose="05040102010807070707" pitchFamily="18" charset="2"/>
              <a:buChar char=""/>
              <a:defRPr sz="1500">
                <a:solidFill>
                  <a:schemeClr val="tx1"/>
                </a:solidFill>
                <a:latin typeface="Century Gothic" panose="020B0502020202020204" pitchFamily="34" charset="0"/>
              </a:defRPr>
            </a:lvl1pPr>
            <a:lvl2pPr marL="557213" indent="-214313">
              <a:spcBef>
                <a:spcPts val="75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857250" indent="-171450">
              <a:spcBef>
                <a:spcPts val="750"/>
              </a:spcBef>
              <a:buClr>
                <a:srgbClr val="8AD0D6"/>
              </a:buClr>
              <a:buSzPct val="80000"/>
              <a:buFont typeface="Wingdings 3" panose="05040102010807070707" pitchFamily="18" charset="2"/>
              <a:buChar char=""/>
              <a:defRPr sz="1200">
                <a:solidFill>
                  <a:schemeClr val="tx1"/>
                </a:solidFill>
                <a:latin typeface="Century Gothic" panose="020B0502020202020204" pitchFamily="34" charset="0"/>
              </a:defRPr>
            </a:lvl3pPr>
            <a:lvl4pPr marL="1200150" indent="-171450">
              <a:spcBef>
                <a:spcPts val="750"/>
              </a:spcBef>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4pPr>
            <a:lvl5pPr marL="1543050" indent="-171450">
              <a:spcBef>
                <a:spcPts val="750"/>
              </a:spcBef>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5pPr>
            <a:lvl6pPr marL="18859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6pPr>
            <a:lvl7pPr marL="22288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7pPr>
            <a:lvl8pPr marL="25717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8pPr>
            <a:lvl9pPr marL="29146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9pPr>
          </a:lstStyle>
          <a:p>
            <a:pPr defTabSz="342900" fontAlgn="base">
              <a:spcBef>
                <a:spcPct val="0"/>
              </a:spcBef>
              <a:spcAft>
                <a:spcPct val="0"/>
              </a:spcAft>
              <a:buClrTx/>
              <a:buSzTx/>
              <a:buNone/>
            </a:pPr>
            <a:fld id="{39ED49A2-A950-4413-988C-60919F218254}" type="slidenum">
              <a:rPr lang="en-US" altLang="en-US" sz="2100">
                <a:solidFill>
                  <a:srgbClr val="FFFFFF"/>
                </a:solidFill>
              </a:rPr>
              <a:pPr defTabSz="342900" fontAlgn="base">
                <a:spcBef>
                  <a:spcPct val="0"/>
                </a:spcBef>
                <a:spcAft>
                  <a:spcPct val="0"/>
                </a:spcAft>
                <a:buClrTx/>
                <a:buSzTx/>
                <a:buNone/>
              </a:pPr>
              <a:t>81</a:t>
            </a:fld>
            <a:endParaRPr lang="en-US" altLang="en-US" sz="2100">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F4F28716-283A-44B8-BEA9-409675A3C9FE}"/>
              </a:ext>
            </a:extLst>
          </p:cNvPr>
          <p:cNvSpPr>
            <a:spLocks noGrp="1" noChangeArrowheads="1"/>
          </p:cNvSpPr>
          <p:nvPr>
            <p:ph type="title"/>
          </p:nvPr>
        </p:nvSpPr>
        <p:spPr/>
        <p:txBody>
          <a:bodyPr/>
          <a:lstStyle/>
          <a:p>
            <a:pPr eaLnBrk="1" hangingPunct="1"/>
            <a:r>
              <a:rPr lang="en-US" altLang="en-US" sz="2400" dirty="0">
                <a:solidFill>
                  <a:srgbClr val="EBEBEB"/>
                </a:solidFill>
              </a:rPr>
              <a:t>Governance Challenges Under Extreme Uncertainty: An Audit Committee Perspective</a:t>
            </a:r>
            <a:endParaRPr lang="en-US" altLang="en-US" dirty="0"/>
          </a:p>
        </p:txBody>
      </p:sp>
      <p:sp>
        <p:nvSpPr>
          <p:cNvPr id="3" name="Content Placeholder 2">
            <a:extLst>
              <a:ext uri="{FF2B5EF4-FFF2-40B4-BE49-F238E27FC236}">
                <a16:creationId xmlns:a16="http://schemas.microsoft.com/office/drawing/2014/main" id="{F6B83285-2E22-4EEA-BBBE-2B3C4C5EE73A}"/>
              </a:ext>
            </a:extLst>
          </p:cNvPr>
          <p:cNvSpPr>
            <a:spLocks noGrp="1"/>
          </p:cNvSpPr>
          <p:nvPr>
            <p:ph idx="1"/>
          </p:nvPr>
        </p:nvSpPr>
        <p:spPr/>
        <p:txBody>
          <a:bodyPr>
            <a:normAutofit/>
          </a:bodyPr>
          <a:lstStyle/>
          <a:p>
            <a:pPr eaLnBrk="1" hangingPunct="1">
              <a:defRPr/>
            </a:pPr>
            <a:r>
              <a:rPr lang="en-US" sz="1800" dirty="0"/>
              <a:t>Enhance considerations for Audit Committee roles</a:t>
            </a:r>
          </a:p>
          <a:p>
            <a:pPr eaLnBrk="1" hangingPunct="1">
              <a:defRPr/>
            </a:pPr>
            <a:r>
              <a:rPr lang="en-US" sz="1800" dirty="0"/>
              <a:t>Oversight of controls </a:t>
            </a:r>
          </a:p>
          <a:p>
            <a:pPr lvl="1" eaLnBrk="1" hangingPunct="1">
              <a:defRPr/>
            </a:pPr>
            <a:r>
              <a:rPr lang="en-US" dirty="0"/>
              <a:t>Impact of changing work environment, training, monitoring</a:t>
            </a:r>
          </a:p>
          <a:p>
            <a:pPr eaLnBrk="1" hangingPunct="1">
              <a:defRPr/>
            </a:pPr>
            <a:r>
              <a:rPr lang="en-US" sz="1800" dirty="0"/>
              <a:t>Accounting and Reporting matters</a:t>
            </a:r>
          </a:p>
          <a:p>
            <a:pPr lvl="1" eaLnBrk="1" hangingPunct="1">
              <a:defRPr/>
            </a:pPr>
            <a:r>
              <a:rPr lang="en-US" dirty="0"/>
              <a:t>Management are making judgements on matters that they haven’t encountered before</a:t>
            </a:r>
          </a:p>
          <a:p>
            <a:pPr eaLnBrk="1" hangingPunct="1">
              <a:defRPr/>
            </a:pPr>
            <a:r>
              <a:rPr lang="en-US" sz="1800" dirty="0"/>
              <a:t>Oversight of external audit</a:t>
            </a:r>
          </a:p>
          <a:p>
            <a:pPr lvl="1" eaLnBrk="1" hangingPunct="1">
              <a:defRPr/>
            </a:pPr>
            <a:r>
              <a:rPr lang="en-US" dirty="0"/>
              <a:t>Impact of changing work dynamics on audit team, and effectiveness of their work</a:t>
            </a:r>
          </a:p>
          <a:p>
            <a:pPr eaLnBrk="1" hangingPunct="1">
              <a:defRPr/>
            </a:pPr>
            <a:r>
              <a:rPr lang="en-US" sz="1800" dirty="0"/>
              <a:t>Oversight of internal audit</a:t>
            </a:r>
          </a:p>
          <a:p>
            <a:pPr lvl="1" eaLnBrk="1" hangingPunct="1">
              <a:defRPr/>
            </a:pPr>
            <a:r>
              <a:rPr lang="en-US" dirty="0"/>
              <a:t>Changing areas of focus, work protocols </a:t>
            </a:r>
          </a:p>
          <a:p>
            <a:pPr eaLnBrk="1" hangingPunct="1">
              <a:defRPr/>
            </a:pPr>
            <a:endParaRPr lang="en-US" dirty="0"/>
          </a:p>
          <a:p>
            <a:pPr eaLnBrk="1" hangingPunct="1">
              <a:defRPr/>
            </a:pPr>
            <a:endParaRPr lang="en-US" dirty="0"/>
          </a:p>
        </p:txBody>
      </p:sp>
      <p:sp>
        <p:nvSpPr>
          <p:cNvPr id="10244" name="Slide Number Placeholder 3">
            <a:extLst>
              <a:ext uri="{FF2B5EF4-FFF2-40B4-BE49-F238E27FC236}">
                <a16:creationId xmlns:a16="http://schemas.microsoft.com/office/drawing/2014/main" id="{2C5A7351-6728-4A47-B91D-427C6F957F0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8AD0D6"/>
              </a:buClr>
              <a:buSzPct val="80000"/>
              <a:buFont typeface="Wingdings 3" panose="05040102010807070707" pitchFamily="18" charset="2"/>
              <a:buChar char=""/>
              <a:defRPr sz="1500">
                <a:solidFill>
                  <a:schemeClr val="tx1"/>
                </a:solidFill>
                <a:latin typeface="Century Gothic" panose="020B0502020202020204" pitchFamily="34" charset="0"/>
              </a:defRPr>
            </a:lvl1pPr>
            <a:lvl2pPr marL="557213" indent="-214313">
              <a:spcBef>
                <a:spcPts val="75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857250" indent="-171450">
              <a:spcBef>
                <a:spcPts val="750"/>
              </a:spcBef>
              <a:buClr>
                <a:srgbClr val="8AD0D6"/>
              </a:buClr>
              <a:buSzPct val="80000"/>
              <a:buFont typeface="Wingdings 3" panose="05040102010807070707" pitchFamily="18" charset="2"/>
              <a:buChar char=""/>
              <a:defRPr sz="1200">
                <a:solidFill>
                  <a:schemeClr val="tx1"/>
                </a:solidFill>
                <a:latin typeface="Century Gothic" panose="020B0502020202020204" pitchFamily="34" charset="0"/>
              </a:defRPr>
            </a:lvl3pPr>
            <a:lvl4pPr marL="1200150" indent="-171450">
              <a:spcBef>
                <a:spcPts val="750"/>
              </a:spcBef>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4pPr>
            <a:lvl5pPr marL="1543050" indent="-171450">
              <a:spcBef>
                <a:spcPts val="750"/>
              </a:spcBef>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5pPr>
            <a:lvl6pPr marL="18859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6pPr>
            <a:lvl7pPr marL="22288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7pPr>
            <a:lvl8pPr marL="25717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8pPr>
            <a:lvl9pPr marL="2914650" indent="-171450" defTabSz="342900" eaLnBrk="0" fontAlgn="base" hangingPunct="0">
              <a:spcBef>
                <a:spcPts val="750"/>
              </a:spcBef>
              <a:spcAft>
                <a:spcPct val="0"/>
              </a:spcAft>
              <a:buClr>
                <a:srgbClr val="8AD0D6"/>
              </a:buClr>
              <a:buSzPct val="80000"/>
              <a:buFont typeface="Wingdings 3" panose="05040102010807070707" pitchFamily="18" charset="2"/>
              <a:buChar char=""/>
              <a:defRPr sz="1050">
                <a:solidFill>
                  <a:schemeClr val="tx1"/>
                </a:solidFill>
                <a:latin typeface="Century Gothic" panose="020B0502020202020204" pitchFamily="34" charset="0"/>
              </a:defRPr>
            </a:lvl9pPr>
          </a:lstStyle>
          <a:p>
            <a:pPr defTabSz="342900" fontAlgn="base">
              <a:spcBef>
                <a:spcPct val="0"/>
              </a:spcBef>
              <a:spcAft>
                <a:spcPct val="0"/>
              </a:spcAft>
              <a:buClrTx/>
              <a:buSzTx/>
              <a:buNone/>
            </a:pPr>
            <a:fld id="{EE3FDA01-24D0-4C48-87DD-D98BDBCDA480}" type="slidenum">
              <a:rPr lang="en-US" altLang="en-US" sz="2100">
                <a:solidFill>
                  <a:srgbClr val="FFFFFF"/>
                </a:solidFill>
              </a:rPr>
              <a:pPr defTabSz="342900" fontAlgn="base">
                <a:spcBef>
                  <a:spcPct val="0"/>
                </a:spcBef>
                <a:spcAft>
                  <a:spcPct val="0"/>
                </a:spcAft>
                <a:buClrTx/>
                <a:buSzTx/>
                <a:buNone/>
              </a:pPr>
              <a:t>82</a:t>
            </a:fld>
            <a:endParaRPr lang="en-US" altLang="en-US" sz="2100">
              <a:solidFill>
                <a:srgbClr val="FFFFF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29, 2021</a:t>
            </a:r>
            <a:endParaRPr lang="en-US" sz="4000" dirty="0"/>
          </a:p>
        </p:txBody>
      </p:sp>
      <p:sp>
        <p:nvSpPr>
          <p:cNvPr id="3" name="Content Placeholder 2"/>
          <p:cNvSpPr>
            <a:spLocks noGrp="1"/>
          </p:cNvSpPr>
          <p:nvPr>
            <p:ph idx="1"/>
          </p:nvPr>
        </p:nvSpPr>
        <p:spPr>
          <a:xfrm>
            <a:off x="1394460" y="2276873"/>
            <a:ext cx="9258300" cy="2448273"/>
          </a:xfrm>
        </p:spPr>
        <p:txBody>
          <a:bodyPr>
            <a:noAutofit/>
          </a:bodyPr>
          <a:lstStyle/>
          <a:p>
            <a:pPr marL="0" indent="0" algn="ctr">
              <a:buNone/>
            </a:pPr>
            <a:r>
              <a:rPr lang="en-US" dirty="0"/>
              <a:t>On the Boardroom Table</a:t>
            </a:r>
          </a:p>
          <a:p>
            <a:pPr marL="0" indent="0" algn="ctr">
              <a:buNone/>
            </a:pPr>
            <a:endParaRPr lang="en-US" sz="2000" dirty="0"/>
          </a:p>
          <a:p>
            <a:pPr marL="0" indent="0" algn="ctr">
              <a:buNone/>
            </a:pPr>
            <a:r>
              <a:rPr lang="en-US" dirty="0"/>
              <a:t>Carol Hansell </a:t>
            </a:r>
          </a:p>
          <a:p>
            <a:pPr marL="0" indent="0" algn="ctr">
              <a:buNone/>
            </a:pPr>
            <a:r>
              <a:rPr lang="en-US" dirty="0"/>
              <a:t>Senior Partner, Hansell McLaughlin Advisory Group</a:t>
            </a:r>
          </a:p>
          <a:p>
            <a:pPr marL="0" indent="0" algn="ctr">
              <a:buNone/>
            </a:pPr>
            <a:endParaRPr lang="en-US"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435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3" y="999578"/>
            <a:ext cx="6080760" cy="1371600"/>
          </a:xfrm>
        </p:spPr>
        <p:txBody>
          <a:bodyPr>
            <a:normAutofit fontScale="90000"/>
          </a:bodyPr>
          <a:lstStyle/>
          <a:p>
            <a:r>
              <a:rPr lang="en-US" sz="4000" dirty="0">
                <a:latin typeface="Arial" panose="020B0604020202020204" pitchFamily="34" charset="0"/>
                <a:cs typeface="Arial" panose="020B0604020202020204" pitchFamily="34" charset="0"/>
              </a:rPr>
              <a:t>2021 Professional</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Accounting Centre</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Futures Conference</a:t>
            </a:r>
            <a:br>
              <a:rPr lang="en-US" sz="4000" dirty="0">
                <a:latin typeface="Arial" panose="020B0604020202020204" pitchFamily="34" charset="0"/>
                <a:cs typeface="Arial" panose="020B0604020202020204" pitchFamily="34" charset="0"/>
              </a:rPr>
            </a:br>
            <a:endParaRPr lang="en-CA" sz="40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2"/>
          </p:nvPr>
        </p:nvSpPr>
        <p:spPr/>
        <p:txBody>
          <a:bodyPr/>
          <a:lstStyle/>
          <a:p>
            <a:pPr>
              <a:spcBef>
                <a:spcPts val="600"/>
              </a:spcBef>
            </a:pPr>
            <a:r>
              <a:rPr lang="en-US" dirty="0"/>
              <a:t>Carol Hansell</a:t>
            </a:r>
          </a:p>
        </p:txBody>
      </p:sp>
      <p:sp>
        <p:nvSpPr>
          <p:cNvPr id="5" name="Text Placeholder 4"/>
          <p:cNvSpPr>
            <a:spLocks noGrp="1"/>
          </p:cNvSpPr>
          <p:nvPr>
            <p:ph type="body" sz="quarter" idx="13"/>
          </p:nvPr>
        </p:nvSpPr>
        <p:spPr/>
        <p:txBody>
          <a:bodyPr/>
          <a:lstStyle/>
          <a:p>
            <a:r>
              <a:rPr lang="en-US" sz="2800" dirty="0"/>
              <a:t>ON THE BOARDROOM TABLE</a:t>
            </a:r>
          </a:p>
        </p:txBody>
      </p:sp>
    </p:spTree>
    <p:extLst>
      <p:ext uri="{BB962C8B-B14F-4D97-AF65-F5344CB8AC3E}">
        <p14:creationId xmlns:p14="http://schemas.microsoft.com/office/powerpoint/2010/main" val="3655586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pattFill prst="dkDnDiag">
          <a:fgClr>
            <a:schemeClr val="bg2">
              <a:lumMod val="75000"/>
            </a:schemeClr>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024"/>
            <a:ext cx="12192000" cy="999744"/>
          </a:xfrm>
        </p:spPr>
        <p:txBody>
          <a:bodyPr>
            <a:normAutofit/>
          </a:bodyPr>
          <a:lstStyle/>
          <a:p>
            <a:pPr algn="ctr"/>
            <a:r>
              <a:rPr lang="en-US" sz="4000" b="0" dirty="0"/>
              <a:t>Truth and Reconciliation</a:t>
            </a:r>
            <a:endParaRPr lang="en-CA" sz="4000" b="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5D2FF-986A-41DA-BBB6-6D43262A3B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54265C8B-2831-45AF-ABCB-19100B0EE28C}"/>
              </a:ext>
            </a:extLst>
          </p:cNvPr>
          <p:cNvSpPr txBox="1">
            <a:spLocks/>
          </p:cNvSpPr>
          <p:nvPr/>
        </p:nvSpPr>
        <p:spPr>
          <a:xfrm>
            <a:off x="1560576" y="1828800"/>
            <a:ext cx="9793224" cy="3950208"/>
          </a:xfrm>
          <a:prstGeom prst="rect">
            <a:avLst/>
          </a:prstGeom>
        </p:spPr>
        <p:txBody>
          <a:bodyPr vert="horz" lIns="91440" tIns="45720" rIns="91440" bIns="45720" rtlCol="0">
            <a:normAutofit/>
          </a:bodyPr>
          <a:lstStyle>
            <a:lvl1pPr marL="685800" indent="-685800" algn="l" defTabSz="914400" rtl="0" eaLnBrk="1" latinLnBrk="0" hangingPunct="1">
              <a:spcBef>
                <a:spcPts val="0"/>
              </a:spcBef>
              <a:spcAft>
                <a:spcPts val="1200"/>
              </a:spcAft>
              <a:buClr>
                <a:schemeClr val="accent1">
                  <a:lumMod val="50000"/>
                </a:schemeClr>
              </a:buClr>
              <a:buFont typeface="Wingdings" panose="05000000000000000000" pitchFamily="2" charset="2"/>
              <a:buChar char="v"/>
              <a:defRPr sz="2000" kern="1200" baseline="0">
                <a:solidFill>
                  <a:schemeClr val="tx1"/>
                </a:solidFill>
                <a:latin typeface="Montserrat" pitchFamily="50" charset="0"/>
                <a:ea typeface="+mn-ea"/>
                <a:cs typeface="+mn-cs"/>
              </a:defRPr>
            </a:lvl1pPr>
            <a:lvl2pPr marL="1143000" indent="-457200" algn="l" defTabSz="914400" rtl="0" eaLnBrk="1" latinLnBrk="0" hangingPunct="1">
              <a:spcBef>
                <a:spcPts val="0"/>
              </a:spcBef>
              <a:spcAft>
                <a:spcPts val="1200"/>
              </a:spcAft>
              <a:buFont typeface="Arial" panose="020B0604020202020204" pitchFamily="34" charset="0"/>
              <a:buChar char="–"/>
              <a:defRPr sz="1800" kern="1200" baseline="0">
                <a:solidFill>
                  <a:schemeClr val="tx1"/>
                </a:solidFill>
                <a:latin typeface="Montserrat Light" pitchFamily="50" charset="0"/>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600" kern="1200" baseline="0">
                <a:solidFill>
                  <a:schemeClr val="tx1"/>
                </a:solidFill>
                <a:latin typeface="Montserrat Light"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ontserrat Light"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ontserrat"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85800" marR="0" lvl="0" indent="-685800" algn="l" defTabSz="914400" rtl="0" eaLnBrk="1" fontAlgn="auto" latinLnBrk="0" hangingPunct="1">
              <a:lnSpc>
                <a:spcPct val="100000"/>
              </a:lnSpc>
              <a:spcBef>
                <a:spcPts val="0"/>
              </a:spcBef>
              <a:spcAft>
                <a:spcPts val="1200"/>
              </a:spcAft>
              <a:buClr>
                <a:srgbClr val="66AF7C">
                  <a:lumMod val="50000"/>
                </a:srgbClr>
              </a:buClr>
              <a:buSzTx/>
              <a:buFont typeface="Wingdings" panose="05000000000000000000" pitchFamily="2" charset="2"/>
              <a:buChar char="v"/>
              <a:tabLst/>
              <a:defRPr/>
            </a:pPr>
            <a:endParaRPr kumimoji="0" lang="en-CA" sz="2000" b="0" i="0" u="none" strike="noStrike" kern="1200" cap="none" spc="0" normalizeH="0" baseline="0" noProof="0" dirty="0">
              <a:ln>
                <a:noFill/>
              </a:ln>
              <a:solidFill>
                <a:sysClr val="windowText" lastClr="000000"/>
              </a:solidFill>
              <a:effectLst/>
              <a:uLnTx/>
              <a:uFillTx/>
              <a:latin typeface="Montserrat" pitchFamily="50" charset="0"/>
              <a:ea typeface="+mn-ea"/>
              <a:cs typeface="+mn-cs"/>
            </a:endParaRPr>
          </a:p>
        </p:txBody>
      </p:sp>
      <p:pic>
        <p:nvPicPr>
          <p:cNvPr id="9" name="Picture 8">
            <a:extLst>
              <a:ext uri="{FF2B5EF4-FFF2-40B4-BE49-F238E27FC236}">
                <a16:creationId xmlns:a16="http://schemas.microsoft.com/office/drawing/2014/main" id="{540873E0-E527-4CC8-97C7-C260ACC378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28800"/>
            <a:ext cx="7937699" cy="3052962"/>
          </a:xfrm>
          <a:prstGeom prst="rect">
            <a:avLst/>
          </a:prstGeom>
        </p:spPr>
      </p:pic>
      <p:sp>
        <p:nvSpPr>
          <p:cNvPr id="10" name="TextBox 9">
            <a:extLst>
              <a:ext uri="{FF2B5EF4-FFF2-40B4-BE49-F238E27FC236}">
                <a16:creationId xmlns:a16="http://schemas.microsoft.com/office/drawing/2014/main" id="{883C88EC-F099-4686-A716-7B12C1105D2D}"/>
              </a:ext>
            </a:extLst>
          </p:cNvPr>
          <p:cNvSpPr txBox="1"/>
          <p:nvPr/>
        </p:nvSpPr>
        <p:spPr>
          <a:xfrm>
            <a:off x="8200417" y="1906621"/>
            <a:ext cx="371596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Heightened awareness is prompting greater investment in the reconciliation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Continuing conflict highlights the need for consultation.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Supreme Court has re-affirmed the federal government’s fiduciary duty to indigenous people.</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8104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pattFill prst="ltDnDiag">
          <a:fgClr>
            <a:schemeClr val="accent5">
              <a:lumMod val="40000"/>
              <a:lumOff val="60000"/>
            </a:schemeClr>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0A2B-5A04-4FE6-B5B5-2D6FC9E3BA35}"/>
              </a:ext>
            </a:extLst>
          </p:cNvPr>
          <p:cNvSpPr>
            <a:spLocks noGrp="1"/>
          </p:cNvSpPr>
          <p:nvPr>
            <p:ph type="title"/>
          </p:nvPr>
        </p:nvSpPr>
        <p:spPr>
          <a:xfrm>
            <a:off x="0" y="0"/>
            <a:ext cx="12192000" cy="1049154"/>
          </a:xfrm>
        </p:spPr>
        <p:txBody>
          <a:bodyPr>
            <a:normAutofit/>
          </a:bodyPr>
          <a:lstStyle/>
          <a:p>
            <a:pPr algn="ctr"/>
            <a:r>
              <a:rPr lang="en-CA" sz="3600" b="0" dirty="0"/>
              <a:t>Diversity, Inclusion and Equity</a:t>
            </a:r>
            <a:endParaRPr lang="en-US" sz="3600" b="0" dirty="0"/>
          </a:p>
        </p:txBody>
      </p:sp>
      <p:sp>
        <p:nvSpPr>
          <p:cNvPr id="3" name="Slide Number Placeholder 2">
            <a:extLst>
              <a:ext uri="{FF2B5EF4-FFF2-40B4-BE49-F238E27FC236}">
                <a16:creationId xmlns:a16="http://schemas.microsoft.com/office/drawing/2014/main" id="{C50C08C9-E5E4-4A52-9152-178036FFA1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5D2FF-986A-41DA-BBB6-6D43262A3B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3EF826-7764-4634-995E-6D3D8972C7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774" b="-1"/>
          <a:stretch/>
        </p:blipFill>
        <p:spPr>
          <a:xfrm>
            <a:off x="-57666" y="760830"/>
            <a:ext cx="6376088" cy="5468406"/>
          </a:xfrm>
          <a:prstGeom prst="rect">
            <a:avLst/>
          </a:prstGeom>
        </p:spPr>
      </p:pic>
      <p:sp>
        <p:nvSpPr>
          <p:cNvPr id="9" name="TextBox 8">
            <a:extLst>
              <a:ext uri="{FF2B5EF4-FFF2-40B4-BE49-F238E27FC236}">
                <a16:creationId xmlns:a16="http://schemas.microsoft.com/office/drawing/2014/main" id="{40F7B8CA-0D3A-4A6B-907E-D4262B877D58}"/>
              </a:ext>
            </a:extLst>
          </p:cNvPr>
          <p:cNvSpPr txBox="1"/>
          <p:nvPr/>
        </p:nvSpPr>
        <p:spPr>
          <a:xfrm>
            <a:off x="6318422" y="1049154"/>
            <a:ext cx="550068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Organizations are coming to terms with what diversity means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Challenges in achieving diversity objectives are being recognized.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Collision between data gathering and disclosure on the one hand and privacy on the other are emerging.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Disclosure must be grounded in fact.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620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pattFill prst="narVert">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0A2B-5A04-4FE6-B5B5-2D6FC9E3BA35}"/>
              </a:ext>
            </a:extLst>
          </p:cNvPr>
          <p:cNvSpPr>
            <a:spLocks noGrp="1"/>
          </p:cNvSpPr>
          <p:nvPr>
            <p:ph type="title"/>
          </p:nvPr>
        </p:nvSpPr>
        <p:spPr/>
        <p:txBody>
          <a:bodyPr/>
          <a:lstStyle/>
          <a:p>
            <a:pPr algn="ctr"/>
            <a:r>
              <a:rPr lang="en-US" dirty="0"/>
              <a:t>Environment, Social and Governance</a:t>
            </a:r>
          </a:p>
        </p:txBody>
      </p:sp>
      <p:sp>
        <p:nvSpPr>
          <p:cNvPr id="3" name="Slide Number Placeholder 2">
            <a:extLst>
              <a:ext uri="{FF2B5EF4-FFF2-40B4-BE49-F238E27FC236}">
                <a16:creationId xmlns:a16="http://schemas.microsoft.com/office/drawing/2014/main" id="{C50C08C9-E5E4-4A52-9152-178036FFA1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5D2FF-986A-41DA-BBB6-6D43262A3B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27910EC-3D74-480A-824A-B7D0971ABB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247" y="837187"/>
            <a:ext cx="8420911" cy="4736762"/>
          </a:xfrm>
          <a:prstGeom prst="rect">
            <a:avLst/>
          </a:prstGeom>
        </p:spPr>
      </p:pic>
      <p:sp>
        <p:nvSpPr>
          <p:cNvPr id="7" name="TextBox 6">
            <a:extLst>
              <a:ext uri="{FF2B5EF4-FFF2-40B4-BE49-F238E27FC236}">
                <a16:creationId xmlns:a16="http://schemas.microsoft.com/office/drawing/2014/main" id="{5963472A-1031-413E-AB85-8BB71A4D5592}"/>
              </a:ext>
            </a:extLst>
          </p:cNvPr>
          <p:cNvSpPr txBox="1"/>
          <p:nvPr/>
        </p:nvSpPr>
        <p:spPr>
          <a:xfrm>
            <a:off x="8610600" y="963038"/>
            <a:ext cx="344197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Many organizations are just beginning their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Acceptance of common frameworks (TCFD) and metrics (SASB) are improving the dialogue.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Important reporting implications.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4021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pattFill prst="narVert">
          <a:fgClr>
            <a:schemeClr val="bg2">
              <a:lumMod val="75000"/>
            </a:schemeClr>
          </a:fgClr>
          <a:bgClr>
            <a:schemeClr val="bg2">
              <a:lumMod val="8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0A2B-5A04-4FE6-B5B5-2D6FC9E3BA35}"/>
              </a:ext>
            </a:extLst>
          </p:cNvPr>
          <p:cNvSpPr>
            <a:spLocks noGrp="1"/>
          </p:cNvSpPr>
          <p:nvPr>
            <p:ph type="title"/>
          </p:nvPr>
        </p:nvSpPr>
        <p:spPr/>
        <p:txBody>
          <a:bodyPr/>
          <a:lstStyle/>
          <a:p>
            <a:pPr algn="ctr"/>
            <a:r>
              <a:rPr lang="en-US" dirty="0"/>
              <a:t>Misinformation</a:t>
            </a:r>
          </a:p>
        </p:txBody>
      </p:sp>
      <p:sp>
        <p:nvSpPr>
          <p:cNvPr id="3" name="Slide Number Placeholder 2">
            <a:extLst>
              <a:ext uri="{FF2B5EF4-FFF2-40B4-BE49-F238E27FC236}">
                <a16:creationId xmlns:a16="http://schemas.microsoft.com/office/drawing/2014/main" id="{C50C08C9-E5E4-4A52-9152-178036FFA1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5D2FF-986A-41DA-BBB6-6D43262A3B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3D6A7D8-F1B0-42C7-B8C9-B72366AD7E7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31520"/>
            <a:ext cx="7845182" cy="5232675"/>
          </a:xfrm>
          <a:prstGeom prst="rect">
            <a:avLst/>
          </a:prstGeom>
        </p:spPr>
      </p:pic>
      <p:sp>
        <p:nvSpPr>
          <p:cNvPr id="8" name="TextBox 7">
            <a:extLst>
              <a:ext uri="{FF2B5EF4-FFF2-40B4-BE49-F238E27FC236}">
                <a16:creationId xmlns:a16="http://schemas.microsoft.com/office/drawing/2014/main" id="{F94CCD26-5D62-4E4E-B92A-13B3A433EECD}"/>
              </a:ext>
            </a:extLst>
          </p:cNvPr>
          <p:cNvSpPr txBox="1"/>
          <p:nvPr/>
        </p:nvSpPr>
        <p:spPr>
          <a:xfrm>
            <a:off x="7845182" y="1235413"/>
            <a:ext cx="418793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Where the corporation and its employees are getting their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Dealing with information disseminated about the corporation.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Advancing digital literacy.</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96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5D2FF-986A-41DA-BBB6-6D43262A3B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A6D2BC7-064E-4733-B136-F9A5409A30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74853" y="501686"/>
            <a:ext cx="1820173" cy="2321380"/>
          </a:xfrm>
          <a:prstGeom prst="rect">
            <a:avLst/>
          </a:prstGeom>
        </p:spPr>
      </p:pic>
      <p:grpSp>
        <p:nvGrpSpPr>
          <p:cNvPr id="14" name="Group 13">
            <a:extLst>
              <a:ext uri="{FF2B5EF4-FFF2-40B4-BE49-F238E27FC236}">
                <a16:creationId xmlns:a16="http://schemas.microsoft.com/office/drawing/2014/main" id="{3AE57DFD-6F00-4A48-A760-A4453E178579}"/>
              </a:ext>
            </a:extLst>
          </p:cNvPr>
          <p:cNvGrpSpPr/>
          <p:nvPr/>
        </p:nvGrpSpPr>
        <p:grpSpPr>
          <a:xfrm>
            <a:off x="6305368" y="936053"/>
            <a:ext cx="4114800" cy="1411942"/>
            <a:chOff x="4952640" y="2088776"/>
            <a:chExt cx="4114800" cy="1411942"/>
          </a:xfrm>
        </p:grpSpPr>
        <p:sp>
          <p:nvSpPr>
            <p:cNvPr id="15" name="Text Placeholder 7">
              <a:extLst>
                <a:ext uri="{FF2B5EF4-FFF2-40B4-BE49-F238E27FC236}">
                  <a16:creationId xmlns:a16="http://schemas.microsoft.com/office/drawing/2014/main" id="{24625E9D-B139-4E80-B195-D1F68A1DA5B5}"/>
                </a:ext>
              </a:extLst>
            </p:cNvPr>
            <p:cNvSpPr txBox="1">
              <a:spLocks/>
            </p:cNvSpPr>
            <p:nvPr/>
          </p:nvSpPr>
          <p:spPr>
            <a:xfrm>
              <a:off x="4952640" y="2559423"/>
              <a:ext cx="4114800" cy="9412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1000"/>
                </a:spcAft>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1000"/>
                </a:spcBef>
                <a:spcAft>
                  <a:spcPts val="1000"/>
                </a:spcAft>
                <a:buFont typeface="Calibri" panose="020F0502020204030204" pitchFamily="34" charset="0"/>
                <a:buChar char="–"/>
                <a:defRPr sz="18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 chansell@hanselladvisory.com</a:t>
              </a:r>
            </a:p>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  416 649 8486</a:t>
              </a:r>
            </a:p>
          </p:txBody>
        </p:sp>
        <p:sp>
          <p:nvSpPr>
            <p:cNvPr id="16" name="Text Placeholder 7">
              <a:extLst>
                <a:ext uri="{FF2B5EF4-FFF2-40B4-BE49-F238E27FC236}">
                  <a16:creationId xmlns:a16="http://schemas.microsoft.com/office/drawing/2014/main" id="{AB76349F-F0A1-4201-8D9A-AF58D6C53B91}"/>
                </a:ext>
              </a:extLst>
            </p:cNvPr>
            <p:cNvSpPr txBox="1">
              <a:spLocks/>
            </p:cNvSpPr>
            <p:nvPr/>
          </p:nvSpPr>
          <p:spPr>
            <a:xfrm>
              <a:off x="4952640" y="2088776"/>
              <a:ext cx="4114800" cy="470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1000"/>
                </a:spcAft>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1000"/>
                </a:spcBef>
                <a:spcAft>
                  <a:spcPts val="1000"/>
                </a:spcAft>
                <a:buFont typeface="Calibri" panose="020F0502020204030204" pitchFamily="34" charset="0"/>
                <a:buChar char="–"/>
                <a:defRPr sz="18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Carol Hansell</a:t>
              </a:r>
            </a:p>
          </p:txBody>
        </p:sp>
      </p:grpSp>
    </p:spTree>
    <p:extLst>
      <p:ext uri="{BB962C8B-B14F-4D97-AF65-F5344CB8AC3E}">
        <p14:creationId xmlns:p14="http://schemas.microsoft.com/office/powerpoint/2010/main" val="3134490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F6A89462-4B47-0644-BD9B-2513E491863B}"/>
              </a:ext>
            </a:extLst>
          </p:cNvPr>
          <p:cNvSpPr>
            <a:spLocks noGrp="1"/>
          </p:cNvSpPr>
          <p:nvPr>
            <p:ph type="title"/>
          </p:nvPr>
        </p:nvSpPr>
        <p:spPr>
          <a:xfrm>
            <a:off x="695325" y="907037"/>
            <a:ext cx="3819821" cy="1955690"/>
          </a:xfrm>
        </p:spPr>
        <p:txBody>
          <a:bodyPr>
            <a:normAutofit/>
          </a:bodyPr>
          <a:lstStyle/>
          <a:p>
            <a:pPr>
              <a:lnSpc>
                <a:spcPct val="90000"/>
              </a:lnSpc>
            </a:pPr>
            <a:r>
              <a:rPr lang="en-US" sz="2800"/>
              <a:t>The COVID-19 Pandemic: Business Expectations Surveys</a:t>
            </a:r>
          </a:p>
        </p:txBody>
      </p:sp>
      <p:cxnSp>
        <p:nvCxnSpPr>
          <p:cNvPr id="18" name="Straight Connector 1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A41242AA-C848-4793-B1CB-099DD024EEF9}"/>
              </a:ext>
            </a:extLst>
          </p:cNvPr>
          <p:cNvSpPr>
            <a:spLocks noGrp="1"/>
          </p:cNvSpPr>
          <p:nvPr>
            <p:ph idx="1"/>
          </p:nvPr>
        </p:nvSpPr>
        <p:spPr>
          <a:xfrm>
            <a:off x="695325" y="2862727"/>
            <a:ext cx="3706113" cy="3372250"/>
          </a:xfrm>
        </p:spPr>
        <p:txBody>
          <a:bodyPr>
            <a:normAutofit lnSpcReduction="10000"/>
          </a:bodyPr>
          <a:lstStyle/>
          <a:p>
            <a:r>
              <a:rPr lang="en-US" dirty="0"/>
              <a:t>US monthly panel Survey of Business Uncertainty and the UK monthly Decision Maker Panel</a:t>
            </a:r>
          </a:p>
          <a:p>
            <a:r>
              <a:rPr lang="en-US" dirty="0"/>
              <a:t>Both countries exhibit a pronounced spike in uncertainty in March 2020, well above any previous peak in their (short) histories.</a:t>
            </a:r>
          </a:p>
        </p:txBody>
      </p:sp>
      <p:pic>
        <p:nvPicPr>
          <p:cNvPr id="4" name="Content Placeholder 3" descr="Graphical user interface, chart, application&#10;&#10;Description automatically generated">
            <a:extLst>
              <a:ext uri="{FF2B5EF4-FFF2-40B4-BE49-F238E27FC236}">
                <a16:creationId xmlns:a16="http://schemas.microsoft.com/office/drawing/2014/main" id="{A47352B9-8CD9-1C4F-A7F2-E05EAC7568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69" r="-276"/>
          <a:stretch/>
        </p:blipFill>
        <p:spPr>
          <a:xfrm>
            <a:off x="4559821" y="1242231"/>
            <a:ext cx="7491151" cy="4230521"/>
          </a:xfrm>
          <a:prstGeom prst="rect">
            <a:avLst/>
          </a:prstGeom>
        </p:spPr>
      </p:pic>
      <p:sp>
        <p:nvSpPr>
          <p:cNvPr id="7" name="Rectangle 6">
            <a:extLst>
              <a:ext uri="{FF2B5EF4-FFF2-40B4-BE49-F238E27FC236}">
                <a16:creationId xmlns:a16="http://schemas.microsoft.com/office/drawing/2014/main" id="{53BE5E84-07E7-AC41-A219-F34868553C6C}"/>
              </a:ext>
            </a:extLst>
          </p:cNvPr>
          <p:cNvSpPr/>
          <p:nvPr/>
        </p:nvSpPr>
        <p:spPr>
          <a:xfrm>
            <a:off x="11325533" y="1242231"/>
            <a:ext cx="473691" cy="2912288"/>
          </a:xfrm>
          <a:prstGeom prst="rect">
            <a:avLst/>
          </a:prstGeom>
          <a:solidFill>
            <a:schemeClr val="accent6">
              <a:lumMod val="40000"/>
              <a:lumOff val="60000"/>
              <a:alpha val="159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9" name="Rectangle 8">
            <a:extLst>
              <a:ext uri="{FF2B5EF4-FFF2-40B4-BE49-F238E27FC236}">
                <a16:creationId xmlns:a16="http://schemas.microsoft.com/office/drawing/2014/main" id="{E7BCF983-9E5E-F241-973E-83A0B5FF0A95}"/>
              </a:ext>
            </a:extLst>
          </p:cNvPr>
          <p:cNvSpPr/>
          <p:nvPr/>
        </p:nvSpPr>
        <p:spPr>
          <a:xfrm>
            <a:off x="7823027" y="1242231"/>
            <a:ext cx="473691" cy="2839318"/>
          </a:xfrm>
          <a:prstGeom prst="rect">
            <a:avLst/>
          </a:prstGeom>
          <a:solidFill>
            <a:schemeClr val="accent6">
              <a:lumMod val="40000"/>
              <a:lumOff val="60000"/>
              <a:alpha val="159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Tree>
    <p:extLst>
      <p:ext uri="{BB962C8B-B14F-4D97-AF65-F5344CB8AC3E}">
        <p14:creationId xmlns:p14="http://schemas.microsoft.com/office/powerpoint/2010/main" val="32310402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29, 2021</a:t>
            </a:r>
            <a:endParaRPr lang="en-US" sz="4000" dirty="0"/>
          </a:p>
        </p:txBody>
      </p:sp>
      <p:sp>
        <p:nvSpPr>
          <p:cNvPr id="3" name="Content Placeholder 2"/>
          <p:cNvSpPr>
            <a:spLocks noGrp="1"/>
          </p:cNvSpPr>
          <p:nvPr>
            <p:ph idx="1"/>
          </p:nvPr>
        </p:nvSpPr>
        <p:spPr>
          <a:xfrm>
            <a:off x="1981200" y="2348879"/>
            <a:ext cx="8229600" cy="2448273"/>
          </a:xfrm>
        </p:spPr>
        <p:txBody>
          <a:bodyPr>
            <a:noAutofit/>
          </a:bodyPr>
          <a:lstStyle/>
          <a:p>
            <a:pPr marL="0" indent="0" algn="ctr">
              <a:buNone/>
            </a:pPr>
            <a:r>
              <a:rPr lang="en-US" dirty="0"/>
              <a:t>Impact of COVID-19 – Increasing Fraud Risks</a:t>
            </a:r>
          </a:p>
          <a:p>
            <a:pPr marL="0" indent="0" algn="ctr">
              <a:buNone/>
            </a:pPr>
            <a:endParaRPr lang="nb-NO" sz="2000" dirty="0"/>
          </a:p>
          <a:p>
            <a:pPr marL="0" indent="0" algn="ctr">
              <a:buNone/>
            </a:pPr>
            <a:r>
              <a:rPr lang="nb-NO" dirty="0"/>
              <a:t>Peter Dent </a:t>
            </a:r>
          </a:p>
          <a:p>
            <a:pPr marL="0" indent="0" algn="ctr">
              <a:buNone/>
            </a:pPr>
            <a:r>
              <a:rPr lang="nb-NO" dirty="0"/>
              <a:t>Partner &amp; President, Deloitte Forensic Inc.</a:t>
            </a:r>
          </a:p>
          <a:p>
            <a:pPr marL="0" indent="0" algn="ctr">
              <a:buNone/>
            </a:pPr>
            <a:endParaRPr lang="en-US" dirty="0"/>
          </a:p>
          <a:p>
            <a:pPr marL="0" indent="0" algn="ctr">
              <a:buNone/>
            </a:pPr>
            <a:endParaRPr lang="en-US" dirty="0"/>
          </a:p>
        </p:txBody>
      </p:sp>
      <p:pic>
        <p:nvPicPr>
          <p:cNvPr id="1026" name="Picture 2" descr="D:\My Docs\z Ryan's Stuff\Branding + Logos\PAC-logo-KO-red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8088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D5C5EF4-9CCA-4665-825B-F674776CB05F}"/>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1A53A8AD-38C0-4854-81B3-9B99B4E007ED}"/>
              </a:ext>
            </a:extLst>
          </p:cNvPr>
          <p:cNvSpPr>
            <a:spLocks noGrp="1"/>
          </p:cNvSpPr>
          <p:nvPr>
            <p:ph type="ctrTitle"/>
          </p:nvPr>
        </p:nvSpPr>
        <p:spPr>
          <a:xfrm>
            <a:off x="1900239" y="4746907"/>
            <a:ext cx="8139112" cy="671987"/>
          </a:xfrm>
        </p:spPr>
        <p:txBody>
          <a:bodyPr/>
          <a:lstStyle/>
          <a:p>
            <a:r>
              <a:rPr lang="en-US" dirty="0"/>
              <a:t>Impact of COVID-19 – Increasing Fraud Risks</a:t>
            </a:r>
          </a:p>
        </p:txBody>
      </p:sp>
      <p:sp>
        <p:nvSpPr>
          <p:cNvPr id="5" name="Text Placeholder 4"/>
          <p:cNvSpPr>
            <a:spLocks noGrp="1"/>
          </p:cNvSpPr>
          <p:nvPr>
            <p:ph type="body" sz="quarter" idx="10"/>
          </p:nvPr>
        </p:nvSpPr>
        <p:spPr/>
        <p:txBody>
          <a:bodyPr/>
          <a:lstStyle/>
          <a:p>
            <a:r>
              <a:rPr lang="en-US" dirty="0">
                <a:latin typeface="+mn-lt"/>
              </a:rPr>
              <a:t>October 29, 2021</a:t>
            </a:r>
          </a:p>
        </p:txBody>
      </p:sp>
      <p:sp>
        <p:nvSpPr>
          <p:cNvPr id="6" name="Text Placeholder 4">
            <a:extLst>
              <a:ext uri="{FF2B5EF4-FFF2-40B4-BE49-F238E27FC236}">
                <a16:creationId xmlns:a16="http://schemas.microsoft.com/office/drawing/2014/main" id="{A08E4F62-340E-4CEB-B642-6B0452545540}"/>
              </a:ext>
            </a:extLst>
          </p:cNvPr>
          <p:cNvSpPr txBox="1">
            <a:spLocks/>
          </p:cNvSpPr>
          <p:nvPr/>
        </p:nvSpPr>
        <p:spPr>
          <a:xfrm>
            <a:off x="1900239" y="5445861"/>
            <a:ext cx="3334702" cy="204788"/>
          </a:xfrm>
          <a:prstGeom prst="rect">
            <a:avLst/>
          </a:prstGeom>
        </p:spPr>
        <p:txBody>
          <a:bodyPr vert="horz" lIns="0" tIns="0" rIns="0" bIns="0" rtlCol="0" anchor="b">
            <a:noAutofit/>
          </a:bodyPr>
          <a:lstStyle>
            <a:lvl1pPr marL="0" indent="0" algn="l" defTabSz="914400" rtl="0" eaLnBrk="1" latinLnBrk="0" hangingPunct="1">
              <a:spcBef>
                <a:spcPts val="0"/>
              </a:spcBef>
              <a:spcAft>
                <a:spcPts val="0"/>
              </a:spcAft>
              <a:buSzPct val="100000"/>
              <a:buFontTx/>
              <a:buNone/>
              <a:defRPr sz="1400" b="1" kern="1200">
                <a:solidFill>
                  <a:schemeClr val="bg1"/>
                </a:solidFill>
                <a:latin typeface="Calibri" panose="020F0502020204030204" pitchFamily="34" charset="0"/>
                <a:ea typeface="+mn-ea"/>
                <a:cs typeface="Calibri" panose="020F05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300" b="0" kern="1200">
                <a:solidFill>
                  <a:schemeClr val="bg1"/>
                </a:solidFill>
                <a:latin typeface="+mj-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a:solidFill>
                  <a:schemeClr val="bg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baseline="0">
                <a:solidFill>
                  <a:schemeClr val="bg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300" kern="1200" baseline="0">
                <a:solidFill>
                  <a:schemeClr val="bg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defTabSz="685800"/>
            <a:r>
              <a:rPr lang="en-US" sz="1050" dirty="0">
                <a:solidFill>
                  <a:prstClr val="white"/>
                </a:solidFill>
                <a:latin typeface="Calibri"/>
              </a:rPr>
              <a:t>Peter Dent, Partner and President of Deloitte Forensic Inc</a:t>
            </a:r>
          </a:p>
        </p:txBody>
      </p:sp>
      <p:pic>
        <p:nvPicPr>
          <p:cNvPr id="7" name="Picture Placeholder 8" descr="A picture containing sunburst chart&#10;&#10;Description automatically generated">
            <a:extLst>
              <a:ext uri="{FF2B5EF4-FFF2-40B4-BE49-F238E27FC236}">
                <a16:creationId xmlns:a16="http://schemas.microsoft.com/office/drawing/2014/main" id="{1BC7871E-6762-4226-B6BA-8FD8E681EF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1707" y="1373886"/>
            <a:ext cx="4171950" cy="4167378"/>
          </a:xfrm>
          <a:prstGeom prst="rect">
            <a:avLst/>
          </a:prstGeom>
        </p:spPr>
      </p:pic>
    </p:spTree>
    <p:extLst>
      <p:ext uri="{BB962C8B-B14F-4D97-AF65-F5344CB8AC3E}">
        <p14:creationId xmlns:p14="http://schemas.microsoft.com/office/powerpoint/2010/main" val="45713543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7F07C-4674-459D-B643-09A3E8FBD9E8}"/>
              </a:ext>
            </a:extLst>
          </p:cNvPr>
          <p:cNvSpPr>
            <a:spLocks noGrp="1"/>
          </p:cNvSpPr>
          <p:nvPr>
            <p:ph type="body" sz="quarter" idx="21"/>
          </p:nvPr>
        </p:nvSpPr>
        <p:spPr/>
        <p:txBody>
          <a:bodyPr/>
          <a:lstStyle/>
          <a:p>
            <a:r>
              <a:rPr lang="en-US" sz="1800" dirty="0"/>
              <a:t>The elements of the Fraud Risk Triangle</a:t>
            </a:r>
          </a:p>
          <a:p>
            <a:endParaRPr lang="en-US" dirty="0"/>
          </a:p>
        </p:txBody>
      </p:sp>
      <p:sp>
        <p:nvSpPr>
          <p:cNvPr id="4" name="Title 3">
            <a:extLst>
              <a:ext uri="{FF2B5EF4-FFF2-40B4-BE49-F238E27FC236}">
                <a16:creationId xmlns:a16="http://schemas.microsoft.com/office/drawing/2014/main" id="{BDE58622-9DDC-45C4-8120-7377A826ADC9}"/>
              </a:ext>
            </a:extLst>
          </p:cNvPr>
          <p:cNvSpPr>
            <a:spLocks noGrp="1"/>
          </p:cNvSpPr>
          <p:nvPr>
            <p:ph type="title"/>
          </p:nvPr>
        </p:nvSpPr>
        <p:spPr/>
        <p:txBody>
          <a:bodyPr/>
          <a:lstStyle/>
          <a:p>
            <a:r>
              <a:rPr lang="en-US" sz="1800" dirty="0"/>
              <a:t>Increase in Fraud Risk</a:t>
            </a:r>
          </a:p>
        </p:txBody>
      </p:sp>
      <p:sp>
        <p:nvSpPr>
          <p:cNvPr id="5" name="Footer Placeholder 4">
            <a:extLst>
              <a:ext uri="{FF2B5EF4-FFF2-40B4-BE49-F238E27FC236}">
                <a16:creationId xmlns:a16="http://schemas.microsoft.com/office/drawing/2014/main" id="{A4749267-8E47-4586-AD61-896A9EBE8FAB}"/>
              </a:ext>
            </a:extLst>
          </p:cNvPr>
          <p:cNvSpPr>
            <a:spLocks noGrp="1"/>
          </p:cNvSpPr>
          <p:nvPr>
            <p:ph type="ftr" sz="quarter" idx="3"/>
          </p:nvPr>
        </p:nvSpPr>
        <p:spPr/>
        <p:txBody>
          <a:bodyPr/>
          <a:lstStyle/>
          <a:p>
            <a:pPr algn="r" defTabSz="685800">
              <a:buSzPct val="100000"/>
            </a:pPr>
            <a:r>
              <a:rPr lang="en-US">
                <a:solidFill>
                  <a:prstClr val="black"/>
                </a:solidFill>
              </a:rPr>
              <a:t>Impact of COVID-19 – Increasing Fraud Risks</a:t>
            </a:r>
            <a:endParaRPr lang="en-US" dirty="0">
              <a:solidFill>
                <a:prstClr val="black"/>
              </a:solidFill>
            </a:endParaRPr>
          </a:p>
        </p:txBody>
      </p:sp>
      <p:sp>
        <p:nvSpPr>
          <p:cNvPr id="6" name="Slide Number Placeholder 5">
            <a:extLst>
              <a:ext uri="{FF2B5EF4-FFF2-40B4-BE49-F238E27FC236}">
                <a16:creationId xmlns:a16="http://schemas.microsoft.com/office/drawing/2014/main" id="{65F07C16-AEBA-44DB-8C30-2F2833F18490}"/>
              </a:ext>
            </a:extLst>
          </p:cNvPr>
          <p:cNvSpPr>
            <a:spLocks noGrp="1"/>
          </p:cNvSpPr>
          <p:nvPr>
            <p:ph type="sldNum" sz="quarter" idx="4"/>
          </p:nvPr>
        </p:nvSpPr>
        <p:spPr/>
        <p:txBody>
          <a:bodyPr/>
          <a:lstStyle/>
          <a:p>
            <a:pPr algn="r" defTabSz="685800">
              <a:spcBef>
                <a:spcPts val="450"/>
              </a:spcBef>
              <a:buSzPct val="100000"/>
            </a:pPr>
            <a:fld id="{A463779A-5FA6-46BB-A830-682585DD6BBA}" type="slidenum">
              <a:rPr lang="en-US">
                <a:solidFill>
                  <a:prstClr val="black"/>
                </a:solidFill>
              </a:rPr>
              <a:pPr algn="r" defTabSz="685800">
                <a:spcBef>
                  <a:spcPts val="450"/>
                </a:spcBef>
                <a:buSzPct val="100000"/>
              </a:pPr>
              <a:t>92</a:t>
            </a:fld>
            <a:endParaRPr lang="en-US" dirty="0">
              <a:solidFill>
                <a:prstClr val="black"/>
              </a:solidFill>
            </a:endParaRPr>
          </a:p>
        </p:txBody>
      </p:sp>
      <p:grpSp>
        <p:nvGrpSpPr>
          <p:cNvPr id="7" name="Group 6">
            <a:extLst>
              <a:ext uri="{FF2B5EF4-FFF2-40B4-BE49-F238E27FC236}">
                <a16:creationId xmlns:a16="http://schemas.microsoft.com/office/drawing/2014/main" id="{D394B841-E3B2-42A1-9279-172F07D545D5}"/>
              </a:ext>
            </a:extLst>
          </p:cNvPr>
          <p:cNvGrpSpPr/>
          <p:nvPr/>
        </p:nvGrpSpPr>
        <p:grpSpPr>
          <a:xfrm>
            <a:off x="4213080" y="2115764"/>
            <a:ext cx="3765838" cy="2626472"/>
            <a:chOff x="2362200" y="1833417"/>
            <a:chExt cx="4326015" cy="3805383"/>
          </a:xfrm>
        </p:grpSpPr>
        <p:sp>
          <p:nvSpPr>
            <p:cNvPr id="8" name="Freeform 2">
              <a:extLst>
                <a:ext uri="{FF2B5EF4-FFF2-40B4-BE49-F238E27FC236}">
                  <a16:creationId xmlns:a16="http://schemas.microsoft.com/office/drawing/2014/main" id="{501FF6EF-E461-4B97-8352-27C13ED73A05}"/>
                </a:ext>
              </a:extLst>
            </p:cNvPr>
            <p:cNvSpPr>
              <a:spLocks/>
            </p:cNvSpPr>
            <p:nvPr>
              <p:custDataLst>
                <p:tags r:id="rId1"/>
              </p:custDataLst>
            </p:nvPr>
          </p:nvSpPr>
          <p:spPr bwMode="blackWhite">
            <a:xfrm>
              <a:off x="2362200" y="1843759"/>
              <a:ext cx="2147579" cy="3795041"/>
            </a:xfrm>
            <a:custGeom>
              <a:avLst/>
              <a:gdLst>
                <a:gd name="T0" fmla="*/ 0 w 760"/>
                <a:gd name="T1" fmla="*/ 2147483647 h 1516"/>
                <a:gd name="T2" fmla="*/ 2147483647 w 760"/>
                <a:gd name="T3" fmla="*/ 2147483647 h 1516"/>
                <a:gd name="T4" fmla="*/ 2147483647 w 760"/>
                <a:gd name="T5" fmla="*/ 0 h 1516"/>
                <a:gd name="T6" fmla="*/ 0 w 760"/>
                <a:gd name="T7" fmla="*/ 2147483647 h 1516"/>
                <a:gd name="T8" fmla="*/ 0 60000 65536"/>
                <a:gd name="T9" fmla="*/ 0 60000 65536"/>
                <a:gd name="T10" fmla="*/ 0 60000 65536"/>
                <a:gd name="T11" fmla="*/ 0 60000 65536"/>
                <a:gd name="T12" fmla="*/ 0 w 760"/>
                <a:gd name="T13" fmla="*/ 0 h 1516"/>
                <a:gd name="T14" fmla="*/ 760 w 760"/>
                <a:gd name="T15" fmla="*/ 1516 h 1516"/>
              </a:gdLst>
              <a:ahLst/>
              <a:cxnLst>
                <a:cxn ang="T8">
                  <a:pos x="T0" y="T1"/>
                </a:cxn>
                <a:cxn ang="T9">
                  <a:pos x="T2" y="T3"/>
                </a:cxn>
                <a:cxn ang="T10">
                  <a:pos x="T4" y="T5"/>
                </a:cxn>
                <a:cxn ang="T11">
                  <a:pos x="T6" y="T7"/>
                </a:cxn>
              </a:cxnLst>
              <a:rect l="T12" t="T13" r="T14" b="T15"/>
              <a:pathLst>
                <a:path w="760" h="1516">
                  <a:moveTo>
                    <a:pt x="0" y="1516"/>
                  </a:moveTo>
                  <a:lnTo>
                    <a:pt x="760" y="960"/>
                  </a:lnTo>
                  <a:lnTo>
                    <a:pt x="760" y="0"/>
                  </a:lnTo>
                  <a:lnTo>
                    <a:pt x="0" y="1516"/>
                  </a:lnTo>
                  <a:close/>
                </a:path>
              </a:pathLst>
            </a:custGeom>
            <a:solidFill>
              <a:srgbClr val="B4B4B4"/>
            </a:solidFill>
            <a:ln w="12700">
              <a:solidFill>
                <a:schemeClr val="bg1"/>
              </a:solidFill>
              <a:round/>
              <a:headEnd/>
              <a:tailEnd/>
            </a:ln>
          </p:spPr>
          <p:txBody>
            <a:bodyPr wrap="square" lIns="432000" tIns="540000" rIns="27000" bIns="27000" anchor="ctr">
              <a:noAutofit/>
            </a:bodyPr>
            <a:lstStyle/>
            <a:p>
              <a:pPr algn="ctr" defTabSz="685800">
                <a:defRPr/>
              </a:pPr>
              <a:endParaRPr lang="en-US" sz="1350" b="1" dirty="0">
                <a:solidFill>
                  <a:prstClr val="white"/>
                </a:solidFill>
                <a:latin typeface="Verdana"/>
              </a:endParaRPr>
            </a:p>
          </p:txBody>
        </p:sp>
        <p:sp>
          <p:nvSpPr>
            <p:cNvPr id="9" name="Freeform 3">
              <a:extLst>
                <a:ext uri="{FF2B5EF4-FFF2-40B4-BE49-F238E27FC236}">
                  <a16:creationId xmlns:a16="http://schemas.microsoft.com/office/drawing/2014/main" id="{A40F12C3-8AE4-4456-9586-23E1E5AC1E06}"/>
                </a:ext>
              </a:extLst>
            </p:cNvPr>
            <p:cNvSpPr>
              <a:spLocks/>
            </p:cNvSpPr>
            <p:nvPr>
              <p:custDataLst>
                <p:tags r:id="rId2"/>
              </p:custDataLst>
            </p:nvPr>
          </p:nvSpPr>
          <p:spPr bwMode="blackWhite">
            <a:xfrm flipH="1">
              <a:off x="4539773" y="1833417"/>
              <a:ext cx="2148442" cy="3793038"/>
            </a:xfrm>
            <a:custGeom>
              <a:avLst/>
              <a:gdLst>
                <a:gd name="T0" fmla="*/ 0 w 764"/>
                <a:gd name="T1" fmla="*/ 2147483647 h 1516"/>
                <a:gd name="T2" fmla="*/ 2147483647 w 764"/>
                <a:gd name="T3" fmla="*/ 2147483647 h 1516"/>
                <a:gd name="T4" fmla="*/ 2147483647 w 764"/>
                <a:gd name="T5" fmla="*/ 0 h 1516"/>
                <a:gd name="T6" fmla="*/ 0 w 764"/>
                <a:gd name="T7" fmla="*/ 2147483647 h 1516"/>
                <a:gd name="T8" fmla="*/ 0 60000 65536"/>
                <a:gd name="T9" fmla="*/ 0 60000 65536"/>
                <a:gd name="T10" fmla="*/ 0 60000 65536"/>
                <a:gd name="T11" fmla="*/ 0 60000 65536"/>
                <a:gd name="T12" fmla="*/ 0 w 764"/>
                <a:gd name="T13" fmla="*/ 0 h 1516"/>
                <a:gd name="T14" fmla="*/ 764 w 764"/>
                <a:gd name="T15" fmla="*/ 1516 h 1516"/>
              </a:gdLst>
              <a:ahLst/>
              <a:cxnLst>
                <a:cxn ang="T8">
                  <a:pos x="T0" y="T1"/>
                </a:cxn>
                <a:cxn ang="T9">
                  <a:pos x="T2" y="T3"/>
                </a:cxn>
                <a:cxn ang="T10">
                  <a:pos x="T4" y="T5"/>
                </a:cxn>
                <a:cxn ang="T11">
                  <a:pos x="T6" y="T7"/>
                </a:cxn>
              </a:cxnLst>
              <a:rect l="T12" t="T13" r="T14" b="T15"/>
              <a:pathLst>
                <a:path w="764" h="1516">
                  <a:moveTo>
                    <a:pt x="0" y="1516"/>
                  </a:moveTo>
                  <a:lnTo>
                    <a:pt x="764" y="960"/>
                  </a:lnTo>
                  <a:lnTo>
                    <a:pt x="764" y="0"/>
                  </a:lnTo>
                  <a:lnTo>
                    <a:pt x="0" y="1516"/>
                  </a:lnTo>
                  <a:close/>
                </a:path>
              </a:pathLst>
            </a:custGeom>
            <a:solidFill>
              <a:srgbClr val="575757"/>
            </a:solidFill>
            <a:ln w="12700">
              <a:solidFill>
                <a:schemeClr val="bg1"/>
              </a:solidFill>
              <a:round/>
              <a:headEnd/>
              <a:tailEnd/>
            </a:ln>
          </p:spPr>
          <p:txBody>
            <a:bodyPr wrap="square" lIns="27000" tIns="540000" rIns="432000" bIns="27000" anchor="ctr">
              <a:noAutofit/>
            </a:bodyPr>
            <a:lstStyle/>
            <a:p>
              <a:pPr algn="ctr" defTabSz="685800">
                <a:defRPr/>
              </a:pPr>
              <a:endParaRPr lang="en-US" sz="1350" b="1" dirty="0">
                <a:solidFill>
                  <a:prstClr val="white"/>
                </a:solidFill>
                <a:latin typeface="Verdana"/>
              </a:endParaRPr>
            </a:p>
          </p:txBody>
        </p:sp>
        <p:sp>
          <p:nvSpPr>
            <p:cNvPr id="10" name="AutoShape 13">
              <a:extLst>
                <a:ext uri="{FF2B5EF4-FFF2-40B4-BE49-F238E27FC236}">
                  <a16:creationId xmlns:a16="http://schemas.microsoft.com/office/drawing/2014/main" id="{9A37A690-2F5E-4317-B647-3BDEE9258646}"/>
                </a:ext>
              </a:extLst>
            </p:cNvPr>
            <p:cNvSpPr>
              <a:spLocks noChangeArrowheads="1"/>
            </p:cNvSpPr>
            <p:nvPr>
              <p:custDataLst>
                <p:tags r:id="rId3"/>
              </p:custDataLst>
            </p:nvPr>
          </p:nvSpPr>
          <p:spPr bwMode="blackWhite">
            <a:xfrm>
              <a:off x="2407902" y="4260184"/>
              <a:ext cx="4233747" cy="1378616"/>
            </a:xfrm>
            <a:prstGeom prst="triangle">
              <a:avLst>
                <a:gd name="adj" fmla="val 50022"/>
              </a:avLst>
            </a:prstGeom>
            <a:solidFill>
              <a:schemeClr val="accent1"/>
            </a:solidFill>
            <a:ln w="12700">
              <a:solidFill>
                <a:schemeClr val="bg1"/>
              </a:solidFill>
              <a:miter lim="800000"/>
              <a:headEnd/>
              <a:tailEnd/>
            </a:ln>
          </p:spPr>
          <p:txBody>
            <a:bodyPr wrap="square" lIns="27000" tIns="27000" rIns="27000" bIns="27000" anchor="ctr">
              <a:noAutofit/>
            </a:bodyPr>
            <a:lstStyle/>
            <a:p>
              <a:pPr algn="ctr" defTabSz="571500">
                <a:lnSpc>
                  <a:spcPct val="95000"/>
                </a:lnSpc>
                <a:defRPr/>
              </a:pPr>
              <a:r>
                <a:rPr lang="en-US" altLang="ja-JP" sz="1350" b="1" dirty="0">
                  <a:solidFill>
                    <a:prstClr val="white"/>
                  </a:solidFill>
                  <a:latin typeface="Verdana"/>
                  <a:ea typeface="ＭＳ Ｐゴシック" charset="-128"/>
                </a:rPr>
                <a:t>Rationalization</a:t>
              </a:r>
            </a:p>
          </p:txBody>
        </p:sp>
        <p:sp>
          <p:nvSpPr>
            <p:cNvPr id="11" name="Rectangle 10">
              <a:extLst>
                <a:ext uri="{FF2B5EF4-FFF2-40B4-BE49-F238E27FC236}">
                  <a16:creationId xmlns:a16="http://schemas.microsoft.com/office/drawing/2014/main" id="{E4A3B301-560A-4F01-B887-13174066379E}"/>
                </a:ext>
              </a:extLst>
            </p:cNvPr>
            <p:cNvSpPr/>
            <p:nvPr/>
          </p:nvSpPr>
          <p:spPr>
            <a:xfrm rot="17881340">
              <a:off x="2875279" y="3557578"/>
              <a:ext cx="2051252" cy="344720"/>
            </a:xfrm>
            <a:prstGeom prst="rect">
              <a:avLst/>
            </a:prstGeom>
          </p:spPr>
          <p:txBody>
            <a:bodyPr wrap="none">
              <a:spAutoFit/>
            </a:bodyPr>
            <a:lstStyle/>
            <a:p>
              <a:pPr defTabSz="685800">
                <a:defRPr/>
              </a:pPr>
              <a:r>
                <a:rPr lang="en-US" sz="1350" b="1" dirty="0">
                  <a:solidFill>
                    <a:prstClr val="white"/>
                  </a:solidFill>
                  <a:latin typeface="Verdana"/>
                </a:rPr>
                <a:t> Opportunity</a:t>
              </a:r>
              <a:endParaRPr lang="en-US" sz="1350" dirty="0">
                <a:solidFill>
                  <a:prstClr val="black"/>
                </a:solidFill>
                <a:latin typeface="Verdana"/>
              </a:endParaRPr>
            </a:p>
          </p:txBody>
        </p:sp>
        <p:sp>
          <p:nvSpPr>
            <p:cNvPr id="12" name="Rectangle 11">
              <a:extLst>
                <a:ext uri="{FF2B5EF4-FFF2-40B4-BE49-F238E27FC236}">
                  <a16:creationId xmlns:a16="http://schemas.microsoft.com/office/drawing/2014/main" id="{839338D0-EB51-4058-8B3F-6A5A92B86154}"/>
                </a:ext>
              </a:extLst>
            </p:cNvPr>
            <p:cNvSpPr/>
            <p:nvPr/>
          </p:nvSpPr>
          <p:spPr>
            <a:xfrm rot="3826722">
              <a:off x="4376846" y="3464553"/>
              <a:ext cx="1512429" cy="344720"/>
            </a:xfrm>
            <a:prstGeom prst="rect">
              <a:avLst/>
            </a:prstGeom>
          </p:spPr>
          <p:txBody>
            <a:bodyPr wrap="none">
              <a:spAutoFit/>
            </a:bodyPr>
            <a:lstStyle/>
            <a:p>
              <a:pPr algn="ctr" defTabSz="685800">
                <a:defRPr/>
              </a:pPr>
              <a:r>
                <a:rPr lang="en-US" sz="1350" b="1" dirty="0">
                  <a:solidFill>
                    <a:prstClr val="white"/>
                  </a:solidFill>
                  <a:latin typeface="Verdana"/>
                </a:rPr>
                <a:t>Pressure</a:t>
              </a:r>
            </a:p>
          </p:txBody>
        </p:sp>
      </p:grpSp>
      <p:sp>
        <p:nvSpPr>
          <p:cNvPr id="13" name="Rectangle 12">
            <a:extLst>
              <a:ext uri="{FF2B5EF4-FFF2-40B4-BE49-F238E27FC236}">
                <a16:creationId xmlns:a16="http://schemas.microsoft.com/office/drawing/2014/main" id="{078353A0-5C75-44EA-8C37-A23068FC3A4B}"/>
              </a:ext>
            </a:extLst>
          </p:cNvPr>
          <p:cNvSpPr/>
          <p:nvPr/>
        </p:nvSpPr>
        <p:spPr bwMode="auto">
          <a:xfrm>
            <a:off x="2807118" y="2386217"/>
            <a:ext cx="2169576" cy="110799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algn="ctr" defTabSz="615437" fontAlgn="base">
              <a:spcBef>
                <a:spcPct val="50000"/>
              </a:spcBef>
              <a:spcAft>
                <a:spcPct val="0"/>
              </a:spcAft>
            </a:pPr>
            <a:r>
              <a:rPr lang="en-US" dirty="0">
                <a:solidFill>
                  <a:srgbClr val="53565A"/>
                </a:solidFill>
                <a:latin typeface="Calibri"/>
                <a:cs typeface="Arial" panose="020B0604020202020204" pitchFamily="34" charset="0"/>
              </a:rPr>
              <a:t>The methodology and </a:t>
            </a:r>
            <a:r>
              <a:rPr lang="en-US" b="1" dirty="0">
                <a:solidFill>
                  <a:srgbClr val="53565A"/>
                </a:solidFill>
                <a:latin typeface="Calibri"/>
                <a:cs typeface="Arial" panose="020B0604020202020204" pitchFamily="34" charset="0"/>
              </a:rPr>
              <a:t>circumstances</a:t>
            </a:r>
            <a:r>
              <a:rPr lang="en-US" dirty="0">
                <a:solidFill>
                  <a:srgbClr val="53565A"/>
                </a:solidFill>
                <a:latin typeface="Calibri"/>
                <a:cs typeface="Arial" panose="020B0604020202020204" pitchFamily="34" charset="0"/>
              </a:rPr>
              <a:t> which allow for a fraud to be committed</a:t>
            </a:r>
          </a:p>
        </p:txBody>
      </p:sp>
      <p:sp>
        <p:nvSpPr>
          <p:cNvPr id="14" name="Rectangle 13">
            <a:extLst>
              <a:ext uri="{FF2B5EF4-FFF2-40B4-BE49-F238E27FC236}">
                <a16:creationId xmlns:a16="http://schemas.microsoft.com/office/drawing/2014/main" id="{648CEE16-5DDC-4D32-B76B-56CE127FF056}"/>
              </a:ext>
            </a:extLst>
          </p:cNvPr>
          <p:cNvSpPr/>
          <p:nvPr/>
        </p:nvSpPr>
        <p:spPr bwMode="auto">
          <a:xfrm>
            <a:off x="7454226" y="2511603"/>
            <a:ext cx="2521319" cy="88327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5437" fontAlgn="base">
              <a:spcBef>
                <a:spcPct val="50000"/>
              </a:spcBef>
              <a:spcAft>
                <a:spcPct val="0"/>
              </a:spcAft>
            </a:pPr>
            <a:r>
              <a:rPr lang="en-US" dirty="0">
                <a:solidFill>
                  <a:srgbClr val="53565A"/>
                </a:solidFill>
                <a:latin typeface="Calibri"/>
                <a:cs typeface="Arial" panose="020B0604020202020204" pitchFamily="34" charset="0"/>
              </a:rPr>
              <a:t>The underlying </a:t>
            </a:r>
            <a:r>
              <a:rPr lang="en-US" b="1" dirty="0">
                <a:solidFill>
                  <a:srgbClr val="53565A"/>
                </a:solidFill>
                <a:latin typeface="Calibri"/>
                <a:cs typeface="Arial" panose="020B0604020202020204" pitchFamily="34" charset="0"/>
              </a:rPr>
              <a:t>motivation</a:t>
            </a:r>
            <a:r>
              <a:rPr lang="en-US" dirty="0">
                <a:solidFill>
                  <a:srgbClr val="53565A"/>
                </a:solidFill>
                <a:latin typeface="Calibri"/>
                <a:cs typeface="Arial" panose="020B0604020202020204" pitchFamily="34" charset="0"/>
              </a:rPr>
              <a:t> or needs of an individual due to personal or professional circumstances</a:t>
            </a:r>
          </a:p>
        </p:txBody>
      </p:sp>
      <p:sp>
        <p:nvSpPr>
          <p:cNvPr id="15" name="Rectangle 14">
            <a:extLst>
              <a:ext uri="{FF2B5EF4-FFF2-40B4-BE49-F238E27FC236}">
                <a16:creationId xmlns:a16="http://schemas.microsoft.com/office/drawing/2014/main" id="{DA9A14FA-C3CF-41C8-9910-5B36BE12B1B9}"/>
              </a:ext>
            </a:extLst>
          </p:cNvPr>
          <p:cNvSpPr/>
          <p:nvPr/>
        </p:nvSpPr>
        <p:spPr bwMode="auto">
          <a:xfrm>
            <a:off x="4951300" y="4893464"/>
            <a:ext cx="2617252" cy="88327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615437" fontAlgn="base">
              <a:spcBef>
                <a:spcPct val="50000"/>
              </a:spcBef>
              <a:spcAft>
                <a:spcPct val="0"/>
              </a:spcAft>
            </a:pPr>
            <a:r>
              <a:rPr lang="en-US" dirty="0">
                <a:solidFill>
                  <a:srgbClr val="53565A"/>
                </a:solidFill>
                <a:latin typeface="Calibri"/>
                <a:cs typeface="Arial" panose="020B0604020202020204" pitchFamily="34" charset="0"/>
              </a:rPr>
              <a:t>The </a:t>
            </a:r>
            <a:r>
              <a:rPr lang="en-US" b="1" dirty="0">
                <a:solidFill>
                  <a:srgbClr val="53565A"/>
                </a:solidFill>
                <a:latin typeface="Calibri"/>
                <a:cs typeface="Arial" panose="020B0604020202020204" pitchFamily="34" charset="0"/>
              </a:rPr>
              <a:t>justification</a:t>
            </a:r>
            <a:r>
              <a:rPr lang="en-US" dirty="0">
                <a:solidFill>
                  <a:srgbClr val="53565A"/>
                </a:solidFill>
                <a:latin typeface="Calibri"/>
                <a:cs typeface="Arial" panose="020B0604020202020204" pitchFamily="34" charset="0"/>
              </a:rPr>
              <a:t> on the part of the individual to validate the fraudulent action </a:t>
            </a:r>
          </a:p>
        </p:txBody>
      </p:sp>
    </p:spTree>
    <p:extLst>
      <p:ext uri="{BB962C8B-B14F-4D97-AF65-F5344CB8AC3E}">
        <p14:creationId xmlns:p14="http://schemas.microsoft.com/office/powerpoint/2010/main" val="392647521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28E3CD-6794-4730-A1A5-B540FE30B817}"/>
              </a:ext>
            </a:extLst>
          </p:cNvPr>
          <p:cNvSpPr>
            <a:spLocks noGrp="1"/>
          </p:cNvSpPr>
          <p:nvPr>
            <p:ph idx="1"/>
          </p:nvPr>
        </p:nvSpPr>
        <p:spPr>
          <a:xfrm>
            <a:off x="1588770" y="1520191"/>
            <a:ext cx="6296186" cy="4123374"/>
          </a:xfrm>
        </p:spPr>
        <p:txBody>
          <a:bodyPr/>
          <a:lstStyle/>
          <a:p>
            <a:pPr marL="214313" indent="-214313">
              <a:buFontTx/>
              <a:buChar char="-"/>
            </a:pPr>
            <a:r>
              <a:rPr lang="en-US" sz="1400" dirty="0"/>
              <a:t>Two main categories of Occupational Fraud and examples that auditors are primarily concerned with in respect to auditing financial statements:</a:t>
            </a:r>
          </a:p>
          <a:p>
            <a:pPr marL="485775" lvl="2" indent="-257175">
              <a:buFont typeface="+mj-lt"/>
              <a:buAutoNum type="arabicPeriod"/>
            </a:pPr>
            <a:r>
              <a:rPr lang="en-US" sz="1400" dirty="0"/>
              <a:t>Misappropriation of assets</a:t>
            </a:r>
          </a:p>
          <a:p>
            <a:pPr marL="776288" lvl="4" indent="-300038">
              <a:buFont typeface="+mj-lt"/>
              <a:buAutoNum type="romanUcPeriod"/>
            </a:pPr>
            <a:r>
              <a:rPr lang="en-US" sz="1400" dirty="0"/>
              <a:t>Theft of company assets</a:t>
            </a:r>
          </a:p>
          <a:p>
            <a:pPr marL="776288" lvl="4" indent="-300038">
              <a:buFont typeface="+mj-lt"/>
              <a:buAutoNum type="romanUcPeriod"/>
            </a:pPr>
            <a:r>
              <a:rPr lang="en-US" sz="1400" dirty="0"/>
              <a:t>Misuse of company assets</a:t>
            </a:r>
          </a:p>
          <a:p>
            <a:pPr marL="485775" lvl="2" indent="-257175">
              <a:buFont typeface="+mj-lt"/>
              <a:buAutoNum type="arabicPeriod"/>
            </a:pPr>
            <a:endParaRPr lang="en-US" sz="1400" dirty="0"/>
          </a:p>
          <a:p>
            <a:pPr marL="485775" lvl="2" indent="-257175">
              <a:buFont typeface="+mj-lt"/>
              <a:buAutoNum type="arabicPeriod"/>
            </a:pPr>
            <a:r>
              <a:rPr lang="en-US" sz="1400" dirty="0"/>
              <a:t>Fraudulent financial report</a:t>
            </a:r>
          </a:p>
          <a:p>
            <a:pPr marL="776288" lvl="4" indent="-300038">
              <a:buFont typeface="+mj-lt"/>
              <a:buAutoNum type="romanUcPeriod"/>
            </a:pPr>
            <a:r>
              <a:rPr lang="en-US" sz="1400" dirty="0"/>
              <a:t>Fictitious revenue</a:t>
            </a:r>
          </a:p>
          <a:p>
            <a:pPr marL="776288" lvl="4" indent="-300038">
              <a:buFont typeface="+mj-lt"/>
              <a:buAutoNum type="romanUcPeriod"/>
            </a:pPr>
            <a:r>
              <a:rPr lang="en-US" sz="1400" dirty="0"/>
              <a:t>Fraudulent management estimates</a:t>
            </a:r>
          </a:p>
          <a:p>
            <a:pPr marL="776288" lvl="4" indent="-300038">
              <a:buFont typeface="+mj-lt"/>
              <a:buAutoNum type="romanUcPeriod"/>
            </a:pPr>
            <a:r>
              <a:rPr lang="en-US" sz="1400" dirty="0"/>
              <a:t>Improper timing of revenue</a:t>
            </a:r>
          </a:p>
          <a:p>
            <a:pPr marL="776288" lvl="4" indent="-300038">
              <a:buFont typeface="+mj-lt"/>
              <a:buAutoNum type="romanUcPeriod"/>
            </a:pPr>
            <a:r>
              <a:rPr lang="en-US" sz="1400" dirty="0"/>
              <a:t>Fraudulent federal relief program applications</a:t>
            </a:r>
          </a:p>
        </p:txBody>
      </p:sp>
      <p:sp>
        <p:nvSpPr>
          <p:cNvPr id="3" name="Text Placeholder 2">
            <a:extLst>
              <a:ext uri="{FF2B5EF4-FFF2-40B4-BE49-F238E27FC236}">
                <a16:creationId xmlns:a16="http://schemas.microsoft.com/office/drawing/2014/main" id="{90D3D350-C1C4-4598-A50E-06DD552E1921}"/>
              </a:ext>
            </a:extLst>
          </p:cNvPr>
          <p:cNvSpPr>
            <a:spLocks noGrp="1"/>
          </p:cNvSpPr>
          <p:nvPr>
            <p:ph type="body" sz="quarter" idx="21"/>
          </p:nvPr>
        </p:nvSpPr>
        <p:spPr/>
        <p:txBody>
          <a:bodyPr/>
          <a:lstStyle/>
          <a:p>
            <a:r>
              <a:rPr lang="en-US" sz="1600" dirty="0"/>
              <a:t>Areas of concern for an auditor</a:t>
            </a:r>
          </a:p>
        </p:txBody>
      </p:sp>
      <p:sp>
        <p:nvSpPr>
          <p:cNvPr id="4" name="Title 3">
            <a:extLst>
              <a:ext uri="{FF2B5EF4-FFF2-40B4-BE49-F238E27FC236}">
                <a16:creationId xmlns:a16="http://schemas.microsoft.com/office/drawing/2014/main" id="{8BA3F1FF-C77D-47F6-AAC4-F724D22B55E2}"/>
              </a:ext>
            </a:extLst>
          </p:cNvPr>
          <p:cNvSpPr>
            <a:spLocks noGrp="1"/>
          </p:cNvSpPr>
          <p:nvPr>
            <p:ph type="title"/>
          </p:nvPr>
        </p:nvSpPr>
        <p:spPr/>
        <p:txBody>
          <a:bodyPr/>
          <a:lstStyle/>
          <a:p>
            <a:r>
              <a:rPr lang="en-US" sz="1800" dirty="0"/>
              <a:t>Impact on Financial Reporting</a:t>
            </a:r>
          </a:p>
        </p:txBody>
      </p:sp>
      <p:sp>
        <p:nvSpPr>
          <p:cNvPr id="5" name="Footer Placeholder 4">
            <a:extLst>
              <a:ext uri="{FF2B5EF4-FFF2-40B4-BE49-F238E27FC236}">
                <a16:creationId xmlns:a16="http://schemas.microsoft.com/office/drawing/2014/main" id="{19D444D7-766F-4A95-9C27-69C15A10FC12}"/>
              </a:ext>
            </a:extLst>
          </p:cNvPr>
          <p:cNvSpPr>
            <a:spLocks noGrp="1"/>
          </p:cNvSpPr>
          <p:nvPr>
            <p:ph type="ftr" sz="quarter" idx="3"/>
          </p:nvPr>
        </p:nvSpPr>
        <p:spPr/>
        <p:txBody>
          <a:bodyPr/>
          <a:lstStyle/>
          <a:p>
            <a:pPr algn="r" defTabSz="685800">
              <a:buSzPct val="100000"/>
            </a:pPr>
            <a:r>
              <a:rPr lang="en-US">
                <a:solidFill>
                  <a:prstClr val="black"/>
                </a:solidFill>
              </a:rPr>
              <a:t>Impact of COVID-19 – Increasing Fraud Risks</a:t>
            </a:r>
            <a:endParaRPr lang="en-US" dirty="0">
              <a:solidFill>
                <a:prstClr val="black"/>
              </a:solidFill>
            </a:endParaRPr>
          </a:p>
        </p:txBody>
      </p:sp>
      <p:sp>
        <p:nvSpPr>
          <p:cNvPr id="6" name="Slide Number Placeholder 5">
            <a:extLst>
              <a:ext uri="{FF2B5EF4-FFF2-40B4-BE49-F238E27FC236}">
                <a16:creationId xmlns:a16="http://schemas.microsoft.com/office/drawing/2014/main" id="{B648DE80-3289-43EC-B625-3DE9D88ED9E4}"/>
              </a:ext>
            </a:extLst>
          </p:cNvPr>
          <p:cNvSpPr>
            <a:spLocks noGrp="1"/>
          </p:cNvSpPr>
          <p:nvPr>
            <p:ph type="sldNum" sz="quarter" idx="4"/>
          </p:nvPr>
        </p:nvSpPr>
        <p:spPr/>
        <p:txBody>
          <a:bodyPr/>
          <a:lstStyle/>
          <a:p>
            <a:pPr algn="r" defTabSz="685800">
              <a:spcBef>
                <a:spcPts val="450"/>
              </a:spcBef>
              <a:buSzPct val="100000"/>
            </a:pPr>
            <a:fld id="{A463779A-5FA6-46BB-A830-682585DD6BBA}" type="slidenum">
              <a:rPr lang="en-US">
                <a:solidFill>
                  <a:prstClr val="black"/>
                </a:solidFill>
              </a:rPr>
              <a:pPr algn="r" defTabSz="685800">
                <a:spcBef>
                  <a:spcPts val="450"/>
                </a:spcBef>
                <a:buSzPct val="100000"/>
              </a:pPr>
              <a:t>93</a:t>
            </a:fld>
            <a:endParaRPr lang="en-US" dirty="0">
              <a:solidFill>
                <a:prstClr val="black"/>
              </a:solidFill>
            </a:endParaRPr>
          </a:p>
        </p:txBody>
      </p:sp>
      <p:pic>
        <p:nvPicPr>
          <p:cNvPr id="7" name="Picture 6">
            <a:extLst>
              <a:ext uri="{FF2B5EF4-FFF2-40B4-BE49-F238E27FC236}">
                <a16:creationId xmlns:a16="http://schemas.microsoft.com/office/drawing/2014/main" id="{62B998A3-F093-4C40-90C5-DF4F6EEFDCAF}"/>
              </a:ext>
            </a:extLst>
          </p:cNvPr>
          <p:cNvPicPr>
            <a:picLocks noChangeAspect="1"/>
          </p:cNvPicPr>
          <p:nvPr/>
        </p:nvPicPr>
        <p:blipFill>
          <a:blip r:embed="rId3"/>
          <a:stretch>
            <a:fillRect/>
          </a:stretch>
        </p:blipFill>
        <p:spPr>
          <a:xfrm>
            <a:off x="7833090" y="1030227"/>
            <a:ext cx="1855605" cy="4883953"/>
          </a:xfrm>
          <a:prstGeom prst="rect">
            <a:avLst/>
          </a:prstGeom>
        </p:spPr>
      </p:pic>
    </p:spTree>
    <p:extLst>
      <p:ext uri="{BB962C8B-B14F-4D97-AF65-F5344CB8AC3E}">
        <p14:creationId xmlns:p14="http://schemas.microsoft.com/office/powerpoint/2010/main" val="2876272875"/>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D3D350-C1C4-4598-A50E-06DD552E1921}"/>
              </a:ext>
            </a:extLst>
          </p:cNvPr>
          <p:cNvSpPr>
            <a:spLocks noGrp="1"/>
          </p:cNvSpPr>
          <p:nvPr>
            <p:ph type="body" sz="quarter" idx="21"/>
          </p:nvPr>
        </p:nvSpPr>
        <p:spPr/>
        <p:txBody>
          <a:bodyPr/>
          <a:lstStyle/>
          <a:p>
            <a:r>
              <a:rPr lang="en-US" dirty="0"/>
              <a:t>How have fraud schemes changes?</a:t>
            </a:r>
          </a:p>
        </p:txBody>
      </p:sp>
      <p:sp>
        <p:nvSpPr>
          <p:cNvPr id="4" name="Title 3">
            <a:extLst>
              <a:ext uri="{FF2B5EF4-FFF2-40B4-BE49-F238E27FC236}">
                <a16:creationId xmlns:a16="http://schemas.microsoft.com/office/drawing/2014/main" id="{8BA3F1FF-C77D-47F6-AAC4-F724D22B55E2}"/>
              </a:ext>
            </a:extLst>
          </p:cNvPr>
          <p:cNvSpPr>
            <a:spLocks noGrp="1"/>
          </p:cNvSpPr>
          <p:nvPr>
            <p:ph type="title"/>
          </p:nvPr>
        </p:nvSpPr>
        <p:spPr/>
        <p:txBody>
          <a:bodyPr/>
          <a:lstStyle/>
          <a:p>
            <a:r>
              <a:rPr lang="en-US" sz="1800" dirty="0"/>
              <a:t>COVID Fraud Examples</a:t>
            </a:r>
          </a:p>
        </p:txBody>
      </p:sp>
      <p:sp>
        <p:nvSpPr>
          <p:cNvPr id="5" name="Footer Placeholder 4">
            <a:extLst>
              <a:ext uri="{FF2B5EF4-FFF2-40B4-BE49-F238E27FC236}">
                <a16:creationId xmlns:a16="http://schemas.microsoft.com/office/drawing/2014/main" id="{19D444D7-766F-4A95-9C27-69C15A10FC12}"/>
              </a:ext>
            </a:extLst>
          </p:cNvPr>
          <p:cNvSpPr>
            <a:spLocks noGrp="1"/>
          </p:cNvSpPr>
          <p:nvPr>
            <p:ph type="ftr" sz="quarter" idx="3"/>
          </p:nvPr>
        </p:nvSpPr>
        <p:spPr/>
        <p:txBody>
          <a:bodyPr/>
          <a:lstStyle/>
          <a:p>
            <a:pPr algn="r" defTabSz="685800">
              <a:buSzPct val="100000"/>
            </a:pPr>
            <a:r>
              <a:rPr lang="en-US">
                <a:solidFill>
                  <a:prstClr val="black"/>
                </a:solidFill>
              </a:rPr>
              <a:t>Impact of COVID-19 – Increasing Fraud Risks</a:t>
            </a:r>
            <a:endParaRPr lang="en-US" dirty="0">
              <a:solidFill>
                <a:prstClr val="black"/>
              </a:solidFill>
            </a:endParaRPr>
          </a:p>
        </p:txBody>
      </p:sp>
      <p:sp>
        <p:nvSpPr>
          <p:cNvPr id="6" name="Slide Number Placeholder 5">
            <a:extLst>
              <a:ext uri="{FF2B5EF4-FFF2-40B4-BE49-F238E27FC236}">
                <a16:creationId xmlns:a16="http://schemas.microsoft.com/office/drawing/2014/main" id="{B648DE80-3289-43EC-B625-3DE9D88ED9E4}"/>
              </a:ext>
            </a:extLst>
          </p:cNvPr>
          <p:cNvSpPr>
            <a:spLocks noGrp="1"/>
          </p:cNvSpPr>
          <p:nvPr>
            <p:ph type="sldNum" sz="quarter" idx="4"/>
          </p:nvPr>
        </p:nvSpPr>
        <p:spPr/>
        <p:txBody>
          <a:bodyPr/>
          <a:lstStyle/>
          <a:p>
            <a:pPr algn="r" defTabSz="685800">
              <a:spcBef>
                <a:spcPts val="450"/>
              </a:spcBef>
              <a:buSzPct val="100000"/>
            </a:pPr>
            <a:fld id="{A463779A-5FA6-46BB-A830-682585DD6BBA}" type="slidenum">
              <a:rPr lang="en-US">
                <a:solidFill>
                  <a:prstClr val="black"/>
                </a:solidFill>
              </a:rPr>
              <a:pPr algn="r" defTabSz="685800">
                <a:spcBef>
                  <a:spcPts val="450"/>
                </a:spcBef>
                <a:buSzPct val="100000"/>
              </a:pPr>
              <a:t>94</a:t>
            </a:fld>
            <a:endParaRPr lang="en-US" dirty="0">
              <a:solidFill>
                <a:prstClr val="black"/>
              </a:solidFill>
            </a:endParaRPr>
          </a:p>
        </p:txBody>
      </p:sp>
      <p:pic>
        <p:nvPicPr>
          <p:cNvPr id="12" name="Picture 11">
            <a:extLst>
              <a:ext uri="{FF2B5EF4-FFF2-40B4-BE49-F238E27FC236}">
                <a16:creationId xmlns:a16="http://schemas.microsoft.com/office/drawing/2014/main" id="{63AC195B-FBAA-4651-8620-CB4D92DA9716}"/>
              </a:ext>
            </a:extLst>
          </p:cNvPr>
          <p:cNvPicPr>
            <a:picLocks noChangeAspect="1"/>
          </p:cNvPicPr>
          <p:nvPr/>
        </p:nvPicPr>
        <p:blipFill>
          <a:blip r:embed="rId3"/>
          <a:stretch>
            <a:fillRect/>
          </a:stretch>
        </p:blipFill>
        <p:spPr>
          <a:xfrm>
            <a:off x="2349172" y="1325880"/>
            <a:ext cx="2980067" cy="2103121"/>
          </a:xfrm>
          <a:prstGeom prst="rect">
            <a:avLst/>
          </a:prstGeom>
        </p:spPr>
      </p:pic>
      <p:pic>
        <p:nvPicPr>
          <p:cNvPr id="13" name="Picture 12">
            <a:extLst>
              <a:ext uri="{FF2B5EF4-FFF2-40B4-BE49-F238E27FC236}">
                <a16:creationId xmlns:a16="http://schemas.microsoft.com/office/drawing/2014/main" id="{F262908C-6531-4CA5-96F6-0F130C12BF85}"/>
              </a:ext>
            </a:extLst>
          </p:cNvPr>
          <p:cNvPicPr>
            <a:picLocks noChangeAspect="1"/>
          </p:cNvPicPr>
          <p:nvPr/>
        </p:nvPicPr>
        <p:blipFill>
          <a:blip r:embed="rId4"/>
          <a:stretch>
            <a:fillRect/>
          </a:stretch>
        </p:blipFill>
        <p:spPr>
          <a:xfrm>
            <a:off x="5906890" y="1315921"/>
            <a:ext cx="2975353" cy="2123038"/>
          </a:xfrm>
          <a:prstGeom prst="rect">
            <a:avLst/>
          </a:prstGeom>
        </p:spPr>
      </p:pic>
      <p:pic>
        <p:nvPicPr>
          <p:cNvPr id="14" name="Picture 13">
            <a:extLst>
              <a:ext uri="{FF2B5EF4-FFF2-40B4-BE49-F238E27FC236}">
                <a16:creationId xmlns:a16="http://schemas.microsoft.com/office/drawing/2014/main" id="{590BDF04-57B0-4D2D-9CA2-D07680D707F9}"/>
              </a:ext>
            </a:extLst>
          </p:cNvPr>
          <p:cNvPicPr>
            <a:picLocks noChangeAspect="1"/>
          </p:cNvPicPr>
          <p:nvPr/>
        </p:nvPicPr>
        <p:blipFill>
          <a:blip r:embed="rId5"/>
          <a:stretch>
            <a:fillRect/>
          </a:stretch>
        </p:blipFill>
        <p:spPr>
          <a:xfrm>
            <a:off x="2360479" y="3493296"/>
            <a:ext cx="2954472" cy="2095974"/>
          </a:xfrm>
          <a:prstGeom prst="rect">
            <a:avLst/>
          </a:prstGeom>
        </p:spPr>
      </p:pic>
      <p:pic>
        <p:nvPicPr>
          <p:cNvPr id="15" name="Picture 14">
            <a:extLst>
              <a:ext uri="{FF2B5EF4-FFF2-40B4-BE49-F238E27FC236}">
                <a16:creationId xmlns:a16="http://schemas.microsoft.com/office/drawing/2014/main" id="{1F8806A9-CEEB-4921-BE2E-9AC679C854B7}"/>
              </a:ext>
            </a:extLst>
          </p:cNvPr>
          <p:cNvPicPr>
            <a:picLocks noChangeAspect="1"/>
          </p:cNvPicPr>
          <p:nvPr/>
        </p:nvPicPr>
        <p:blipFill>
          <a:blip r:embed="rId6"/>
          <a:stretch>
            <a:fillRect/>
          </a:stretch>
        </p:blipFill>
        <p:spPr>
          <a:xfrm>
            <a:off x="5906890" y="3462820"/>
            <a:ext cx="2969488" cy="2090212"/>
          </a:xfrm>
          <a:prstGeom prst="rect">
            <a:avLst/>
          </a:prstGeom>
        </p:spPr>
      </p:pic>
      <p:sp>
        <p:nvSpPr>
          <p:cNvPr id="16" name="TextBox 15">
            <a:extLst>
              <a:ext uri="{FF2B5EF4-FFF2-40B4-BE49-F238E27FC236}">
                <a16:creationId xmlns:a16="http://schemas.microsoft.com/office/drawing/2014/main" id="{E6FA9ED7-A4F2-4E15-A87A-7FDF034E89D3}"/>
              </a:ext>
            </a:extLst>
          </p:cNvPr>
          <p:cNvSpPr txBox="1"/>
          <p:nvPr/>
        </p:nvSpPr>
        <p:spPr>
          <a:xfrm>
            <a:off x="1662794" y="5817871"/>
            <a:ext cx="3548743" cy="92333"/>
          </a:xfrm>
          <a:prstGeom prst="rect">
            <a:avLst/>
          </a:prstGeom>
          <a:noFill/>
        </p:spPr>
        <p:txBody>
          <a:bodyPr wrap="square" lIns="0" tIns="0" rIns="0" bIns="0" rtlCol="0">
            <a:spAutoFit/>
          </a:bodyPr>
          <a:lstStyle/>
          <a:p>
            <a:pPr defTabSz="685800">
              <a:spcBef>
                <a:spcPts val="450"/>
              </a:spcBef>
              <a:buSzPct val="100000"/>
            </a:pPr>
            <a:r>
              <a:rPr lang="en-US" sz="600" i="1" dirty="0">
                <a:solidFill>
                  <a:srgbClr val="313131"/>
                </a:solidFill>
                <a:latin typeface="Calibri"/>
              </a:rPr>
              <a:t>Source: ACFE “Fraud in the Wake of COVID-19: Benchmarking Report – December 2020 Edition”</a:t>
            </a:r>
          </a:p>
        </p:txBody>
      </p:sp>
    </p:spTree>
    <p:extLst>
      <p:ext uri="{BB962C8B-B14F-4D97-AF65-F5344CB8AC3E}">
        <p14:creationId xmlns:p14="http://schemas.microsoft.com/office/powerpoint/2010/main" val="150064675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D3D350-C1C4-4598-A50E-06DD552E1921}"/>
              </a:ext>
            </a:extLst>
          </p:cNvPr>
          <p:cNvSpPr>
            <a:spLocks noGrp="1"/>
          </p:cNvSpPr>
          <p:nvPr>
            <p:ph type="body" sz="quarter" idx="21"/>
          </p:nvPr>
        </p:nvSpPr>
        <p:spPr/>
        <p:txBody>
          <a:bodyPr/>
          <a:lstStyle/>
          <a:p>
            <a:r>
              <a:rPr lang="en-US" dirty="0"/>
              <a:t>Fraud </a:t>
            </a:r>
            <a:r>
              <a:rPr lang="en-US" sz="1600" dirty="0"/>
              <a:t>perpetrated</a:t>
            </a:r>
            <a:r>
              <a:rPr lang="en-US" dirty="0"/>
              <a:t> during COVID</a:t>
            </a:r>
          </a:p>
        </p:txBody>
      </p:sp>
      <p:sp>
        <p:nvSpPr>
          <p:cNvPr id="4" name="Title 3">
            <a:extLst>
              <a:ext uri="{FF2B5EF4-FFF2-40B4-BE49-F238E27FC236}">
                <a16:creationId xmlns:a16="http://schemas.microsoft.com/office/drawing/2014/main" id="{8BA3F1FF-C77D-47F6-AAC4-F724D22B55E2}"/>
              </a:ext>
            </a:extLst>
          </p:cNvPr>
          <p:cNvSpPr>
            <a:spLocks noGrp="1"/>
          </p:cNvSpPr>
          <p:nvPr>
            <p:ph type="title"/>
          </p:nvPr>
        </p:nvSpPr>
        <p:spPr/>
        <p:txBody>
          <a:bodyPr/>
          <a:lstStyle/>
          <a:p>
            <a:r>
              <a:rPr lang="en-US" sz="1800" dirty="0"/>
              <a:t>Fraud</a:t>
            </a:r>
            <a:r>
              <a:rPr lang="en-US" dirty="0"/>
              <a:t> Scheme Examples</a:t>
            </a:r>
          </a:p>
        </p:txBody>
      </p:sp>
      <p:sp>
        <p:nvSpPr>
          <p:cNvPr id="5" name="Footer Placeholder 4">
            <a:extLst>
              <a:ext uri="{FF2B5EF4-FFF2-40B4-BE49-F238E27FC236}">
                <a16:creationId xmlns:a16="http://schemas.microsoft.com/office/drawing/2014/main" id="{19D444D7-766F-4A95-9C27-69C15A10FC12}"/>
              </a:ext>
            </a:extLst>
          </p:cNvPr>
          <p:cNvSpPr>
            <a:spLocks noGrp="1"/>
          </p:cNvSpPr>
          <p:nvPr>
            <p:ph type="ftr" sz="quarter" idx="3"/>
          </p:nvPr>
        </p:nvSpPr>
        <p:spPr/>
        <p:txBody>
          <a:bodyPr/>
          <a:lstStyle/>
          <a:p>
            <a:pPr algn="r" defTabSz="685800">
              <a:buSzPct val="100000"/>
            </a:pPr>
            <a:r>
              <a:rPr lang="en-US">
                <a:solidFill>
                  <a:prstClr val="black"/>
                </a:solidFill>
              </a:rPr>
              <a:t>Impact of COVID-19 – Increasing Fraud Risks</a:t>
            </a:r>
            <a:endParaRPr lang="en-US" dirty="0">
              <a:solidFill>
                <a:prstClr val="black"/>
              </a:solidFill>
            </a:endParaRPr>
          </a:p>
        </p:txBody>
      </p:sp>
      <p:sp>
        <p:nvSpPr>
          <p:cNvPr id="6" name="Slide Number Placeholder 5">
            <a:extLst>
              <a:ext uri="{FF2B5EF4-FFF2-40B4-BE49-F238E27FC236}">
                <a16:creationId xmlns:a16="http://schemas.microsoft.com/office/drawing/2014/main" id="{B648DE80-3289-43EC-B625-3DE9D88ED9E4}"/>
              </a:ext>
            </a:extLst>
          </p:cNvPr>
          <p:cNvSpPr>
            <a:spLocks noGrp="1"/>
          </p:cNvSpPr>
          <p:nvPr>
            <p:ph type="sldNum" sz="quarter" idx="4"/>
          </p:nvPr>
        </p:nvSpPr>
        <p:spPr/>
        <p:txBody>
          <a:bodyPr/>
          <a:lstStyle/>
          <a:p>
            <a:pPr algn="r" defTabSz="685800">
              <a:spcBef>
                <a:spcPts val="450"/>
              </a:spcBef>
              <a:buSzPct val="100000"/>
            </a:pPr>
            <a:fld id="{A463779A-5FA6-46BB-A830-682585DD6BBA}" type="slidenum">
              <a:rPr lang="en-US">
                <a:solidFill>
                  <a:prstClr val="black"/>
                </a:solidFill>
              </a:rPr>
              <a:pPr algn="r" defTabSz="685800">
                <a:spcBef>
                  <a:spcPts val="450"/>
                </a:spcBef>
                <a:buSzPct val="100000"/>
              </a:pPr>
              <a:t>95</a:t>
            </a:fld>
            <a:endParaRPr lang="en-US" dirty="0">
              <a:solidFill>
                <a:prstClr val="black"/>
              </a:solidFill>
            </a:endParaRPr>
          </a:p>
        </p:txBody>
      </p:sp>
      <p:pic>
        <p:nvPicPr>
          <p:cNvPr id="10" name="Picture 9">
            <a:extLst>
              <a:ext uri="{FF2B5EF4-FFF2-40B4-BE49-F238E27FC236}">
                <a16:creationId xmlns:a16="http://schemas.microsoft.com/office/drawing/2014/main" id="{032E641B-45AF-495D-AE2F-2A753D149C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3792" y="4606287"/>
            <a:ext cx="4231168" cy="713186"/>
          </a:xfrm>
          <a:prstGeom prst="rect">
            <a:avLst/>
          </a:prstGeom>
          <a:ln>
            <a:solidFill>
              <a:schemeClr val="tx1"/>
            </a:solidFill>
          </a:ln>
        </p:spPr>
      </p:pic>
      <p:pic>
        <p:nvPicPr>
          <p:cNvPr id="12" name="Picture 11">
            <a:extLst>
              <a:ext uri="{FF2B5EF4-FFF2-40B4-BE49-F238E27FC236}">
                <a16:creationId xmlns:a16="http://schemas.microsoft.com/office/drawing/2014/main" id="{3C35A6C5-9962-4D81-8F89-3EA21099ACCF}"/>
              </a:ext>
            </a:extLst>
          </p:cNvPr>
          <p:cNvPicPr>
            <a:picLocks noChangeAspect="1"/>
          </p:cNvPicPr>
          <p:nvPr/>
        </p:nvPicPr>
        <p:blipFill>
          <a:blip r:embed="rId4"/>
          <a:stretch>
            <a:fillRect/>
          </a:stretch>
        </p:blipFill>
        <p:spPr>
          <a:xfrm>
            <a:off x="6030517" y="3142575"/>
            <a:ext cx="4261247" cy="1269177"/>
          </a:xfrm>
          <a:prstGeom prst="rect">
            <a:avLst/>
          </a:prstGeom>
          <a:ln>
            <a:solidFill>
              <a:schemeClr val="tx1"/>
            </a:solidFill>
          </a:ln>
        </p:spPr>
      </p:pic>
      <p:pic>
        <p:nvPicPr>
          <p:cNvPr id="13" name="Picture 12">
            <a:extLst>
              <a:ext uri="{FF2B5EF4-FFF2-40B4-BE49-F238E27FC236}">
                <a16:creationId xmlns:a16="http://schemas.microsoft.com/office/drawing/2014/main" id="{557527B5-1AF0-4593-8186-28F94B5139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4490" y="1682286"/>
            <a:ext cx="4071501" cy="1908154"/>
          </a:xfrm>
          <a:prstGeom prst="rect">
            <a:avLst/>
          </a:prstGeom>
          <a:ln>
            <a:solidFill>
              <a:schemeClr val="tx1"/>
            </a:solidFill>
          </a:ln>
        </p:spPr>
      </p:pic>
    </p:spTree>
    <p:extLst>
      <p:ext uri="{BB962C8B-B14F-4D97-AF65-F5344CB8AC3E}">
        <p14:creationId xmlns:p14="http://schemas.microsoft.com/office/powerpoint/2010/main" val="157377922"/>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D3D350-C1C4-4598-A50E-06DD552E1921}"/>
              </a:ext>
            </a:extLst>
          </p:cNvPr>
          <p:cNvSpPr>
            <a:spLocks noGrp="1"/>
          </p:cNvSpPr>
          <p:nvPr>
            <p:ph type="body" sz="quarter" idx="21"/>
          </p:nvPr>
        </p:nvSpPr>
        <p:spPr/>
        <p:txBody>
          <a:bodyPr/>
          <a:lstStyle/>
          <a:p>
            <a:r>
              <a:rPr lang="en-US" dirty="0"/>
              <a:t>Fraud </a:t>
            </a:r>
            <a:r>
              <a:rPr lang="en-US" sz="1600" dirty="0"/>
              <a:t>perpetrated</a:t>
            </a:r>
            <a:r>
              <a:rPr lang="en-US" dirty="0"/>
              <a:t> during COVID</a:t>
            </a:r>
          </a:p>
        </p:txBody>
      </p:sp>
      <p:sp>
        <p:nvSpPr>
          <p:cNvPr id="4" name="Title 3">
            <a:extLst>
              <a:ext uri="{FF2B5EF4-FFF2-40B4-BE49-F238E27FC236}">
                <a16:creationId xmlns:a16="http://schemas.microsoft.com/office/drawing/2014/main" id="{8BA3F1FF-C77D-47F6-AAC4-F724D22B55E2}"/>
              </a:ext>
            </a:extLst>
          </p:cNvPr>
          <p:cNvSpPr>
            <a:spLocks noGrp="1"/>
          </p:cNvSpPr>
          <p:nvPr>
            <p:ph type="title"/>
          </p:nvPr>
        </p:nvSpPr>
        <p:spPr/>
        <p:txBody>
          <a:bodyPr/>
          <a:lstStyle/>
          <a:p>
            <a:r>
              <a:rPr lang="en-US" dirty="0"/>
              <a:t>Fraud Scheme Examples</a:t>
            </a:r>
          </a:p>
        </p:txBody>
      </p:sp>
      <p:sp>
        <p:nvSpPr>
          <p:cNvPr id="5" name="Footer Placeholder 4">
            <a:extLst>
              <a:ext uri="{FF2B5EF4-FFF2-40B4-BE49-F238E27FC236}">
                <a16:creationId xmlns:a16="http://schemas.microsoft.com/office/drawing/2014/main" id="{19D444D7-766F-4A95-9C27-69C15A10FC12}"/>
              </a:ext>
            </a:extLst>
          </p:cNvPr>
          <p:cNvSpPr>
            <a:spLocks noGrp="1"/>
          </p:cNvSpPr>
          <p:nvPr>
            <p:ph type="ftr" sz="quarter" idx="3"/>
          </p:nvPr>
        </p:nvSpPr>
        <p:spPr/>
        <p:txBody>
          <a:bodyPr/>
          <a:lstStyle/>
          <a:p>
            <a:pPr algn="r" defTabSz="685800">
              <a:buSzPct val="100000"/>
            </a:pPr>
            <a:r>
              <a:rPr lang="en-US">
                <a:solidFill>
                  <a:prstClr val="black"/>
                </a:solidFill>
              </a:rPr>
              <a:t>Impact of COVID-19 – Increasing Fraud Risks</a:t>
            </a:r>
            <a:endParaRPr lang="en-US" dirty="0">
              <a:solidFill>
                <a:prstClr val="black"/>
              </a:solidFill>
            </a:endParaRPr>
          </a:p>
        </p:txBody>
      </p:sp>
      <p:sp>
        <p:nvSpPr>
          <p:cNvPr id="6" name="Slide Number Placeholder 5">
            <a:extLst>
              <a:ext uri="{FF2B5EF4-FFF2-40B4-BE49-F238E27FC236}">
                <a16:creationId xmlns:a16="http://schemas.microsoft.com/office/drawing/2014/main" id="{B648DE80-3289-43EC-B625-3DE9D88ED9E4}"/>
              </a:ext>
            </a:extLst>
          </p:cNvPr>
          <p:cNvSpPr>
            <a:spLocks noGrp="1"/>
          </p:cNvSpPr>
          <p:nvPr>
            <p:ph type="sldNum" sz="quarter" idx="4"/>
          </p:nvPr>
        </p:nvSpPr>
        <p:spPr/>
        <p:txBody>
          <a:bodyPr/>
          <a:lstStyle/>
          <a:p>
            <a:pPr algn="r" defTabSz="685800">
              <a:spcBef>
                <a:spcPts val="450"/>
              </a:spcBef>
              <a:buSzPct val="100000"/>
            </a:pPr>
            <a:fld id="{A463779A-5FA6-46BB-A830-682585DD6BBA}" type="slidenum">
              <a:rPr lang="en-US">
                <a:solidFill>
                  <a:prstClr val="black"/>
                </a:solidFill>
              </a:rPr>
              <a:pPr algn="r" defTabSz="685800">
                <a:spcBef>
                  <a:spcPts val="450"/>
                </a:spcBef>
                <a:buSzPct val="100000"/>
              </a:pPr>
              <a:t>96</a:t>
            </a:fld>
            <a:endParaRPr lang="en-US" dirty="0">
              <a:solidFill>
                <a:prstClr val="black"/>
              </a:solidFill>
            </a:endParaRPr>
          </a:p>
        </p:txBody>
      </p:sp>
      <p:pic>
        <p:nvPicPr>
          <p:cNvPr id="11" name="Picture 10">
            <a:extLst>
              <a:ext uri="{FF2B5EF4-FFF2-40B4-BE49-F238E27FC236}">
                <a16:creationId xmlns:a16="http://schemas.microsoft.com/office/drawing/2014/main" id="{084527AB-4DA5-4C7C-99DC-ABB380B47A74}"/>
              </a:ext>
            </a:extLst>
          </p:cNvPr>
          <p:cNvPicPr>
            <a:picLocks noChangeAspect="1"/>
          </p:cNvPicPr>
          <p:nvPr/>
        </p:nvPicPr>
        <p:blipFill>
          <a:blip r:embed="rId3"/>
          <a:stretch>
            <a:fillRect/>
          </a:stretch>
        </p:blipFill>
        <p:spPr>
          <a:xfrm>
            <a:off x="2272296" y="1723688"/>
            <a:ext cx="7647408" cy="1225275"/>
          </a:xfrm>
          <a:prstGeom prst="rect">
            <a:avLst/>
          </a:prstGeom>
          <a:ln>
            <a:solidFill>
              <a:schemeClr val="tx1"/>
            </a:solidFill>
          </a:ln>
        </p:spPr>
      </p:pic>
      <p:pic>
        <p:nvPicPr>
          <p:cNvPr id="2" name="Picture 1">
            <a:extLst>
              <a:ext uri="{FF2B5EF4-FFF2-40B4-BE49-F238E27FC236}">
                <a16:creationId xmlns:a16="http://schemas.microsoft.com/office/drawing/2014/main" id="{D325C090-B3C6-4532-A0C5-62924EF32466}"/>
              </a:ext>
            </a:extLst>
          </p:cNvPr>
          <p:cNvPicPr>
            <a:picLocks noChangeAspect="1"/>
          </p:cNvPicPr>
          <p:nvPr/>
        </p:nvPicPr>
        <p:blipFill>
          <a:blip r:embed="rId4"/>
          <a:stretch>
            <a:fillRect/>
          </a:stretch>
        </p:blipFill>
        <p:spPr>
          <a:xfrm>
            <a:off x="6224851" y="3134403"/>
            <a:ext cx="3772498" cy="2683643"/>
          </a:xfrm>
          <a:prstGeom prst="rect">
            <a:avLst/>
          </a:prstGeom>
        </p:spPr>
      </p:pic>
      <p:pic>
        <p:nvPicPr>
          <p:cNvPr id="7" name="Picture 6">
            <a:extLst>
              <a:ext uri="{FF2B5EF4-FFF2-40B4-BE49-F238E27FC236}">
                <a16:creationId xmlns:a16="http://schemas.microsoft.com/office/drawing/2014/main" id="{7B418340-68FE-4F98-AD06-47DA68AAAC29}"/>
              </a:ext>
            </a:extLst>
          </p:cNvPr>
          <p:cNvPicPr>
            <a:picLocks noChangeAspect="1"/>
          </p:cNvPicPr>
          <p:nvPr/>
        </p:nvPicPr>
        <p:blipFill>
          <a:blip r:embed="rId5"/>
          <a:stretch>
            <a:fillRect/>
          </a:stretch>
        </p:blipFill>
        <p:spPr>
          <a:xfrm>
            <a:off x="2169426" y="3085255"/>
            <a:ext cx="3823704" cy="2732791"/>
          </a:xfrm>
          <a:prstGeom prst="rect">
            <a:avLst/>
          </a:prstGeom>
        </p:spPr>
      </p:pic>
    </p:spTree>
    <p:extLst>
      <p:ext uri="{BB962C8B-B14F-4D97-AF65-F5344CB8AC3E}">
        <p14:creationId xmlns:p14="http://schemas.microsoft.com/office/powerpoint/2010/main" val="3888358714"/>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A3F1FF-C77D-47F6-AAC4-F724D22B55E2}"/>
              </a:ext>
            </a:extLst>
          </p:cNvPr>
          <p:cNvSpPr>
            <a:spLocks noGrp="1"/>
          </p:cNvSpPr>
          <p:nvPr>
            <p:ph type="title"/>
          </p:nvPr>
        </p:nvSpPr>
        <p:spPr/>
        <p:txBody>
          <a:bodyPr/>
          <a:lstStyle/>
          <a:p>
            <a:r>
              <a:rPr lang="en-US" sz="1800" dirty="0"/>
              <a:t>Expected changes in overall level of fraud risk</a:t>
            </a:r>
          </a:p>
        </p:txBody>
      </p:sp>
      <p:sp>
        <p:nvSpPr>
          <p:cNvPr id="5" name="Footer Placeholder 4">
            <a:extLst>
              <a:ext uri="{FF2B5EF4-FFF2-40B4-BE49-F238E27FC236}">
                <a16:creationId xmlns:a16="http://schemas.microsoft.com/office/drawing/2014/main" id="{19D444D7-766F-4A95-9C27-69C15A10FC12}"/>
              </a:ext>
            </a:extLst>
          </p:cNvPr>
          <p:cNvSpPr>
            <a:spLocks noGrp="1"/>
          </p:cNvSpPr>
          <p:nvPr>
            <p:ph type="ftr" sz="quarter" idx="3"/>
          </p:nvPr>
        </p:nvSpPr>
        <p:spPr/>
        <p:txBody>
          <a:bodyPr/>
          <a:lstStyle/>
          <a:p>
            <a:pPr algn="r" defTabSz="685800">
              <a:buSzPct val="100000"/>
            </a:pPr>
            <a:r>
              <a:rPr lang="en-US">
                <a:solidFill>
                  <a:prstClr val="black"/>
                </a:solidFill>
              </a:rPr>
              <a:t>Impact of COVID-19 – Increasing Fraud Risks</a:t>
            </a:r>
            <a:endParaRPr lang="en-US" dirty="0">
              <a:solidFill>
                <a:prstClr val="black"/>
              </a:solidFill>
            </a:endParaRPr>
          </a:p>
        </p:txBody>
      </p:sp>
      <p:sp>
        <p:nvSpPr>
          <p:cNvPr id="6" name="Slide Number Placeholder 5">
            <a:extLst>
              <a:ext uri="{FF2B5EF4-FFF2-40B4-BE49-F238E27FC236}">
                <a16:creationId xmlns:a16="http://schemas.microsoft.com/office/drawing/2014/main" id="{B648DE80-3289-43EC-B625-3DE9D88ED9E4}"/>
              </a:ext>
            </a:extLst>
          </p:cNvPr>
          <p:cNvSpPr>
            <a:spLocks noGrp="1"/>
          </p:cNvSpPr>
          <p:nvPr>
            <p:ph type="sldNum" sz="quarter" idx="4"/>
          </p:nvPr>
        </p:nvSpPr>
        <p:spPr/>
        <p:txBody>
          <a:bodyPr/>
          <a:lstStyle/>
          <a:p>
            <a:pPr algn="r" defTabSz="685800">
              <a:spcBef>
                <a:spcPts val="450"/>
              </a:spcBef>
              <a:buSzPct val="100000"/>
            </a:pPr>
            <a:fld id="{A463779A-5FA6-46BB-A830-682585DD6BBA}" type="slidenum">
              <a:rPr lang="en-US">
                <a:solidFill>
                  <a:prstClr val="black"/>
                </a:solidFill>
              </a:rPr>
              <a:pPr algn="r" defTabSz="685800">
                <a:spcBef>
                  <a:spcPts val="450"/>
                </a:spcBef>
                <a:buSzPct val="100000"/>
              </a:pPr>
              <a:t>97</a:t>
            </a:fld>
            <a:endParaRPr lang="en-US" dirty="0">
              <a:solidFill>
                <a:prstClr val="black"/>
              </a:solidFill>
            </a:endParaRPr>
          </a:p>
        </p:txBody>
      </p:sp>
      <p:sp>
        <p:nvSpPr>
          <p:cNvPr id="11" name="TextBox 10">
            <a:extLst>
              <a:ext uri="{FF2B5EF4-FFF2-40B4-BE49-F238E27FC236}">
                <a16:creationId xmlns:a16="http://schemas.microsoft.com/office/drawing/2014/main" id="{7E2E8487-C4B2-47AA-8229-F427CE137D63}"/>
              </a:ext>
            </a:extLst>
          </p:cNvPr>
          <p:cNvSpPr txBox="1"/>
          <p:nvPr/>
        </p:nvSpPr>
        <p:spPr>
          <a:xfrm>
            <a:off x="1719944" y="5429251"/>
            <a:ext cx="3548743" cy="92333"/>
          </a:xfrm>
          <a:prstGeom prst="rect">
            <a:avLst/>
          </a:prstGeom>
          <a:noFill/>
        </p:spPr>
        <p:txBody>
          <a:bodyPr wrap="square" lIns="0" tIns="0" rIns="0" bIns="0" rtlCol="0">
            <a:spAutoFit/>
          </a:bodyPr>
          <a:lstStyle/>
          <a:p>
            <a:pPr defTabSz="685800">
              <a:spcBef>
                <a:spcPts val="450"/>
              </a:spcBef>
              <a:buSzPct val="100000"/>
            </a:pPr>
            <a:r>
              <a:rPr lang="en-US" sz="600" i="1" dirty="0">
                <a:solidFill>
                  <a:srgbClr val="313131"/>
                </a:solidFill>
                <a:latin typeface="Calibri"/>
              </a:rPr>
              <a:t>Source: ACFE “Fraud in the Wake of COVID-19: Benchmarking Report – December 2020 Edition”</a:t>
            </a:r>
          </a:p>
        </p:txBody>
      </p:sp>
      <p:pic>
        <p:nvPicPr>
          <p:cNvPr id="12" name="Picture 11">
            <a:extLst>
              <a:ext uri="{FF2B5EF4-FFF2-40B4-BE49-F238E27FC236}">
                <a16:creationId xmlns:a16="http://schemas.microsoft.com/office/drawing/2014/main" id="{F08AF75E-0A30-40FD-B1FF-7443ACA9C658}"/>
              </a:ext>
            </a:extLst>
          </p:cNvPr>
          <p:cNvPicPr>
            <a:picLocks noChangeAspect="1"/>
          </p:cNvPicPr>
          <p:nvPr/>
        </p:nvPicPr>
        <p:blipFill>
          <a:blip r:embed="rId3"/>
          <a:stretch>
            <a:fillRect/>
          </a:stretch>
        </p:blipFill>
        <p:spPr>
          <a:xfrm>
            <a:off x="2000698" y="738104"/>
            <a:ext cx="6268293" cy="4508266"/>
          </a:xfrm>
          <a:prstGeom prst="rect">
            <a:avLst/>
          </a:prstGeom>
        </p:spPr>
      </p:pic>
    </p:spTree>
    <p:extLst>
      <p:ext uri="{BB962C8B-B14F-4D97-AF65-F5344CB8AC3E}">
        <p14:creationId xmlns:p14="http://schemas.microsoft.com/office/powerpoint/2010/main" val="304706336"/>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D3D350-C1C4-4598-A50E-06DD552E1921}"/>
              </a:ext>
            </a:extLst>
          </p:cNvPr>
          <p:cNvSpPr>
            <a:spLocks noGrp="1"/>
          </p:cNvSpPr>
          <p:nvPr>
            <p:ph type="body" sz="quarter" idx="21"/>
          </p:nvPr>
        </p:nvSpPr>
        <p:spPr/>
        <p:txBody>
          <a:bodyPr/>
          <a:lstStyle/>
          <a:p>
            <a:r>
              <a:rPr lang="en-US" dirty="0"/>
              <a:t>How COVID-19 is </a:t>
            </a:r>
            <a:r>
              <a:rPr lang="en-US" sz="1600" dirty="0"/>
              <a:t>increasing</a:t>
            </a:r>
            <a:r>
              <a:rPr lang="en-US" dirty="0"/>
              <a:t> fraud risks</a:t>
            </a:r>
          </a:p>
        </p:txBody>
      </p:sp>
      <p:sp>
        <p:nvSpPr>
          <p:cNvPr id="4" name="Title 3">
            <a:extLst>
              <a:ext uri="{FF2B5EF4-FFF2-40B4-BE49-F238E27FC236}">
                <a16:creationId xmlns:a16="http://schemas.microsoft.com/office/drawing/2014/main" id="{8BA3F1FF-C77D-47F6-AAC4-F724D22B55E2}"/>
              </a:ext>
            </a:extLst>
          </p:cNvPr>
          <p:cNvSpPr>
            <a:spLocks noGrp="1"/>
          </p:cNvSpPr>
          <p:nvPr>
            <p:ph type="title"/>
          </p:nvPr>
        </p:nvSpPr>
        <p:spPr/>
        <p:txBody>
          <a:bodyPr/>
          <a:lstStyle/>
          <a:p>
            <a:r>
              <a:rPr lang="en-US" dirty="0"/>
              <a:t>Impact on Business Operations</a:t>
            </a:r>
          </a:p>
        </p:txBody>
      </p:sp>
      <p:sp>
        <p:nvSpPr>
          <p:cNvPr id="5" name="Footer Placeholder 4">
            <a:extLst>
              <a:ext uri="{FF2B5EF4-FFF2-40B4-BE49-F238E27FC236}">
                <a16:creationId xmlns:a16="http://schemas.microsoft.com/office/drawing/2014/main" id="{19D444D7-766F-4A95-9C27-69C15A10FC12}"/>
              </a:ext>
            </a:extLst>
          </p:cNvPr>
          <p:cNvSpPr>
            <a:spLocks noGrp="1"/>
          </p:cNvSpPr>
          <p:nvPr>
            <p:ph type="ftr" sz="quarter" idx="3"/>
          </p:nvPr>
        </p:nvSpPr>
        <p:spPr/>
        <p:txBody>
          <a:bodyPr/>
          <a:lstStyle/>
          <a:p>
            <a:pPr algn="r" defTabSz="685800">
              <a:buSzPct val="100000"/>
            </a:pPr>
            <a:r>
              <a:rPr lang="en-US">
                <a:solidFill>
                  <a:prstClr val="black"/>
                </a:solidFill>
              </a:rPr>
              <a:t>Impact of COVID-19 – Increasing Fraud Risks</a:t>
            </a:r>
            <a:endParaRPr lang="en-US" dirty="0">
              <a:solidFill>
                <a:prstClr val="black"/>
              </a:solidFill>
            </a:endParaRPr>
          </a:p>
        </p:txBody>
      </p:sp>
      <p:sp>
        <p:nvSpPr>
          <p:cNvPr id="6" name="Slide Number Placeholder 5">
            <a:extLst>
              <a:ext uri="{FF2B5EF4-FFF2-40B4-BE49-F238E27FC236}">
                <a16:creationId xmlns:a16="http://schemas.microsoft.com/office/drawing/2014/main" id="{B648DE80-3289-43EC-B625-3DE9D88ED9E4}"/>
              </a:ext>
            </a:extLst>
          </p:cNvPr>
          <p:cNvSpPr>
            <a:spLocks noGrp="1"/>
          </p:cNvSpPr>
          <p:nvPr>
            <p:ph type="sldNum" sz="quarter" idx="4"/>
          </p:nvPr>
        </p:nvSpPr>
        <p:spPr/>
        <p:txBody>
          <a:bodyPr/>
          <a:lstStyle/>
          <a:p>
            <a:pPr algn="r" defTabSz="685800">
              <a:spcBef>
                <a:spcPts val="450"/>
              </a:spcBef>
              <a:buSzPct val="100000"/>
            </a:pPr>
            <a:fld id="{A463779A-5FA6-46BB-A830-682585DD6BBA}" type="slidenum">
              <a:rPr lang="en-US">
                <a:solidFill>
                  <a:prstClr val="black"/>
                </a:solidFill>
              </a:rPr>
              <a:pPr algn="r" defTabSz="685800">
                <a:spcBef>
                  <a:spcPts val="450"/>
                </a:spcBef>
                <a:buSzPct val="100000"/>
              </a:pPr>
              <a:t>98</a:t>
            </a:fld>
            <a:endParaRPr lang="en-US" dirty="0">
              <a:solidFill>
                <a:prstClr val="black"/>
              </a:solidFill>
            </a:endParaRPr>
          </a:p>
        </p:txBody>
      </p:sp>
      <p:pic>
        <p:nvPicPr>
          <p:cNvPr id="9" name="Picture 8">
            <a:extLst>
              <a:ext uri="{FF2B5EF4-FFF2-40B4-BE49-F238E27FC236}">
                <a16:creationId xmlns:a16="http://schemas.microsoft.com/office/drawing/2014/main" id="{4D01D95D-5E93-40A0-BFA6-874665B7F49B}"/>
              </a:ext>
            </a:extLst>
          </p:cNvPr>
          <p:cNvPicPr>
            <a:picLocks noChangeAspect="1"/>
          </p:cNvPicPr>
          <p:nvPr/>
        </p:nvPicPr>
        <p:blipFill>
          <a:blip r:embed="rId3"/>
          <a:stretch>
            <a:fillRect/>
          </a:stretch>
        </p:blipFill>
        <p:spPr>
          <a:xfrm>
            <a:off x="1920240" y="1133544"/>
            <a:ext cx="7432813" cy="4352856"/>
          </a:xfrm>
          <a:prstGeom prst="rect">
            <a:avLst/>
          </a:prstGeom>
        </p:spPr>
      </p:pic>
      <p:sp>
        <p:nvSpPr>
          <p:cNvPr id="10" name="TextBox 9">
            <a:extLst>
              <a:ext uri="{FF2B5EF4-FFF2-40B4-BE49-F238E27FC236}">
                <a16:creationId xmlns:a16="http://schemas.microsoft.com/office/drawing/2014/main" id="{9714874C-9697-4165-A6AD-357ABC7947DA}"/>
              </a:ext>
            </a:extLst>
          </p:cNvPr>
          <p:cNvSpPr txBox="1"/>
          <p:nvPr/>
        </p:nvSpPr>
        <p:spPr>
          <a:xfrm>
            <a:off x="1697084" y="5955532"/>
            <a:ext cx="3548743" cy="92333"/>
          </a:xfrm>
          <a:prstGeom prst="rect">
            <a:avLst/>
          </a:prstGeom>
          <a:noFill/>
        </p:spPr>
        <p:txBody>
          <a:bodyPr wrap="square" lIns="0" tIns="0" rIns="0" bIns="0" rtlCol="0">
            <a:spAutoFit/>
          </a:bodyPr>
          <a:lstStyle/>
          <a:p>
            <a:pPr defTabSz="685800">
              <a:spcBef>
                <a:spcPts val="450"/>
              </a:spcBef>
              <a:buSzPct val="100000"/>
            </a:pPr>
            <a:r>
              <a:rPr lang="en-US" sz="600" i="1" dirty="0">
                <a:solidFill>
                  <a:srgbClr val="313131"/>
                </a:solidFill>
                <a:latin typeface="Calibri"/>
              </a:rPr>
              <a:t>Source: ACFE &amp; Grant Thornton – “The Next Normal: Preparing for a Post-Pandemic Fraud Landscape”</a:t>
            </a:r>
          </a:p>
        </p:txBody>
      </p:sp>
    </p:spTree>
    <p:extLst>
      <p:ext uri="{BB962C8B-B14F-4D97-AF65-F5344CB8AC3E}">
        <p14:creationId xmlns:p14="http://schemas.microsoft.com/office/powerpoint/2010/main" val="2075661638"/>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D3D350-C1C4-4598-A50E-06DD552E1921}"/>
              </a:ext>
            </a:extLst>
          </p:cNvPr>
          <p:cNvSpPr>
            <a:spLocks noGrp="1"/>
          </p:cNvSpPr>
          <p:nvPr>
            <p:ph type="body" sz="quarter" idx="21"/>
          </p:nvPr>
        </p:nvSpPr>
        <p:spPr/>
        <p:txBody>
          <a:bodyPr/>
          <a:lstStyle/>
          <a:p>
            <a:r>
              <a:rPr lang="en-US" dirty="0"/>
              <a:t>How COVID-19 is impacting organizations’ anti-fraud programs</a:t>
            </a:r>
          </a:p>
        </p:txBody>
      </p:sp>
      <p:sp>
        <p:nvSpPr>
          <p:cNvPr id="4" name="Title 3">
            <a:extLst>
              <a:ext uri="{FF2B5EF4-FFF2-40B4-BE49-F238E27FC236}">
                <a16:creationId xmlns:a16="http://schemas.microsoft.com/office/drawing/2014/main" id="{8BA3F1FF-C77D-47F6-AAC4-F724D22B55E2}"/>
              </a:ext>
            </a:extLst>
          </p:cNvPr>
          <p:cNvSpPr>
            <a:spLocks noGrp="1"/>
          </p:cNvSpPr>
          <p:nvPr>
            <p:ph type="title"/>
          </p:nvPr>
        </p:nvSpPr>
        <p:spPr/>
        <p:txBody>
          <a:bodyPr/>
          <a:lstStyle/>
          <a:p>
            <a:r>
              <a:rPr lang="en-US" dirty="0"/>
              <a:t>Impact on </a:t>
            </a:r>
            <a:r>
              <a:rPr lang="en-US" sz="1800" dirty="0"/>
              <a:t>Anti-fraud</a:t>
            </a:r>
            <a:r>
              <a:rPr lang="en-US" dirty="0"/>
              <a:t> programs</a:t>
            </a:r>
          </a:p>
        </p:txBody>
      </p:sp>
      <p:sp>
        <p:nvSpPr>
          <p:cNvPr id="5" name="Footer Placeholder 4">
            <a:extLst>
              <a:ext uri="{FF2B5EF4-FFF2-40B4-BE49-F238E27FC236}">
                <a16:creationId xmlns:a16="http://schemas.microsoft.com/office/drawing/2014/main" id="{19D444D7-766F-4A95-9C27-69C15A10FC12}"/>
              </a:ext>
            </a:extLst>
          </p:cNvPr>
          <p:cNvSpPr>
            <a:spLocks noGrp="1"/>
          </p:cNvSpPr>
          <p:nvPr>
            <p:ph type="ftr" sz="quarter" idx="3"/>
          </p:nvPr>
        </p:nvSpPr>
        <p:spPr/>
        <p:txBody>
          <a:bodyPr/>
          <a:lstStyle/>
          <a:p>
            <a:pPr algn="r" defTabSz="685800">
              <a:buSzPct val="100000"/>
            </a:pPr>
            <a:r>
              <a:rPr lang="en-US">
                <a:solidFill>
                  <a:prstClr val="black"/>
                </a:solidFill>
              </a:rPr>
              <a:t>Impact of COVID-19 – Increasing Fraud Risks</a:t>
            </a:r>
            <a:endParaRPr lang="en-US" dirty="0">
              <a:solidFill>
                <a:prstClr val="black"/>
              </a:solidFill>
            </a:endParaRPr>
          </a:p>
        </p:txBody>
      </p:sp>
      <p:sp>
        <p:nvSpPr>
          <p:cNvPr id="6" name="Slide Number Placeholder 5">
            <a:extLst>
              <a:ext uri="{FF2B5EF4-FFF2-40B4-BE49-F238E27FC236}">
                <a16:creationId xmlns:a16="http://schemas.microsoft.com/office/drawing/2014/main" id="{B648DE80-3289-43EC-B625-3DE9D88ED9E4}"/>
              </a:ext>
            </a:extLst>
          </p:cNvPr>
          <p:cNvSpPr>
            <a:spLocks noGrp="1"/>
          </p:cNvSpPr>
          <p:nvPr>
            <p:ph type="sldNum" sz="quarter" idx="4"/>
          </p:nvPr>
        </p:nvSpPr>
        <p:spPr/>
        <p:txBody>
          <a:bodyPr/>
          <a:lstStyle/>
          <a:p>
            <a:pPr algn="r" defTabSz="685800">
              <a:spcBef>
                <a:spcPts val="450"/>
              </a:spcBef>
              <a:buSzPct val="100000"/>
            </a:pPr>
            <a:fld id="{A463779A-5FA6-46BB-A830-682585DD6BBA}" type="slidenum">
              <a:rPr lang="en-US">
                <a:solidFill>
                  <a:prstClr val="black"/>
                </a:solidFill>
              </a:rPr>
              <a:pPr algn="r" defTabSz="685800">
                <a:spcBef>
                  <a:spcPts val="450"/>
                </a:spcBef>
                <a:buSzPct val="100000"/>
              </a:pPr>
              <a:t>99</a:t>
            </a:fld>
            <a:endParaRPr lang="en-US" dirty="0">
              <a:solidFill>
                <a:prstClr val="black"/>
              </a:solidFill>
            </a:endParaRPr>
          </a:p>
        </p:txBody>
      </p:sp>
      <p:pic>
        <p:nvPicPr>
          <p:cNvPr id="9" name="Picture 8">
            <a:extLst>
              <a:ext uri="{FF2B5EF4-FFF2-40B4-BE49-F238E27FC236}">
                <a16:creationId xmlns:a16="http://schemas.microsoft.com/office/drawing/2014/main" id="{8459E9BB-9ECD-4420-B91D-57427B63CC73}"/>
              </a:ext>
            </a:extLst>
          </p:cNvPr>
          <p:cNvPicPr>
            <a:picLocks noChangeAspect="1"/>
          </p:cNvPicPr>
          <p:nvPr/>
        </p:nvPicPr>
        <p:blipFill>
          <a:blip r:embed="rId3"/>
          <a:stretch>
            <a:fillRect/>
          </a:stretch>
        </p:blipFill>
        <p:spPr>
          <a:xfrm>
            <a:off x="1908810" y="833743"/>
            <a:ext cx="6465927" cy="5514233"/>
          </a:xfrm>
          <a:prstGeom prst="rect">
            <a:avLst/>
          </a:prstGeom>
        </p:spPr>
      </p:pic>
      <p:sp>
        <p:nvSpPr>
          <p:cNvPr id="10" name="TextBox 9">
            <a:extLst>
              <a:ext uri="{FF2B5EF4-FFF2-40B4-BE49-F238E27FC236}">
                <a16:creationId xmlns:a16="http://schemas.microsoft.com/office/drawing/2014/main" id="{63EEFAB3-EF72-419E-B8E7-485AD49D62D5}"/>
              </a:ext>
            </a:extLst>
          </p:cNvPr>
          <p:cNvSpPr txBox="1"/>
          <p:nvPr/>
        </p:nvSpPr>
        <p:spPr>
          <a:xfrm>
            <a:off x="2097134" y="5856027"/>
            <a:ext cx="3548743" cy="92333"/>
          </a:xfrm>
          <a:prstGeom prst="rect">
            <a:avLst/>
          </a:prstGeom>
          <a:noFill/>
        </p:spPr>
        <p:txBody>
          <a:bodyPr wrap="square" lIns="0" tIns="0" rIns="0" bIns="0" rtlCol="0">
            <a:spAutoFit/>
          </a:bodyPr>
          <a:lstStyle/>
          <a:p>
            <a:pPr defTabSz="685800">
              <a:spcBef>
                <a:spcPts val="450"/>
              </a:spcBef>
              <a:buSzPct val="100000"/>
            </a:pPr>
            <a:r>
              <a:rPr lang="en-US" sz="600" i="1" dirty="0">
                <a:solidFill>
                  <a:srgbClr val="313131"/>
                </a:solidFill>
                <a:latin typeface="Calibri"/>
              </a:rPr>
              <a:t>Source: ACFE “Fraud in the Wake of COVID-19: Benchmarking Report – December 2020 Edition”</a:t>
            </a:r>
          </a:p>
        </p:txBody>
      </p:sp>
    </p:spTree>
    <p:extLst>
      <p:ext uri="{BB962C8B-B14F-4D97-AF65-F5344CB8AC3E}">
        <p14:creationId xmlns:p14="http://schemas.microsoft.com/office/powerpoint/2010/main" val="6865631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9EnIQC1X0ieVlT4POcCI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P6ms3P6ZRkOWCUoGlwQgR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hy8a4FrBi0mHTJLe3HzVQQ"/>
</p:tagLst>
</file>

<file path=ppt/theme/_rels/theme7.xml.rels><?xml version="1.0" encoding="UTF-8" standalone="yes"?>
<Relationships xmlns="http://schemas.openxmlformats.org/package/2006/relationships"><Relationship Id="rId1" Type="http://schemas.openxmlformats.org/officeDocument/2006/relationships/image" Target="../media/image31.jpeg"/></Relationships>
</file>

<file path=ppt/theme/theme1.xml><?xml version="1.0" encoding="utf-8"?>
<a:theme xmlns:a="http://schemas.openxmlformats.org/drawingml/2006/main" name="Blue Them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Hansell McLaughlin Advisory">
  <a:themeElements>
    <a:clrScheme name="Hansell">
      <a:dk1>
        <a:sysClr val="windowText" lastClr="000000"/>
      </a:dk1>
      <a:lt1>
        <a:sysClr val="window" lastClr="FFFFFF"/>
      </a:lt1>
      <a:dk2>
        <a:srgbClr val="000000"/>
      </a:dk2>
      <a:lt2>
        <a:srgbClr val="FFFFFF"/>
      </a:lt2>
      <a:accent1>
        <a:srgbClr val="66AF7C"/>
      </a:accent1>
      <a:accent2>
        <a:srgbClr val="C56C89"/>
      </a:accent2>
      <a:accent3>
        <a:srgbClr val="7188A8"/>
      </a:accent3>
      <a:accent4>
        <a:srgbClr val="D6803D"/>
      </a:accent4>
      <a:accent5>
        <a:srgbClr val="8D8F8A"/>
      </a:accent5>
      <a:accent6>
        <a:srgbClr val="82629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nsell Widescreen Powerpoint Template.pptx" id="{EF03257D-5725-46A4-A0EC-4386B3126664}" vid="{C17BB7CB-F21A-42B8-8EBD-62323A040F1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MNP - Theme - August 2020">
  <a:themeElements>
    <a:clrScheme name="MNP - July 2020">
      <a:dk1>
        <a:srgbClr val="0F1313"/>
      </a:dk1>
      <a:lt1>
        <a:srgbClr val="FFFFFF"/>
      </a:lt1>
      <a:dk2>
        <a:srgbClr val="0F3C4F"/>
      </a:dk2>
      <a:lt2>
        <a:srgbClr val="F2F2F2"/>
      </a:lt2>
      <a:accent1>
        <a:srgbClr val="0F3C4F"/>
      </a:accent1>
      <a:accent2>
        <a:srgbClr val="035244"/>
      </a:accent2>
      <a:accent3>
        <a:srgbClr val="0C3343"/>
      </a:accent3>
      <a:accent4>
        <a:srgbClr val="EF5A27"/>
      </a:accent4>
      <a:accent5>
        <a:srgbClr val="107F8A"/>
      </a:accent5>
      <a:accent6>
        <a:srgbClr val="0F1313"/>
      </a:accent6>
      <a:hlink>
        <a:srgbClr val="EF5A27"/>
      </a:hlink>
      <a:folHlink>
        <a:srgbClr val="EF5A27"/>
      </a:folHlink>
    </a:clrScheme>
    <a:fontScheme name="MNP - Fonts - Jun2020">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rtlCol="0" anchor="ctr">
        <a:noAutofit/>
      </a:bodyPr>
      <a:lstStyle>
        <a:defPPr algn="ctr">
          <a:defRPr sz="1600" b="1" dirty="0" smtClean="0">
            <a:solidFill>
              <a:schemeClr val="bg1"/>
            </a:solidFill>
            <a:latin typeface="+mj-lt"/>
            <a:ea typeface="Corbel" charset="0"/>
            <a:cs typeface="Corbel" charset="0"/>
          </a:defRPr>
        </a:defPPr>
      </a:lstStyle>
    </a:spDef>
  </a:objectDefaults>
  <a:extraClrSchemeLst/>
  <a:extLst>
    <a:ext uri="{05A4C25C-085E-4340-85A3-A5531E510DB2}">
      <thm15:themeFamily xmlns:thm15="http://schemas.microsoft.com/office/thememl/2012/main" name="MNP PPT Template - FINAL" id="{2B1DAAFC-ED16-4C52-A7E2-8FD49F704032}" vid="{B687C0F6-7B5E-45D5-AEE5-853D1BF599A2}"/>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fA-SoB-PPT-Template-ALBERTA-BUSINESS" id="{5B7E38B2-98EB-9E42-846C-A3D44E343D6F}" vid="{6CAD50FD-4B3C-6E42-AE4B-AF8A4F713D89}"/>
    </a:ext>
  </a:extLst>
</a:theme>
</file>

<file path=ppt/theme/theme6.xml><?xml version="1.0" encoding="utf-8"?>
<a:theme xmlns:a="http://schemas.openxmlformats.org/drawingml/2006/main" name="ChronicleVTI">
  <a:themeElements>
    <a:clrScheme name="AnalogousFromRegularSeedRightStep">
      <a:dk1>
        <a:srgbClr val="000000"/>
      </a:dk1>
      <a:lt1>
        <a:srgbClr val="FFFFFF"/>
      </a:lt1>
      <a:dk2>
        <a:srgbClr val="3E3423"/>
      </a:dk2>
      <a:lt2>
        <a:srgbClr val="E2E7E8"/>
      </a:lt2>
      <a:accent1>
        <a:srgbClr val="C3674D"/>
      </a:accent1>
      <a:accent2>
        <a:srgbClr val="B1863B"/>
      </a:accent2>
      <a:accent3>
        <a:srgbClr val="A3A942"/>
      </a:accent3>
      <a:accent4>
        <a:srgbClr val="79B13B"/>
      </a:accent4>
      <a:accent5>
        <a:srgbClr val="55B848"/>
      </a:accent5>
      <a:accent6>
        <a:srgbClr val="3BB15F"/>
      </a:accent6>
      <a:hlink>
        <a:srgbClr val="378DA6"/>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7.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Deloitte Brand Theme">
  <a:themeElements>
    <a:clrScheme name="Custom 89">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26890D"/>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_EN.potx" id="{E4519BBC-D217-4D6D-B354-DBCA942B3A1E}" vid="{FC2F9647-6C95-4C78-9E7C-3D25F4EECF78}"/>
    </a:ext>
  </a:extLst>
</a:theme>
</file>

<file path=ppt/theme/theme9.xml><?xml version="1.0" encoding="utf-8"?>
<a:theme xmlns:a="http://schemas.openxmlformats.org/drawingml/2006/main" name="1_ChronicleVTI">
  <a:themeElements>
    <a:clrScheme name="AnalogousFromDarkSeedLeftStep">
      <a:dk1>
        <a:srgbClr val="000000"/>
      </a:dk1>
      <a:lt1>
        <a:srgbClr val="FFFFFF"/>
      </a:lt1>
      <a:dk2>
        <a:srgbClr val="1C2732"/>
      </a:dk2>
      <a:lt2>
        <a:srgbClr val="F1F3F0"/>
      </a:lt2>
      <a:accent1>
        <a:srgbClr val="A44DC3"/>
      </a:accent1>
      <a:accent2>
        <a:srgbClr val="633EB3"/>
      </a:accent2>
      <a:accent3>
        <a:srgbClr val="4D59C3"/>
      </a:accent3>
      <a:accent4>
        <a:srgbClr val="3B78B1"/>
      </a:accent4>
      <a:accent5>
        <a:srgbClr val="4DBBC3"/>
      </a:accent5>
      <a:accent6>
        <a:srgbClr val="3BB188"/>
      </a:accent6>
      <a:hlink>
        <a:srgbClr val="3B95B1"/>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Override1.xml><?xml version="1.0" encoding="utf-8"?>
<a:themeOverride xmlns:a="http://schemas.openxmlformats.org/drawingml/2006/main">
  <a:clrScheme name="MNP - July 2020">
    <a:dk1>
      <a:srgbClr val="0F1313"/>
    </a:dk1>
    <a:lt1>
      <a:srgbClr val="FFFFFF"/>
    </a:lt1>
    <a:dk2>
      <a:srgbClr val="0F3C4F"/>
    </a:dk2>
    <a:lt2>
      <a:srgbClr val="F2F2F2"/>
    </a:lt2>
    <a:accent1>
      <a:srgbClr val="0F3C4F"/>
    </a:accent1>
    <a:accent2>
      <a:srgbClr val="035244"/>
    </a:accent2>
    <a:accent3>
      <a:srgbClr val="0C3343"/>
    </a:accent3>
    <a:accent4>
      <a:srgbClr val="EF5A27"/>
    </a:accent4>
    <a:accent5>
      <a:srgbClr val="107F8A"/>
    </a:accent5>
    <a:accent6>
      <a:srgbClr val="0F1313"/>
    </a:accent6>
    <a:hlink>
      <a:srgbClr val="EF5A27"/>
    </a:hlink>
    <a:folHlink>
      <a:srgbClr val="EF5A27"/>
    </a:folHlink>
  </a:clrScheme>
</a:themeOverride>
</file>

<file path=ppt/theme/themeOverride2.xml><?xml version="1.0" encoding="utf-8"?>
<a:themeOverride xmlns:a="http://schemas.openxmlformats.org/drawingml/2006/main">
  <a:clrScheme name="MNP - July 2020">
    <a:dk1>
      <a:srgbClr val="0F1313"/>
    </a:dk1>
    <a:lt1>
      <a:srgbClr val="FFFFFF"/>
    </a:lt1>
    <a:dk2>
      <a:srgbClr val="0F3C4F"/>
    </a:dk2>
    <a:lt2>
      <a:srgbClr val="F2F2F2"/>
    </a:lt2>
    <a:accent1>
      <a:srgbClr val="0F3C4F"/>
    </a:accent1>
    <a:accent2>
      <a:srgbClr val="035244"/>
    </a:accent2>
    <a:accent3>
      <a:srgbClr val="0C3343"/>
    </a:accent3>
    <a:accent4>
      <a:srgbClr val="EF5A27"/>
    </a:accent4>
    <a:accent5>
      <a:srgbClr val="107F8A"/>
    </a:accent5>
    <a:accent6>
      <a:srgbClr val="0F1313"/>
    </a:accent6>
    <a:hlink>
      <a:srgbClr val="EF5A27"/>
    </a:hlink>
    <a:folHlink>
      <a:srgbClr val="EF5A27"/>
    </a:folHlink>
  </a:clrScheme>
</a:themeOverride>
</file>

<file path=docProps/app.xml><?xml version="1.0" encoding="utf-8"?>
<Properties xmlns="http://schemas.openxmlformats.org/officeDocument/2006/extended-properties" xmlns:vt="http://schemas.openxmlformats.org/officeDocument/2006/docPropsVTypes">
  <TotalTime>327</TotalTime>
  <Words>8605</Words>
  <Application>Microsoft Office PowerPoint</Application>
  <PresentationFormat>Widescreen</PresentationFormat>
  <Paragraphs>676</Paragraphs>
  <Slides>103</Slides>
  <Notes>52</Notes>
  <HiddenSlides>0</HiddenSlides>
  <MMClips>0</MMClips>
  <ScaleCrop>false</ScaleCrop>
  <HeadingPairs>
    <vt:vector size="8" baseType="variant">
      <vt:variant>
        <vt:lpstr>Fonts Used</vt:lpstr>
      </vt:variant>
      <vt:variant>
        <vt:i4>21</vt:i4>
      </vt:variant>
      <vt:variant>
        <vt:lpstr>Theme</vt:lpstr>
      </vt:variant>
      <vt:variant>
        <vt:i4>10</vt:i4>
      </vt:variant>
      <vt:variant>
        <vt:lpstr>Embedded OLE Servers</vt:lpstr>
      </vt:variant>
      <vt:variant>
        <vt:i4>1</vt:i4>
      </vt:variant>
      <vt:variant>
        <vt:lpstr>Slide Titles</vt:lpstr>
      </vt:variant>
      <vt:variant>
        <vt:i4>103</vt:i4>
      </vt:variant>
    </vt:vector>
  </HeadingPairs>
  <TitlesOfParts>
    <vt:vector size="135" baseType="lpstr">
      <vt:lpstr>Arial</vt:lpstr>
      <vt:lpstr>Calibri</vt:lpstr>
      <vt:lpstr>Calibri Light</vt:lpstr>
      <vt:lpstr>Calisto MT</vt:lpstr>
      <vt:lpstr>Century Gothic</vt:lpstr>
      <vt:lpstr>Corbel</vt:lpstr>
      <vt:lpstr>EYInterstate</vt:lpstr>
      <vt:lpstr>EYInterstate Light</vt:lpstr>
      <vt:lpstr>Georgia</vt:lpstr>
      <vt:lpstr>Gill Sans</vt:lpstr>
      <vt:lpstr>Gotham</vt:lpstr>
      <vt:lpstr>Montserrat</vt:lpstr>
      <vt:lpstr>Palatino Linotype</vt:lpstr>
      <vt:lpstr>Segoe UI</vt:lpstr>
      <vt:lpstr>Segoe UI Semibold</vt:lpstr>
      <vt:lpstr>Segoe UI Semilight</vt:lpstr>
      <vt:lpstr>Times New Roman</vt:lpstr>
      <vt:lpstr>Univers Condensed</vt:lpstr>
      <vt:lpstr>Verdana</vt:lpstr>
      <vt:lpstr>Wingdings</vt:lpstr>
      <vt:lpstr>Wingdings 3</vt:lpstr>
      <vt:lpstr>Blue Theme Template</vt:lpstr>
      <vt:lpstr>EY dark background</vt:lpstr>
      <vt:lpstr>MNP - Theme - August 2020</vt:lpstr>
      <vt:lpstr>4_Office Theme</vt:lpstr>
      <vt:lpstr>5_Office Theme</vt:lpstr>
      <vt:lpstr>ChronicleVTI</vt:lpstr>
      <vt:lpstr>Ion</vt:lpstr>
      <vt:lpstr>Deloitte Brand Theme</vt:lpstr>
      <vt:lpstr>1_ChronicleVTI</vt:lpstr>
      <vt:lpstr>Hansell McLaughlin Advisory</vt:lpstr>
      <vt:lpstr>think-cell Slide</vt:lpstr>
      <vt:lpstr>PAC ANNUAL CONFERENCE  October 28 &amp; 29, 2021   Professional Accounting Futures</vt:lpstr>
      <vt:lpstr> PAC ANNUAL CONFERENCE on Professional Accounting Futures  October 28 &amp; 29, 2021 </vt:lpstr>
      <vt:lpstr>PAC ANNUAL CONFERENCE Professional Accounting Futures  October 29, 2021</vt:lpstr>
      <vt:lpstr>COVID-19 Uncertainty  &amp;  Society</vt:lpstr>
      <vt:lpstr>The COVID-19 Pandemic</vt:lpstr>
      <vt:lpstr>The COVID-19 Pandemic</vt:lpstr>
      <vt:lpstr>The COVID-19 Pandemic</vt:lpstr>
      <vt:lpstr>The COVID-19 Pandemic: Stock market volatility  </vt:lpstr>
      <vt:lpstr>The COVID-19 Pandemic: Business Expectations Surveys</vt:lpstr>
      <vt:lpstr>The COVID-19 Pandemic</vt:lpstr>
      <vt:lpstr>Outline</vt:lpstr>
      <vt:lpstr>Health Uncertainty</vt:lpstr>
      <vt:lpstr>Trends in social distancing as the pandemic began</vt:lpstr>
      <vt:lpstr>Social distancing and Partisanship </vt:lpstr>
      <vt:lpstr>Social Distancing and civic capital </vt:lpstr>
      <vt:lpstr>Social Distancing and civic capital </vt:lpstr>
      <vt:lpstr>Health and Economic</vt:lpstr>
      <vt:lpstr>Business Closures Stay at Home Mandates</vt:lpstr>
      <vt:lpstr>Economic Uncertainty</vt:lpstr>
      <vt:lpstr>US employment declined by about 21% between mid-February and late-April, 2020</vt:lpstr>
      <vt:lpstr>Labor market reallocation in the wake of Covid-19 </vt:lpstr>
      <vt:lpstr>Labor market reallocation in the wake of Covid-19 </vt:lpstr>
      <vt:lpstr>Work from Home</vt:lpstr>
      <vt:lpstr>Work from home</vt:lpstr>
      <vt:lpstr>COVID-19 Results in Wave of Early Retirement</vt:lpstr>
      <vt:lpstr>Covid as technological shock</vt:lpstr>
      <vt:lpstr>Covid as technological shock</vt:lpstr>
      <vt:lpstr>Open Questions</vt:lpstr>
      <vt:lpstr>Reallocation</vt:lpstr>
      <vt:lpstr>Work from home- Here to stay?</vt:lpstr>
      <vt:lpstr>Work from Home – Accounting not Immune</vt:lpstr>
      <vt:lpstr>Accounting and Finance Not immune to other Changing Factors</vt:lpstr>
      <vt:lpstr>Questions</vt:lpstr>
      <vt:lpstr>PAC ANNUAL CONFERENCE Professional Accounting Futures  October 28 &amp; 29, 2021</vt:lpstr>
      <vt:lpstr>PAC ANNUAL CONFERENCE Professional Accounting Futures  Panel 3   October 29, 2021</vt:lpstr>
      <vt:lpstr>PAC ANNUAL CONFERENCE Professional Accounting Futures  October 29, 2021</vt:lpstr>
      <vt:lpstr>Auditing under extreme uncertainty</vt:lpstr>
      <vt:lpstr>Auditing under extreme uncertainty</vt:lpstr>
      <vt:lpstr>Auditing under extreme uncertainty</vt:lpstr>
      <vt:lpstr>PowerPoint Presentation</vt:lpstr>
      <vt:lpstr>PAC ANNUAL CONFERENCE Professional Accounting Futures  October 29, 2021</vt:lpstr>
      <vt:lpstr>Auditing Challenges Under Extreme Uncertainty</vt:lpstr>
      <vt:lpstr>Digital Assets</vt:lpstr>
      <vt:lpstr>The Premise</vt:lpstr>
      <vt:lpstr>The Challenge</vt:lpstr>
      <vt:lpstr>Testing The Blockchain</vt:lpstr>
      <vt:lpstr>Custodianship &amp; Ownership</vt:lpstr>
      <vt:lpstr>Valuation</vt:lpstr>
      <vt:lpstr>Ecommerce</vt:lpstr>
      <vt:lpstr>ECommerce</vt:lpstr>
      <vt:lpstr>Example</vt:lpstr>
      <vt:lpstr>Challenges</vt:lpstr>
      <vt:lpstr>Challenges</vt:lpstr>
      <vt:lpstr>Challenges</vt:lpstr>
      <vt:lpstr>Other considerations</vt:lpstr>
      <vt:lpstr>Resource Capacity</vt:lpstr>
      <vt:lpstr>Resource Capacity</vt:lpstr>
      <vt:lpstr>How did we get here?</vt:lpstr>
      <vt:lpstr>Solutions</vt:lpstr>
      <vt:lpstr>PAC ANNUAL CONFERENCE Professional Accounting Futures  October 29, 2021</vt:lpstr>
      <vt:lpstr>PowerPoint Presentation</vt:lpstr>
      <vt:lpstr>Auditing challenges</vt:lpstr>
      <vt:lpstr>PAC ANNUAL CONFERENCE Professional Accounting Futures  October 29, 2021</vt:lpstr>
      <vt:lpstr>History of Shocks That Changed Accounting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PAC ANNUAL CONFERENCE Professional Accounting Futures  October 28 &amp; 29, 2021</vt:lpstr>
      <vt:lpstr>PAC ANNUAL CONFERENCE Professional Accounting Futures  October 28 &amp; 29, 2021</vt:lpstr>
      <vt:lpstr>PAC ANNUAL CONFERENCE Professional Accounting Futures  Panel 4   October 29, 2021</vt:lpstr>
      <vt:lpstr>PAC ANNUAL CONFERENCE Professional Accounting Futures  October 29, 2021</vt:lpstr>
      <vt:lpstr>Governance under uncertainty </vt:lpstr>
      <vt:lpstr>Governance under uncertainty:  Lessons from the pandemic</vt:lpstr>
      <vt:lpstr>PAC ANNUAL CONFERENCE Professional Acc9unting Futures  October 29, 2021</vt:lpstr>
      <vt:lpstr>Governance Challenges  Under Extreme Uncertainty: an Audit Committee perspective</vt:lpstr>
      <vt:lpstr>Governance Challenges Under Extreme Uncertainty: An Audit Committee Perspective </vt:lpstr>
      <vt:lpstr>Governance Challenges Under Extreme Uncertainty: An Audit Committee Perspective</vt:lpstr>
      <vt:lpstr>Governance Challenges Under Extreme Uncertainty: An Audit Committee Perspective</vt:lpstr>
      <vt:lpstr>PAC ANNUAL CONFERENCE Professional Accounting Futures  October 29, 2021</vt:lpstr>
      <vt:lpstr>2021 Professional  Accounting Centre Futures Conference </vt:lpstr>
      <vt:lpstr>Truth and Reconciliation</vt:lpstr>
      <vt:lpstr>Diversity, Inclusion and Equity</vt:lpstr>
      <vt:lpstr>Environment, Social and Governance</vt:lpstr>
      <vt:lpstr>Misinformation</vt:lpstr>
      <vt:lpstr>PowerPoint Presentation</vt:lpstr>
      <vt:lpstr>PAC ANNUAL CONFERENCE Professional Accounting Futures  October 29, 2021</vt:lpstr>
      <vt:lpstr>Impact of COVID-19 – Increasing Fraud Risks</vt:lpstr>
      <vt:lpstr>Increase in Fraud Risk</vt:lpstr>
      <vt:lpstr>Impact on Financial Reporting</vt:lpstr>
      <vt:lpstr>COVID Fraud Examples</vt:lpstr>
      <vt:lpstr>Fraud Scheme Examples</vt:lpstr>
      <vt:lpstr>Fraud Scheme Examples</vt:lpstr>
      <vt:lpstr>Expected changes in overall level of fraud risk</vt:lpstr>
      <vt:lpstr>Impact on Business Operations</vt:lpstr>
      <vt:lpstr>Impact on Anti-fraud programs</vt:lpstr>
      <vt:lpstr>Contact Information</vt:lpstr>
      <vt:lpstr>PowerPoint Presentation</vt:lpstr>
      <vt:lpstr>PAC ANNUAL CONFERENCE Professional Accounting Futures  October 28 &amp; 29, 2021</vt:lpstr>
      <vt:lpstr>PAC ANNUAL CONFERENCE Professional Accounting Futures  October 28 &amp; 29,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 ANNUAL CONFERENCE on Professional Accounting Futures  October 28 &amp; 29, 2021</dc:title>
  <dc:creator>Nadine Mcharafie</dc:creator>
  <cp:lastModifiedBy>Abdullah Qaisar</cp:lastModifiedBy>
  <cp:revision>8</cp:revision>
  <dcterms:created xsi:type="dcterms:W3CDTF">2021-10-26T18:26:49Z</dcterms:created>
  <dcterms:modified xsi:type="dcterms:W3CDTF">2021-11-03T17:20:37Z</dcterms:modified>
</cp:coreProperties>
</file>