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6"/>
  </p:notesMasterIdLst>
  <p:sldIdLst>
    <p:sldId id="282" r:id="rId3"/>
    <p:sldId id="12109" r:id="rId4"/>
    <p:sldId id="447" r:id="rId5"/>
    <p:sldId id="446" r:id="rId6"/>
    <p:sldId id="450" r:id="rId7"/>
    <p:sldId id="448" r:id="rId8"/>
    <p:sldId id="12110" r:id="rId9"/>
    <p:sldId id="441" r:id="rId10"/>
    <p:sldId id="451" r:id="rId11"/>
    <p:sldId id="443" r:id="rId12"/>
    <p:sldId id="453" r:id="rId13"/>
    <p:sldId id="440" r:id="rId14"/>
    <p:sldId id="27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A4BCFE-2C4B-4CF5-AB2F-A03732A9766A}" type="datetimeFigureOut">
              <a:rPr lang="en-CA" smtClean="0"/>
              <a:t>2021-11-03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F57FB8-15E7-4A53-8230-D432E4D0395D}" type="slidenum">
              <a:rPr lang="en-CA" smtClean="0"/>
              <a:t>‹#›</a:t>
            </a:fld>
            <a:endParaRPr lang="en-CA"/>
          </a:p>
        </p:txBody>
      </p:sp>
    </p:spTree>
    <p:extLst>
      <p:ext uri="{BB962C8B-B14F-4D97-AF65-F5344CB8AC3E}">
        <p14:creationId xmlns:p14="http://schemas.microsoft.com/office/powerpoint/2010/main" val="2431953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77075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32615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u="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07483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73512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85750" lvl="0" indent="-285750">
              <a:buFontTx/>
              <a:buChar char="-"/>
            </a:pP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0715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85750" lvl="0" indent="-285750">
              <a:buFontTx/>
              <a:buChar char="-"/>
            </a:pP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27313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17767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56733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86433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normAutofit/>
          </a:bodyPr>
          <a:lstStyle/>
          <a:p>
            <a:pPr marL="0" marR="0" lvl="0" indent="0" algn="l" defTabSz="121917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86662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rgbClr val="FFFF00"/>
                </a:solidFill>
              </a:defRPr>
            </a:lvl1pPr>
          </a:lstStyle>
          <a:p>
            <a:r>
              <a:rPr lang="en-CA"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r>
              <a:rPr lang="en-US" dirty="0"/>
              <a:t>PAC Professional Accounting Futures 2021</a:t>
            </a:r>
            <a:endParaRPr lang="en-CA" dirty="0"/>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3040268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5" name="Footer Placeholder 4"/>
          <p:cNvSpPr>
            <a:spLocks noGrp="1"/>
          </p:cNvSpPr>
          <p:nvPr>
            <p:ph type="ftr" sz="quarter" idx="11"/>
          </p:nvPr>
        </p:nvSpPr>
        <p:spPr>
          <a:xfrm>
            <a:off x="7056107" y="6356351"/>
            <a:ext cx="4052821" cy="365125"/>
          </a:xfrm>
        </p:spPr>
        <p:txBody>
          <a:bodyPr/>
          <a:lstStyle/>
          <a:p>
            <a:r>
              <a:rPr lang="en-US" dirty="0"/>
              <a:t>PAC   Professional Accounting Futures   2021</a:t>
            </a:r>
            <a:endParaRPr lang="en-CA" dirty="0"/>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2588015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CA"/>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r>
              <a:rPr lang="en-US" dirty="0"/>
              <a:t>PAC Professional Accounting Futures 2021</a:t>
            </a:r>
            <a:endParaRPr lang="en-CA" dirty="0"/>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738234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r>
              <a:rPr lang="en-US" dirty="0"/>
              <a:t>PAC Professional Accounting Futures 2021</a:t>
            </a:r>
            <a:endParaRPr lang="en-CA" dirty="0"/>
          </a:p>
        </p:txBody>
      </p:sp>
      <p:sp>
        <p:nvSpPr>
          <p:cNvPr id="7" name="Slide Number Placeholder 6"/>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1095486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r>
              <a:rPr lang="en-US" dirty="0"/>
              <a:t>PAC Professional Accounting Futures 2021</a:t>
            </a:r>
            <a:endParaRPr lang="en-CA" dirty="0"/>
          </a:p>
        </p:txBody>
      </p:sp>
      <p:sp>
        <p:nvSpPr>
          <p:cNvPr id="9" name="Slide Number Placeholder 8"/>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3528977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r>
              <a:rPr lang="en-US" dirty="0"/>
              <a:t>PAC Professional Accounting Futures 2021</a:t>
            </a:r>
            <a:endParaRPr lang="en-CA" dirty="0"/>
          </a:p>
        </p:txBody>
      </p:sp>
      <p:sp>
        <p:nvSpPr>
          <p:cNvPr id="5" name="Slide Number Placeholder 4"/>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862141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r>
              <a:rPr lang="en-US" dirty="0"/>
              <a:t>PAC Professional Accounting Futures 2021</a:t>
            </a:r>
            <a:endParaRPr lang="en-CA" dirty="0"/>
          </a:p>
        </p:txBody>
      </p:sp>
      <p:sp>
        <p:nvSpPr>
          <p:cNvPr id="4" name="Slide Number Placeholder 3"/>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1993189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CA"/>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r>
              <a:rPr lang="en-US"/>
              <a:t>PAC Professional Accounting Futures 2019</a:t>
            </a:r>
            <a:endParaRPr lang="en-CA"/>
          </a:p>
        </p:txBody>
      </p:sp>
      <p:sp>
        <p:nvSpPr>
          <p:cNvPr id="7" name="Slide Number Placeholder 6"/>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3015059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CA"/>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r>
              <a:rPr lang="en-US"/>
              <a:t>PAC Professional Accounting Futures 2019</a:t>
            </a:r>
            <a:endParaRPr lang="en-CA"/>
          </a:p>
        </p:txBody>
      </p:sp>
      <p:sp>
        <p:nvSpPr>
          <p:cNvPr id="7" name="Slide Number Placeholder 6"/>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1356343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r>
              <a:rPr lang="en-US"/>
              <a:t>PAC Professional Accounting Futures 2019</a:t>
            </a:r>
            <a:endParaRPr lang="en-CA"/>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3276988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CA"/>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r>
              <a:rPr lang="en-US"/>
              <a:t>PAC Professional Accounting Futures 2019</a:t>
            </a:r>
            <a:endParaRPr lang="en-CA"/>
          </a:p>
        </p:txBody>
      </p:sp>
      <p:sp>
        <p:nvSpPr>
          <p:cNvPr id="6" name="Slide Number Placeholder 5"/>
          <p:cNvSpPr>
            <a:spLocks noGrp="1"/>
          </p:cNvSpPr>
          <p:nvPr>
            <p:ph type="sldNum" sz="quarter" idx="12"/>
          </p:nvPr>
        </p:nvSpPr>
        <p:spPr/>
        <p:txBody>
          <a:bodyPr/>
          <a:lstStyle/>
          <a:p>
            <a:fld id="{1922BD0D-169D-4E79-8896-91849D654FE9}" type="slidenum">
              <a:rPr lang="en-CA" smtClean="0"/>
              <a:t>‹#›</a:t>
            </a:fld>
            <a:endParaRPr lang="en-CA"/>
          </a:p>
        </p:txBody>
      </p:sp>
    </p:spTree>
    <p:extLst>
      <p:ext uri="{BB962C8B-B14F-4D97-AF65-F5344CB8AC3E}">
        <p14:creationId xmlns:p14="http://schemas.microsoft.com/office/powerpoint/2010/main" val="38321076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Slide - White">
    <p:bg bwMode="gray">
      <p:bgPr>
        <a:solidFill>
          <a:schemeClr val="bg1"/>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E9ED29CA-6A60-490D-9D54-EA7CC7AF832C}"/>
              </a:ext>
            </a:extLst>
          </p:cNvPr>
          <p:cNvGrpSpPr>
            <a:grpSpLocks noChangeAspect="1"/>
          </p:cNvGrpSpPr>
          <p:nvPr/>
        </p:nvGrpSpPr>
        <p:grpSpPr>
          <a:xfrm>
            <a:off x="506147" y="457200"/>
            <a:ext cx="1998000" cy="374400"/>
            <a:chOff x="398463" y="404813"/>
            <a:chExt cx="1627187" cy="307976"/>
          </a:xfrm>
          <a:solidFill>
            <a:schemeClr val="tx1"/>
          </a:solidFill>
        </p:grpSpPr>
        <p:sp>
          <p:nvSpPr>
            <p:cNvPr id="31" name="Oval 5">
              <a:extLst>
                <a:ext uri="{FF2B5EF4-FFF2-40B4-BE49-F238E27FC236}">
                  <a16:creationId xmlns:a16="http://schemas.microsoft.com/office/drawing/2014/main" id="{119E2360-A688-44DF-A6BB-76D18177CCFF}"/>
                </a:ext>
              </a:extLst>
            </p:cNvPr>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2" name="Freeform 6">
              <a:extLst>
                <a:ext uri="{FF2B5EF4-FFF2-40B4-BE49-F238E27FC236}">
                  <a16:creationId xmlns:a16="http://schemas.microsoft.com/office/drawing/2014/main" id="{4265C3C7-34A9-47F1-AB5F-2771E187891E}"/>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3" name="Rectangle 7">
              <a:extLst>
                <a:ext uri="{FF2B5EF4-FFF2-40B4-BE49-F238E27FC236}">
                  <a16:creationId xmlns:a16="http://schemas.microsoft.com/office/drawing/2014/main" id="{A9400861-EDC5-4A80-9569-C20320CE006A}"/>
                </a:ext>
              </a:extLst>
            </p:cNvPr>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4" name="Freeform 8">
              <a:extLst>
                <a:ext uri="{FF2B5EF4-FFF2-40B4-BE49-F238E27FC236}">
                  <a16:creationId xmlns:a16="http://schemas.microsoft.com/office/drawing/2014/main" id="{64DC9296-DBBC-4C4E-ACB4-7DA2607D524B}"/>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5" name="Rectangle 9">
              <a:extLst>
                <a:ext uri="{FF2B5EF4-FFF2-40B4-BE49-F238E27FC236}">
                  <a16:creationId xmlns:a16="http://schemas.microsoft.com/office/drawing/2014/main" id="{3E26591B-8E9F-4856-8284-BF3F8DB6ABC1}"/>
                </a:ext>
              </a:extLst>
            </p:cNvPr>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6" name="Rectangle 10">
              <a:extLst>
                <a:ext uri="{FF2B5EF4-FFF2-40B4-BE49-F238E27FC236}">
                  <a16:creationId xmlns:a16="http://schemas.microsoft.com/office/drawing/2014/main" id="{43F42271-5510-4D15-B07B-133237928BB4}"/>
                </a:ext>
              </a:extLst>
            </p:cNvPr>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7" name="Freeform 11">
              <a:extLst>
                <a:ext uri="{FF2B5EF4-FFF2-40B4-BE49-F238E27FC236}">
                  <a16:creationId xmlns:a16="http://schemas.microsoft.com/office/drawing/2014/main" id="{00E9FD99-54D9-422B-9717-D0DD3442A0DF}"/>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8" name="Freeform 12">
              <a:extLst>
                <a:ext uri="{FF2B5EF4-FFF2-40B4-BE49-F238E27FC236}">
                  <a16:creationId xmlns:a16="http://schemas.microsoft.com/office/drawing/2014/main" id="{BAF30821-90D3-436A-8DDF-D130E66447E2}"/>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9" name="Freeform 13">
              <a:extLst>
                <a:ext uri="{FF2B5EF4-FFF2-40B4-BE49-F238E27FC236}">
                  <a16:creationId xmlns:a16="http://schemas.microsoft.com/office/drawing/2014/main" id="{5C1A565D-B22B-4EE2-ACC9-C993D581F00C}"/>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40" name="Freeform 14">
              <a:extLst>
                <a:ext uri="{FF2B5EF4-FFF2-40B4-BE49-F238E27FC236}">
                  <a16:creationId xmlns:a16="http://schemas.microsoft.com/office/drawing/2014/main" id="{666738FD-9737-43F5-8E36-896FD725FE08}"/>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grpSp>
      <p:sp>
        <p:nvSpPr>
          <p:cNvPr id="41" name="Picture Placeholder 8">
            <a:extLst>
              <a:ext uri="{FF2B5EF4-FFF2-40B4-BE49-F238E27FC236}">
                <a16:creationId xmlns:a16="http://schemas.microsoft.com/office/drawing/2014/main" id="{AC175F74-77C8-4969-BBF5-920619ED7628}"/>
              </a:ext>
            </a:extLst>
          </p:cNvPr>
          <p:cNvSpPr>
            <a:spLocks noGrp="1"/>
          </p:cNvSpPr>
          <p:nvPr>
            <p:ph type="pic" sz="quarter" idx="11"/>
          </p:nvPr>
        </p:nvSpPr>
        <p:spPr>
          <a:xfrm>
            <a:off x="3393716" y="727595"/>
            <a:ext cx="5400000" cy="5400000"/>
          </a:xfrm>
          <a:prstGeom prst="rect">
            <a:avLst/>
          </a:prstGeom>
        </p:spPr>
        <p:txBody>
          <a:bodyPr/>
          <a:lstStyle/>
          <a:p>
            <a:r>
              <a:rPr lang="en-US" noProof="0" dirty="0"/>
              <a:t>Click icon to add picture</a:t>
            </a:r>
          </a:p>
        </p:txBody>
      </p:sp>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501652" y="5186209"/>
            <a:ext cx="4446269" cy="895983"/>
          </a:xfrm>
          <a:prstGeom prst="rect">
            <a:avLst/>
          </a:prstGeom>
        </p:spPr>
        <p:txBody>
          <a:bodyPr anchor="b" anchorCtr="0">
            <a:noAutofit/>
          </a:bodyPr>
          <a:lstStyle>
            <a:lvl1pPr algn="l">
              <a:lnSpc>
                <a:spcPts val="2400"/>
              </a:lnSpc>
              <a:defRPr sz="2400" b="0">
                <a:solidFill>
                  <a:schemeClr val="accent1"/>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a:t>Click to edit Master title style</a:t>
            </a:r>
            <a:endParaRPr lang="en-US" noProof="0" dirty="0"/>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501652" y="6381750"/>
            <a:ext cx="4446269" cy="273050"/>
          </a:xfrm>
          <a:prstGeom prst="rect">
            <a:avLst/>
          </a:prstGeom>
        </p:spPr>
        <p:txBody>
          <a:bodyPr anchor="b">
            <a:noAutofit/>
          </a:bodyPr>
          <a:lstStyle>
            <a:lvl1pPr>
              <a:spcAft>
                <a:spcPts val="0"/>
              </a:spcAft>
              <a:defRPr sz="1050" b="1">
                <a:solidFill>
                  <a:schemeClr val="tx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1304313836"/>
      </p:ext>
    </p:extLst>
  </p:cSld>
  <p:clrMapOvr>
    <a:masterClrMapping/>
  </p:clrMapOvr>
  <p:transition>
    <p:fade/>
  </p:transition>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le Slide - Black">
    <p:bg bwMode="gray">
      <p:bgPr>
        <a:solidFill>
          <a:schemeClr val="tx1"/>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E9ED29CA-6A60-490D-9D54-EA7CC7AF832C}"/>
              </a:ext>
            </a:extLst>
          </p:cNvPr>
          <p:cNvGrpSpPr>
            <a:grpSpLocks noChangeAspect="1"/>
          </p:cNvGrpSpPr>
          <p:nvPr/>
        </p:nvGrpSpPr>
        <p:grpSpPr>
          <a:xfrm>
            <a:off x="502920" y="457200"/>
            <a:ext cx="1998000" cy="374400"/>
            <a:chOff x="398463" y="404813"/>
            <a:chExt cx="1627187" cy="307976"/>
          </a:xfrm>
          <a:solidFill>
            <a:schemeClr val="bg1"/>
          </a:solidFill>
        </p:grpSpPr>
        <p:sp>
          <p:nvSpPr>
            <p:cNvPr id="31" name="Oval 5">
              <a:extLst>
                <a:ext uri="{FF2B5EF4-FFF2-40B4-BE49-F238E27FC236}">
                  <a16:creationId xmlns:a16="http://schemas.microsoft.com/office/drawing/2014/main" id="{119E2360-A688-44DF-A6BB-76D18177CCFF}"/>
                </a:ext>
              </a:extLst>
            </p:cNvPr>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accent1"/>
                </a:solidFill>
              </a:endParaRPr>
            </a:p>
          </p:txBody>
        </p:sp>
        <p:sp>
          <p:nvSpPr>
            <p:cNvPr id="32" name="Freeform 6">
              <a:extLst>
                <a:ext uri="{FF2B5EF4-FFF2-40B4-BE49-F238E27FC236}">
                  <a16:creationId xmlns:a16="http://schemas.microsoft.com/office/drawing/2014/main" id="{4265C3C7-34A9-47F1-AB5F-2771E187891E}"/>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3" name="Rectangle 7">
              <a:extLst>
                <a:ext uri="{FF2B5EF4-FFF2-40B4-BE49-F238E27FC236}">
                  <a16:creationId xmlns:a16="http://schemas.microsoft.com/office/drawing/2014/main" id="{A9400861-EDC5-4A80-9569-C20320CE006A}"/>
                </a:ext>
              </a:extLst>
            </p:cNvPr>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4" name="Freeform 8">
              <a:extLst>
                <a:ext uri="{FF2B5EF4-FFF2-40B4-BE49-F238E27FC236}">
                  <a16:creationId xmlns:a16="http://schemas.microsoft.com/office/drawing/2014/main" id="{64DC9296-DBBC-4C4E-ACB4-7DA2607D524B}"/>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5" name="Rectangle 9">
              <a:extLst>
                <a:ext uri="{FF2B5EF4-FFF2-40B4-BE49-F238E27FC236}">
                  <a16:creationId xmlns:a16="http://schemas.microsoft.com/office/drawing/2014/main" id="{3E26591B-8E9F-4856-8284-BF3F8DB6ABC1}"/>
                </a:ext>
              </a:extLst>
            </p:cNvPr>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6" name="Rectangle 10">
              <a:extLst>
                <a:ext uri="{FF2B5EF4-FFF2-40B4-BE49-F238E27FC236}">
                  <a16:creationId xmlns:a16="http://schemas.microsoft.com/office/drawing/2014/main" id="{43F42271-5510-4D15-B07B-133237928BB4}"/>
                </a:ext>
              </a:extLst>
            </p:cNvPr>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7" name="Freeform 11">
              <a:extLst>
                <a:ext uri="{FF2B5EF4-FFF2-40B4-BE49-F238E27FC236}">
                  <a16:creationId xmlns:a16="http://schemas.microsoft.com/office/drawing/2014/main" id="{00E9FD99-54D9-422B-9717-D0DD3442A0DF}"/>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8" name="Freeform 12">
              <a:extLst>
                <a:ext uri="{FF2B5EF4-FFF2-40B4-BE49-F238E27FC236}">
                  <a16:creationId xmlns:a16="http://schemas.microsoft.com/office/drawing/2014/main" id="{BAF30821-90D3-436A-8DDF-D130E66447E2}"/>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9" name="Freeform 13">
              <a:extLst>
                <a:ext uri="{FF2B5EF4-FFF2-40B4-BE49-F238E27FC236}">
                  <a16:creationId xmlns:a16="http://schemas.microsoft.com/office/drawing/2014/main" id="{5C1A565D-B22B-4EE2-ACC9-C993D581F00C}"/>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40" name="Freeform 14">
              <a:extLst>
                <a:ext uri="{FF2B5EF4-FFF2-40B4-BE49-F238E27FC236}">
                  <a16:creationId xmlns:a16="http://schemas.microsoft.com/office/drawing/2014/main" id="{666738FD-9737-43F5-8E36-896FD725FE08}"/>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grpSp>
      <p:sp>
        <p:nvSpPr>
          <p:cNvPr id="41" name="Picture Placeholder 8">
            <a:extLst>
              <a:ext uri="{FF2B5EF4-FFF2-40B4-BE49-F238E27FC236}">
                <a16:creationId xmlns:a16="http://schemas.microsoft.com/office/drawing/2014/main" id="{AC175F74-77C8-4969-BBF5-920619ED7628}"/>
              </a:ext>
            </a:extLst>
          </p:cNvPr>
          <p:cNvSpPr>
            <a:spLocks noGrp="1"/>
          </p:cNvSpPr>
          <p:nvPr>
            <p:ph type="pic" sz="quarter" idx="11"/>
          </p:nvPr>
        </p:nvSpPr>
        <p:spPr>
          <a:xfrm>
            <a:off x="3393716" y="727595"/>
            <a:ext cx="5400000" cy="5400000"/>
          </a:xfrm>
          <a:prstGeom prst="rect">
            <a:avLst/>
          </a:prstGeom>
        </p:spPr>
        <p:txBody>
          <a:bodyPr/>
          <a:lstStyle/>
          <a:p>
            <a:r>
              <a:rPr lang="en-US" noProof="0" dirty="0"/>
              <a:t>Click icon to add picture</a:t>
            </a:r>
          </a:p>
        </p:txBody>
      </p:sp>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501652" y="5186209"/>
            <a:ext cx="4446269" cy="895983"/>
          </a:xfrm>
          <a:prstGeom prst="rect">
            <a:avLst/>
          </a:prstGeom>
        </p:spPr>
        <p:txBody>
          <a:bodyPr anchor="b" anchorCtr="0">
            <a:noAutofit/>
          </a:bodyPr>
          <a:lstStyle>
            <a:lvl1pPr algn="l">
              <a:lnSpc>
                <a:spcPts val="2400"/>
              </a:lnSpc>
              <a:defRPr sz="2400" b="0">
                <a:solidFill>
                  <a:schemeClr val="accent1"/>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a:t>Click to edit Master title style</a:t>
            </a:r>
            <a:endParaRPr lang="en-US" noProof="0" dirty="0"/>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501652" y="6381750"/>
            <a:ext cx="4446269" cy="273050"/>
          </a:xfrm>
          <a:prstGeom prst="rect">
            <a:avLst/>
          </a:prstGeom>
        </p:spPr>
        <p:txBody>
          <a:bodyPr anchor="b">
            <a:noAutofit/>
          </a:bodyPr>
          <a:lstStyle>
            <a:lvl1pPr>
              <a:spcAft>
                <a:spcPts val="0"/>
              </a:spcAft>
              <a:defRPr sz="1050" b="1">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2789940864"/>
      </p:ext>
    </p:extLst>
  </p:cSld>
  <p:clrMapOvr>
    <a:masterClrMapping/>
  </p:clrMapOvr>
  <p:transition>
    <p:fade/>
  </p:transition>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 Black Page Image">
    <p:bg bwMode="gray">
      <p:bgPr>
        <a:solidFill>
          <a:schemeClr val="tx1"/>
        </a:solidFill>
        <a:effectLst/>
      </p:bgPr>
    </p:bg>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DEF77F0F-DE6A-48C9-92BD-013174DD643C}"/>
              </a:ext>
            </a:extLst>
          </p:cNvPr>
          <p:cNvSpPr>
            <a:spLocks noGrp="1"/>
          </p:cNvSpPr>
          <p:nvPr>
            <p:ph type="pic" sz="quarter" idx="11"/>
          </p:nvPr>
        </p:nvSpPr>
        <p:spPr>
          <a:xfrm>
            <a:off x="0" y="0"/>
            <a:ext cx="12192000" cy="6858000"/>
          </a:xfrm>
          <a:prstGeom prst="rect">
            <a:avLst/>
          </a:prstGeom>
        </p:spPr>
        <p:txBody>
          <a:bodyPr/>
          <a:lstStyle>
            <a:lvl1pPr>
              <a:defRPr>
                <a:solidFill>
                  <a:schemeClr val="bg1"/>
                </a:solidFill>
              </a:defRPr>
            </a:lvl1pPr>
          </a:lstStyle>
          <a:p>
            <a:r>
              <a:rPr lang="en-US" noProof="0" dirty="0"/>
              <a:t>Click icon to add picture</a:t>
            </a:r>
          </a:p>
        </p:txBody>
      </p:sp>
      <p:sp>
        <p:nvSpPr>
          <p:cNvPr id="41" name="Text Placeholder 4">
            <a:extLst>
              <a:ext uri="{FF2B5EF4-FFF2-40B4-BE49-F238E27FC236}">
                <a16:creationId xmlns:a16="http://schemas.microsoft.com/office/drawing/2014/main" id="{EE5D7BA0-7E63-4F55-8707-FB998AF96C8C}"/>
              </a:ext>
            </a:extLst>
          </p:cNvPr>
          <p:cNvSpPr>
            <a:spLocks noGrp="1"/>
          </p:cNvSpPr>
          <p:nvPr>
            <p:ph type="body" sz="quarter" idx="10"/>
          </p:nvPr>
        </p:nvSpPr>
        <p:spPr>
          <a:xfrm>
            <a:off x="501652" y="6381750"/>
            <a:ext cx="4446269" cy="273050"/>
          </a:xfrm>
          <a:prstGeom prst="rect">
            <a:avLst/>
          </a:prstGeom>
        </p:spPr>
        <p:txBody>
          <a:bodyPr anchor="b">
            <a:noAutofit/>
          </a:bodyPr>
          <a:lstStyle>
            <a:lvl1pPr>
              <a:spcAft>
                <a:spcPts val="0"/>
              </a:spcAft>
              <a:defRPr sz="1050" b="1">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5" name="Title 1">
            <a:extLst>
              <a:ext uri="{FF2B5EF4-FFF2-40B4-BE49-F238E27FC236}">
                <a16:creationId xmlns:a16="http://schemas.microsoft.com/office/drawing/2014/main" id="{37C1D43B-9933-4650-9DD5-73494BECAE5A}"/>
              </a:ext>
            </a:extLst>
          </p:cNvPr>
          <p:cNvSpPr>
            <a:spLocks noGrp="1"/>
          </p:cNvSpPr>
          <p:nvPr>
            <p:ph type="ctrTitle"/>
          </p:nvPr>
        </p:nvSpPr>
        <p:spPr bwMode="gray">
          <a:xfrm>
            <a:off x="501652" y="5186209"/>
            <a:ext cx="4446269" cy="895983"/>
          </a:xfrm>
          <a:prstGeom prst="rect">
            <a:avLst/>
          </a:prstGeom>
        </p:spPr>
        <p:txBody>
          <a:bodyPr anchor="b" anchorCtr="0">
            <a:noAutofit/>
          </a:bodyPr>
          <a:lstStyle>
            <a:lvl1pPr algn="l">
              <a:lnSpc>
                <a:spcPts val="2400"/>
              </a:lnSpc>
              <a:defRPr sz="2400" b="0">
                <a:solidFill>
                  <a:schemeClr val="accent1"/>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a:t>Click to edit Master title style</a:t>
            </a:r>
            <a:endParaRPr lang="en-US" noProof="0" dirty="0"/>
          </a:p>
        </p:txBody>
      </p:sp>
    </p:spTree>
    <p:extLst>
      <p:ext uri="{BB962C8B-B14F-4D97-AF65-F5344CB8AC3E}">
        <p14:creationId xmlns:p14="http://schemas.microsoft.com/office/powerpoint/2010/main" val="480370401"/>
      </p:ext>
    </p:extLst>
  </p:cSld>
  <p:clrMapOvr>
    <a:masterClrMapping/>
  </p:clrMapOvr>
  <p:transition>
    <p:fade/>
  </p:transition>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ith text">
    <p:bg bwMode="gray">
      <p:bgPr>
        <a:solidFill>
          <a:schemeClr val="bg1"/>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E9ED29CA-6A60-490D-9D54-EA7CC7AF832C}"/>
              </a:ext>
            </a:extLst>
          </p:cNvPr>
          <p:cNvGrpSpPr>
            <a:grpSpLocks noChangeAspect="1"/>
          </p:cNvGrpSpPr>
          <p:nvPr/>
        </p:nvGrpSpPr>
        <p:grpSpPr>
          <a:xfrm>
            <a:off x="502920" y="457200"/>
            <a:ext cx="1998000" cy="374400"/>
            <a:chOff x="398463" y="404813"/>
            <a:chExt cx="1627187" cy="307976"/>
          </a:xfrm>
          <a:solidFill>
            <a:schemeClr val="tx1"/>
          </a:solidFill>
        </p:grpSpPr>
        <p:sp>
          <p:nvSpPr>
            <p:cNvPr id="31" name="Oval 5">
              <a:extLst>
                <a:ext uri="{FF2B5EF4-FFF2-40B4-BE49-F238E27FC236}">
                  <a16:creationId xmlns:a16="http://schemas.microsoft.com/office/drawing/2014/main" id="{119E2360-A688-44DF-A6BB-76D18177CCFF}"/>
                </a:ext>
              </a:extLst>
            </p:cNvPr>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2" name="Freeform 6">
              <a:extLst>
                <a:ext uri="{FF2B5EF4-FFF2-40B4-BE49-F238E27FC236}">
                  <a16:creationId xmlns:a16="http://schemas.microsoft.com/office/drawing/2014/main" id="{4265C3C7-34A9-47F1-AB5F-2771E187891E}"/>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3" name="Rectangle 7">
              <a:extLst>
                <a:ext uri="{FF2B5EF4-FFF2-40B4-BE49-F238E27FC236}">
                  <a16:creationId xmlns:a16="http://schemas.microsoft.com/office/drawing/2014/main" id="{A9400861-EDC5-4A80-9569-C20320CE006A}"/>
                </a:ext>
              </a:extLst>
            </p:cNvPr>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4" name="Freeform 8">
              <a:extLst>
                <a:ext uri="{FF2B5EF4-FFF2-40B4-BE49-F238E27FC236}">
                  <a16:creationId xmlns:a16="http://schemas.microsoft.com/office/drawing/2014/main" id="{64DC9296-DBBC-4C4E-ACB4-7DA2607D524B}"/>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5" name="Rectangle 9">
              <a:extLst>
                <a:ext uri="{FF2B5EF4-FFF2-40B4-BE49-F238E27FC236}">
                  <a16:creationId xmlns:a16="http://schemas.microsoft.com/office/drawing/2014/main" id="{3E26591B-8E9F-4856-8284-BF3F8DB6ABC1}"/>
                </a:ext>
              </a:extLst>
            </p:cNvPr>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6" name="Rectangle 10">
              <a:extLst>
                <a:ext uri="{FF2B5EF4-FFF2-40B4-BE49-F238E27FC236}">
                  <a16:creationId xmlns:a16="http://schemas.microsoft.com/office/drawing/2014/main" id="{43F42271-5510-4D15-B07B-133237928BB4}"/>
                </a:ext>
              </a:extLst>
            </p:cNvPr>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7" name="Freeform 11">
              <a:extLst>
                <a:ext uri="{FF2B5EF4-FFF2-40B4-BE49-F238E27FC236}">
                  <a16:creationId xmlns:a16="http://schemas.microsoft.com/office/drawing/2014/main" id="{00E9FD99-54D9-422B-9717-D0DD3442A0DF}"/>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8" name="Freeform 12">
              <a:extLst>
                <a:ext uri="{FF2B5EF4-FFF2-40B4-BE49-F238E27FC236}">
                  <a16:creationId xmlns:a16="http://schemas.microsoft.com/office/drawing/2014/main" id="{BAF30821-90D3-436A-8DDF-D130E66447E2}"/>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9" name="Freeform 13">
              <a:extLst>
                <a:ext uri="{FF2B5EF4-FFF2-40B4-BE49-F238E27FC236}">
                  <a16:creationId xmlns:a16="http://schemas.microsoft.com/office/drawing/2014/main" id="{5C1A565D-B22B-4EE2-ACC9-C993D581F00C}"/>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40" name="Freeform 14">
              <a:extLst>
                <a:ext uri="{FF2B5EF4-FFF2-40B4-BE49-F238E27FC236}">
                  <a16:creationId xmlns:a16="http://schemas.microsoft.com/office/drawing/2014/main" id="{666738FD-9737-43F5-8E36-896FD725FE08}"/>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grpSp>
      <p:sp>
        <p:nvSpPr>
          <p:cNvPr id="42" name="Title 1">
            <a:extLst>
              <a:ext uri="{FF2B5EF4-FFF2-40B4-BE49-F238E27FC236}">
                <a16:creationId xmlns:a16="http://schemas.microsoft.com/office/drawing/2014/main" id="{B345DB50-CB94-4421-9E14-33DABF973475}"/>
              </a:ext>
            </a:extLst>
          </p:cNvPr>
          <p:cNvSpPr>
            <a:spLocks noGrp="1"/>
          </p:cNvSpPr>
          <p:nvPr>
            <p:ph type="ctrTitle" hasCustomPrompt="1"/>
          </p:nvPr>
        </p:nvSpPr>
        <p:spPr bwMode="gray">
          <a:xfrm>
            <a:off x="501652" y="5186209"/>
            <a:ext cx="4446269" cy="895983"/>
          </a:xfrm>
          <a:prstGeom prst="rect">
            <a:avLst/>
          </a:prstGeom>
        </p:spPr>
        <p:txBody>
          <a:bodyPr anchor="b" anchorCtr="0">
            <a:noAutofit/>
          </a:bodyPr>
          <a:lstStyle>
            <a:lvl1pPr algn="l">
              <a:lnSpc>
                <a:spcPts val="2400"/>
              </a:lnSpc>
              <a:defRPr sz="2400" b="0">
                <a:solidFill>
                  <a:schemeClr val="tx1"/>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dirty="0"/>
              <a:t>Click to edit </a:t>
            </a:r>
            <a:br>
              <a:rPr lang="en-US" noProof="0" dirty="0"/>
            </a:br>
            <a:r>
              <a:rPr lang="en-US" noProof="0" dirty="0"/>
              <a:t>Master title style</a:t>
            </a:r>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501652" y="6381750"/>
            <a:ext cx="4446269" cy="273050"/>
          </a:xfrm>
          <a:prstGeom prst="rect">
            <a:avLst/>
          </a:prstGeom>
        </p:spPr>
        <p:txBody>
          <a:bodyPr anchor="b">
            <a:noAutofit/>
          </a:bodyPr>
          <a:lstStyle>
            <a:lvl1pPr>
              <a:spcAft>
                <a:spcPts val="0"/>
              </a:spcAft>
              <a:defRPr sz="1050" b="1">
                <a:solidFill>
                  <a:schemeClr val="tx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28" name="Title 1">
            <a:extLst>
              <a:ext uri="{FF2B5EF4-FFF2-40B4-BE49-F238E27FC236}">
                <a16:creationId xmlns:a16="http://schemas.microsoft.com/office/drawing/2014/main" id="{BF939DF8-C67D-4ED5-9DBC-98F2B43BDAEA}"/>
              </a:ext>
            </a:extLst>
          </p:cNvPr>
          <p:cNvSpPr txBox="1">
            <a:spLocks/>
          </p:cNvSpPr>
          <p:nvPr userDrawn="1"/>
        </p:nvSpPr>
        <p:spPr bwMode="gray">
          <a:xfrm>
            <a:off x="3417933" y="725457"/>
            <a:ext cx="5356735" cy="5356735"/>
          </a:xfrm>
          <a:prstGeom prst="ellipse">
            <a:avLst/>
          </a:prstGeom>
          <a:ln w="25400">
            <a:solidFill>
              <a:schemeClr val="accent1"/>
            </a:solidFill>
          </a:ln>
        </p:spPr>
        <p:txBody>
          <a:bodyPr vert="horz" lIns="81000" tIns="81000" rIns="81000" bIns="81000" rtlCol="0" anchor="ctr" anchorCtr="0">
            <a:normAutofit/>
          </a:bodyPr>
          <a:lstStyle>
            <a:lvl1pPr algn="ctr" defTabSz="914400" rtl="0" eaLnBrk="1" latinLnBrk="0" hangingPunct="1">
              <a:lnSpc>
                <a:spcPts val="4200"/>
              </a:lnSpc>
              <a:spcBef>
                <a:spcPct val="0"/>
              </a:spcBef>
              <a:buNone/>
              <a:defRPr sz="3600" b="0" kern="1200">
                <a:solidFill>
                  <a:schemeClr val="tx1"/>
                </a:solidFill>
                <a:latin typeface="+mj-lt"/>
                <a:ea typeface="Open Sans" panose="020B0606030504020204" pitchFamily="34" charset="0"/>
                <a:cs typeface="Open Sans" panose="020B0606030504020204" pitchFamily="34" charset="0"/>
              </a:defRPr>
            </a:lvl1pPr>
          </a:lstStyle>
          <a:p>
            <a:r>
              <a:rPr lang="en-US" sz="2700" dirty="0"/>
              <a:t>Click to edit Master title style</a:t>
            </a:r>
          </a:p>
        </p:txBody>
      </p:sp>
    </p:spTree>
    <p:extLst>
      <p:ext uri="{BB962C8B-B14F-4D97-AF65-F5344CB8AC3E}">
        <p14:creationId xmlns:p14="http://schemas.microsoft.com/office/powerpoint/2010/main" val="2545702063"/>
      </p:ext>
    </p:extLst>
  </p:cSld>
  <p:clrMapOvr>
    <a:masterClrMapping/>
  </p:clrMapOvr>
  <p:transition>
    <p:fade/>
  </p:transition>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1" y="1670836"/>
            <a:ext cx="10541000" cy="1592403"/>
          </a:xfrm>
          <a:prstGeom prst="rect">
            <a:avLst/>
          </a:prstGeom>
        </p:spPr>
        <p:txBody>
          <a:bodyPr anchor="b"/>
          <a:lstStyle>
            <a:lvl1pPr>
              <a:lnSpc>
                <a:spcPct val="95000"/>
              </a:lnSpc>
              <a:defRPr sz="2700" b="1">
                <a:solidFill>
                  <a:schemeClr val="tx1"/>
                </a:solidFill>
                <a:latin typeface="+mj-lt"/>
                <a:ea typeface="Open Sans" panose="020B0606030504020204" pitchFamily="34" charset="0"/>
                <a:cs typeface="Calibri" panose="020F050202020403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lIns="0" tIns="0" rIns="0" bIns="0">
            <a:noAutofit/>
          </a:bodyPr>
          <a:lstStyle>
            <a:lvl1pPr marL="0" indent="0">
              <a:lnSpc>
                <a:spcPct val="95000"/>
              </a:lnSpc>
              <a:spcAft>
                <a:spcPts val="0"/>
              </a:spcAft>
              <a:buNone/>
              <a:defRPr sz="2700">
                <a:solidFill>
                  <a:schemeClr val="tx1"/>
                </a:solidFill>
                <a:latin typeface="+mn-lt"/>
                <a:cs typeface="Calibri" panose="020F050202020403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
        <p:nvSpPr>
          <p:cNvPr id="4"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5"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1283464780"/>
      </p:ext>
    </p:extLst>
  </p:cSld>
  <p:clrMapOvr>
    <a:masterClrMapping/>
  </p:clrMapOvr>
  <p:transition>
    <p:fade/>
  </p:transition>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accent 1">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2921" y="1700215"/>
            <a:ext cx="10418233" cy="1592403"/>
          </a:xfrm>
          <a:prstGeom prst="rect">
            <a:avLst/>
          </a:prstGeom>
        </p:spPr>
        <p:txBody>
          <a:bodyPr anchor="b">
            <a:noAutofit/>
          </a:bodyPr>
          <a:lstStyle>
            <a:lvl1pPr>
              <a:lnSpc>
                <a:spcPct val="95000"/>
              </a:lnSpc>
              <a:defRPr sz="27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502921" y="3423545"/>
            <a:ext cx="10418235" cy="1566532"/>
          </a:xfrm>
        </p:spPr>
        <p:txBody>
          <a:bodyPr lIns="0" tIns="0" rIns="0" bIns="0">
            <a:noAutofit/>
          </a:bodyPr>
          <a:lstStyle>
            <a:lvl1pPr marL="0" indent="0">
              <a:lnSpc>
                <a:spcPct val="95000"/>
              </a:lnSpc>
              <a:spcAft>
                <a:spcPts val="0"/>
              </a:spcAft>
              <a:buNone/>
              <a:defRPr sz="2700">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8" name="Copyright">
            <a:extLst>
              <a:ext uri="{FF2B5EF4-FFF2-40B4-BE49-F238E27FC236}">
                <a16:creationId xmlns:a16="http://schemas.microsoft.com/office/drawing/2014/main" id="{AEF67F89-55D5-4B02-B284-7F2FE86B67EB}"/>
              </a:ext>
            </a:extLst>
          </p:cNvPr>
          <p:cNvSpPr txBox="1"/>
          <p:nvPr userDrawn="1"/>
        </p:nvSpPr>
        <p:spPr>
          <a:xfrm>
            <a:off x="501649" y="6477003"/>
            <a:ext cx="5355168" cy="276999"/>
          </a:xfrm>
          <a:prstGeom prst="rect">
            <a:avLst/>
          </a:prstGeom>
          <a:noFill/>
        </p:spPr>
        <p:txBody>
          <a:bodyPr wrap="square" lIns="0" tIns="0" rIns="0" bIns="0" rtlCol="0">
            <a:noAutofit/>
          </a:bodyPr>
          <a:lstStyle/>
          <a:p>
            <a:pPr marL="0" indent="0">
              <a:spcBef>
                <a:spcPts val="450"/>
              </a:spcBef>
              <a:buSzPct val="100000"/>
              <a:buFont typeface="Arial"/>
              <a:buNone/>
            </a:pPr>
            <a:r>
              <a:rPr lang="en-US" sz="675" noProof="0" dirty="0">
                <a:solidFill>
                  <a:schemeClr val="bg1"/>
                </a:solidFill>
                <a:latin typeface="Calibri" panose="020F0502020204030204" pitchFamily="34" charset="0"/>
                <a:cs typeface="Calibri" panose="020F0502020204030204" pitchFamily="34" charset="0"/>
              </a:rPr>
              <a:t>© Deloitte LLP and affiliated entities.</a:t>
            </a:r>
          </a:p>
        </p:txBody>
      </p:sp>
      <p:sp>
        <p:nvSpPr>
          <p:cNvPr id="10"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solidFill>
                  <a:schemeClr val="bg1"/>
                </a:solidFill>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1"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solidFill>
                  <a:schemeClr val="bg1"/>
                </a:solidFill>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323403565"/>
      </p:ext>
    </p:extLst>
  </p:cSld>
  <p:clrMapOvr>
    <a:masterClrMapping/>
  </p:clrMapOvr>
  <p:transition>
    <p:fade/>
  </p:transition>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accent 2">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501650" y="1705670"/>
            <a:ext cx="10418233" cy="1592403"/>
          </a:xfrm>
          <a:prstGeom prst="rect">
            <a:avLst/>
          </a:prstGeom>
        </p:spPr>
        <p:txBody>
          <a:bodyPr anchor="b">
            <a:noAutofit/>
          </a:bodyPr>
          <a:lstStyle>
            <a:lvl1pPr>
              <a:lnSpc>
                <a:spcPct val="95000"/>
              </a:lnSpc>
              <a:defRPr sz="27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19" name="Text Placeholder 2"/>
          <p:cNvSpPr>
            <a:spLocks noGrp="1"/>
          </p:cNvSpPr>
          <p:nvPr>
            <p:ph type="body" idx="1"/>
          </p:nvPr>
        </p:nvSpPr>
        <p:spPr bwMode="gray">
          <a:xfrm>
            <a:off x="501650" y="3429000"/>
            <a:ext cx="10418233" cy="1566532"/>
          </a:xfrm>
        </p:spPr>
        <p:txBody>
          <a:bodyPr lIns="0" tIns="0" rIns="0" bIns="0">
            <a:noAutofit/>
          </a:bodyPr>
          <a:lstStyle>
            <a:lvl1pPr marL="0" indent="0">
              <a:lnSpc>
                <a:spcPct val="95000"/>
              </a:lnSpc>
              <a:spcAft>
                <a:spcPts val="0"/>
              </a:spcAft>
              <a:buNone/>
              <a:defRPr sz="2700">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8" name="Copyright">
            <a:extLst>
              <a:ext uri="{FF2B5EF4-FFF2-40B4-BE49-F238E27FC236}">
                <a16:creationId xmlns:a16="http://schemas.microsoft.com/office/drawing/2014/main" id="{3822DAB5-ADF4-4108-87C8-45273001E73C}"/>
              </a:ext>
            </a:extLst>
          </p:cNvPr>
          <p:cNvSpPr txBox="1"/>
          <p:nvPr userDrawn="1"/>
        </p:nvSpPr>
        <p:spPr>
          <a:xfrm>
            <a:off x="501649" y="6477003"/>
            <a:ext cx="5355168" cy="276999"/>
          </a:xfrm>
          <a:prstGeom prst="rect">
            <a:avLst/>
          </a:prstGeom>
          <a:noFill/>
        </p:spPr>
        <p:txBody>
          <a:bodyPr wrap="square" lIns="0" tIns="0" rIns="0" bIns="0" rtlCol="0">
            <a:noAutofit/>
          </a:bodyPr>
          <a:lstStyle/>
          <a:p>
            <a:pPr marL="0" indent="0">
              <a:spcBef>
                <a:spcPts val="450"/>
              </a:spcBef>
              <a:buSzPct val="100000"/>
              <a:buFont typeface="Arial"/>
              <a:buNone/>
            </a:pPr>
            <a:r>
              <a:rPr lang="en-US" sz="675" noProof="0" dirty="0">
                <a:solidFill>
                  <a:schemeClr val="bg1"/>
                </a:solidFill>
                <a:latin typeface="Calibri" panose="020F0502020204030204" pitchFamily="34" charset="0"/>
                <a:cs typeface="Calibri" panose="020F0502020204030204" pitchFamily="34" charset="0"/>
              </a:rPr>
              <a:t>© Deloitte LLP and affiliated entities.</a:t>
            </a:r>
          </a:p>
        </p:txBody>
      </p:sp>
      <p:sp>
        <p:nvSpPr>
          <p:cNvPr id="10"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solidFill>
                  <a:schemeClr val="bg1"/>
                </a:solidFill>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1"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solidFill>
                  <a:schemeClr val="bg1"/>
                </a:solidFill>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6105430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accent 3">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01650" y="1705670"/>
            <a:ext cx="10418233" cy="1592403"/>
          </a:xfrm>
          <a:prstGeom prst="rect">
            <a:avLst/>
          </a:prstGeom>
        </p:spPr>
        <p:txBody>
          <a:bodyPr anchor="b">
            <a:noAutofit/>
          </a:bodyPr>
          <a:lstStyle>
            <a:lvl1pPr>
              <a:lnSpc>
                <a:spcPct val="95000"/>
              </a:lnSpc>
              <a:defRPr sz="27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501650" y="3429000"/>
            <a:ext cx="10418233" cy="1566532"/>
          </a:xfrm>
        </p:spPr>
        <p:txBody>
          <a:bodyPr lIns="0" tIns="0" rIns="0" bIns="0">
            <a:noAutofit/>
          </a:bodyPr>
          <a:lstStyle>
            <a:lvl1pPr marL="0" indent="0">
              <a:lnSpc>
                <a:spcPct val="95000"/>
              </a:lnSpc>
              <a:spcAft>
                <a:spcPts val="0"/>
              </a:spcAft>
              <a:buNone/>
              <a:defRPr sz="2700">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11" name="Copyright">
            <a:extLst>
              <a:ext uri="{FF2B5EF4-FFF2-40B4-BE49-F238E27FC236}">
                <a16:creationId xmlns:a16="http://schemas.microsoft.com/office/drawing/2014/main" id="{4ACF8F1C-1E3E-405F-9EE4-66FBDF1175E0}"/>
              </a:ext>
            </a:extLst>
          </p:cNvPr>
          <p:cNvSpPr txBox="1"/>
          <p:nvPr userDrawn="1"/>
        </p:nvSpPr>
        <p:spPr>
          <a:xfrm>
            <a:off x="501649" y="6477003"/>
            <a:ext cx="5355168" cy="276999"/>
          </a:xfrm>
          <a:prstGeom prst="rect">
            <a:avLst/>
          </a:prstGeom>
          <a:noFill/>
        </p:spPr>
        <p:txBody>
          <a:bodyPr wrap="square" lIns="0" tIns="0" rIns="0" bIns="0" rtlCol="0">
            <a:noAutofit/>
          </a:bodyPr>
          <a:lstStyle/>
          <a:p>
            <a:pPr marL="0" indent="0">
              <a:spcBef>
                <a:spcPts val="450"/>
              </a:spcBef>
              <a:buSzPct val="100000"/>
              <a:buFont typeface="Arial"/>
              <a:buNone/>
            </a:pPr>
            <a:r>
              <a:rPr lang="en-US" sz="675" noProof="0" dirty="0">
                <a:solidFill>
                  <a:schemeClr val="bg1"/>
                </a:solidFill>
                <a:latin typeface="Calibri" panose="020F0502020204030204" pitchFamily="34" charset="0"/>
                <a:cs typeface="Calibri" panose="020F0502020204030204" pitchFamily="34" charset="0"/>
              </a:rPr>
              <a:t>© Deloitte LLP and affiliated entities.</a:t>
            </a:r>
          </a:p>
        </p:txBody>
      </p:sp>
      <p:sp>
        <p:nvSpPr>
          <p:cNvPr id="7"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solidFill>
                  <a:schemeClr val="bg1"/>
                </a:solidFill>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8"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solidFill>
                  <a:schemeClr val="bg1"/>
                </a:solidFill>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2987667919"/>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accent 4">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501650" y="1705670"/>
            <a:ext cx="10418233" cy="1592403"/>
          </a:xfrm>
          <a:prstGeom prst="rect">
            <a:avLst/>
          </a:prstGeom>
        </p:spPr>
        <p:txBody>
          <a:bodyPr anchor="b">
            <a:noAutofit/>
          </a:bodyPr>
          <a:lstStyle>
            <a:lvl1pPr>
              <a:lnSpc>
                <a:spcPct val="95000"/>
              </a:lnSpc>
              <a:defRPr sz="27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19" name="Text Placeholder 2"/>
          <p:cNvSpPr>
            <a:spLocks noGrp="1"/>
          </p:cNvSpPr>
          <p:nvPr>
            <p:ph type="body" idx="1"/>
          </p:nvPr>
        </p:nvSpPr>
        <p:spPr bwMode="gray">
          <a:xfrm>
            <a:off x="501650" y="3429000"/>
            <a:ext cx="10418233" cy="1566532"/>
          </a:xfrm>
        </p:spPr>
        <p:txBody>
          <a:bodyPr lIns="0" tIns="0" rIns="0" bIns="0">
            <a:noAutofit/>
          </a:bodyPr>
          <a:lstStyle>
            <a:lvl1pPr marL="0" indent="0">
              <a:lnSpc>
                <a:spcPct val="95000"/>
              </a:lnSpc>
              <a:spcAft>
                <a:spcPts val="0"/>
              </a:spcAft>
              <a:buNone/>
              <a:defRPr sz="2700">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8" name="Copyright">
            <a:extLst>
              <a:ext uri="{FF2B5EF4-FFF2-40B4-BE49-F238E27FC236}">
                <a16:creationId xmlns:a16="http://schemas.microsoft.com/office/drawing/2014/main" id="{CA24B28E-5B13-4779-8D72-C52A20B99FE7}"/>
              </a:ext>
            </a:extLst>
          </p:cNvPr>
          <p:cNvSpPr txBox="1"/>
          <p:nvPr userDrawn="1"/>
        </p:nvSpPr>
        <p:spPr>
          <a:xfrm>
            <a:off x="501649" y="6477003"/>
            <a:ext cx="5355168" cy="276999"/>
          </a:xfrm>
          <a:prstGeom prst="rect">
            <a:avLst/>
          </a:prstGeom>
          <a:noFill/>
        </p:spPr>
        <p:txBody>
          <a:bodyPr wrap="square" lIns="0" tIns="0" rIns="0" bIns="0" rtlCol="0">
            <a:noAutofit/>
          </a:bodyPr>
          <a:lstStyle/>
          <a:p>
            <a:pPr marL="0" indent="0">
              <a:spcBef>
                <a:spcPts val="450"/>
              </a:spcBef>
              <a:buSzPct val="100000"/>
              <a:buFont typeface="Arial"/>
              <a:buNone/>
            </a:pPr>
            <a:r>
              <a:rPr lang="en-US" sz="675" noProof="0" dirty="0">
                <a:solidFill>
                  <a:schemeClr val="bg1"/>
                </a:solidFill>
                <a:latin typeface="Calibri" panose="020F0502020204030204" pitchFamily="34" charset="0"/>
                <a:cs typeface="Calibri" panose="020F0502020204030204" pitchFamily="34" charset="0"/>
              </a:rPr>
              <a:t>© Deloitte LLP and affiliated entities.</a:t>
            </a:r>
          </a:p>
        </p:txBody>
      </p:sp>
      <p:sp>
        <p:nvSpPr>
          <p:cNvPr id="10"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solidFill>
                  <a:schemeClr val="bg1"/>
                </a:solidFill>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1"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solidFill>
                  <a:schemeClr val="bg1"/>
                </a:solidFill>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147761376"/>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501650" y="1705670"/>
            <a:ext cx="10418233" cy="1592403"/>
          </a:xfrm>
          <a:prstGeom prst="rect">
            <a:avLst/>
          </a:prstGeom>
        </p:spPr>
        <p:txBody>
          <a:bodyPr anchor="b">
            <a:noAutofit/>
          </a:bodyPr>
          <a:lstStyle>
            <a:lvl1pPr>
              <a:lnSpc>
                <a:spcPct val="95000"/>
              </a:lnSpc>
              <a:defRPr sz="27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19" name="Text Placeholder 2"/>
          <p:cNvSpPr>
            <a:spLocks noGrp="1"/>
          </p:cNvSpPr>
          <p:nvPr>
            <p:ph type="body" idx="1"/>
          </p:nvPr>
        </p:nvSpPr>
        <p:spPr bwMode="gray">
          <a:xfrm>
            <a:off x="501650" y="3429000"/>
            <a:ext cx="10418233" cy="1566532"/>
          </a:xfrm>
        </p:spPr>
        <p:txBody>
          <a:bodyPr lIns="0" tIns="0" rIns="0" bIns="0">
            <a:noAutofit/>
          </a:bodyPr>
          <a:lstStyle>
            <a:lvl1pPr marL="0" indent="0">
              <a:lnSpc>
                <a:spcPct val="95000"/>
              </a:lnSpc>
              <a:spcAft>
                <a:spcPts val="0"/>
              </a:spcAft>
              <a:buNone/>
              <a:defRPr sz="2700">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8" name="Copyright">
            <a:extLst>
              <a:ext uri="{FF2B5EF4-FFF2-40B4-BE49-F238E27FC236}">
                <a16:creationId xmlns:a16="http://schemas.microsoft.com/office/drawing/2014/main" id="{2AD12011-8F73-49BB-8C12-BDC820477529}"/>
              </a:ext>
            </a:extLst>
          </p:cNvPr>
          <p:cNvSpPr txBox="1"/>
          <p:nvPr userDrawn="1"/>
        </p:nvSpPr>
        <p:spPr>
          <a:xfrm>
            <a:off x="501649" y="6477003"/>
            <a:ext cx="5355168" cy="276999"/>
          </a:xfrm>
          <a:prstGeom prst="rect">
            <a:avLst/>
          </a:prstGeom>
          <a:noFill/>
        </p:spPr>
        <p:txBody>
          <a:bodyPr wrap="square" lIns="0" tIns="0" rIns="0" bIns="0" rtlCol="0">
            <a:noAutofit/>
          </a:bodyPr>
          <a:lstStyle/>
          <a:p>
            <a:pPr marL="0" indent="0">
              <a:spcBef>
                <a:spcPts val="450"/>
              </a:spcBef>
              <a:buSzPct val="100000"/>
              <a:buFont typeface="Arial"/>
              <a:buNone/>
            </a:pPr>
            <a:r>
              <a:rPr lang="en-US" sz="675" noProof="0" dirty="0">
                <a:solidFill>
                  <a:schemeClr val="bg1"/>
                </a:solidFill>
                <a:latin typeface="Calibri" panose="020F0502020204030204" pitchFamily="34" charset="0"/>
                <a:cs typeface="Calibri" panose="020F0502020204030204" pitchFamily="34" charset="0"/>
              </a:rPr>
              <a:t>© Deloitte LLP and affiliated entities.</a:t>
            </a:r>
          </a:p>
        </p:txBody>
      </p:sp>
      <p:sp>
        <p:nvSpPr>
          <p:cNvPr id="10"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solidFill>
                  <a:schemeClr val="bg1"/>
                </a:solidFill>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1"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solidFill>
                  <a:schemeClr val="bg1"/>
                </a:solidFill>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136258714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Key statement white">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01652" y="1665288"/>
            <a:ext cx="9277349" cy="4716462"/>
          </a:xfrm>
          <a:prstGeom prst="rect">
            <a:avLst/>
          </a:prstGeom>
        </p:spPr>
        <p:txBody>
          <a:bodyPr>
            <a:noAutofit/>
          </a:bodyPr>
          <a:lstStyle>
            <a:lvl1pPr marL="0" indent="0" algn="l">
              <a:spcBef>
                <a:spcPts val="2700"/>
              </a:spcBef>
              <a:buFontTx/>
              <a:buNone/>
              <a:defRPr sz="2700">
                <a:solidFill>
                  <a:schemeClr val="tx1"/>
                </a:solidFill>
              </a:defRPr>
            </a:lvl1pPr>
            <a:lvl2pPr marL="342900" indent="-342900">
              <a:defRPr sz="2250">
                <a:solidFill>
                  <a:schemeClr val="bg2"/>
                </a:solidFill>
              </a:defRPr>
            </a:lvl2pPr>
            <a:lvl3pPr>
              <a:defRPr sz="2250">
                <a:solidFill>
                  <a:schemeClr val="bg2"/>
                </a:solidFill>
              </a:defRPr>
            </a:lvl3pPr>
            <a:lvl4pPr>
              <a:defRPr sz="2250">
                <a:solidFill>
                  <a:schemeClr val="bg2"/>
                </a:solidFill>
              </a:defRPr>
            </a:lvl4pPr>
            <a:lvl5pPr>
              <a:defRPr sz="2250">
                <a:solidFill>
                  <a:schemeClr val="bg2"/>
                </a:solidFill>
              </a:defRPr>
            </a:lvl5pPr>
          </a:lstStyle>
          <a:p>
            <a:pPr lvl="0"/>
            <a:r>
              <a:rPr lang="en-US" noProof="0"/>
              <a:t>Click to edit Master text styles</a:t>
            </a:r>
          </a:p>
        </p:txBody>
      </p:sp>
      <p:sp>
        <p:nvSpPr>
          <p:cNvPr id="3"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5"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318738685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Key statement green accent 2">
    <p:bg>
      <p:bgPr>
        <a:solidFill>
          <a:schemeClr val="accent2"/>
        </a:solidFill>
        <a:effectLst/>
      </p:bgPr>
    </p:bg>
    <p:spTree>
      <p:nvGrpSpPr>
        <p:cNvPr id="1" name=""/>
        <p:cNvGrpSpPr/>
        <p:nvPr/>
      </p:nvGrpSpPr>
      <p:grpSpPr>
        <a:xfrm>
          <a:off x="0" y="0"/>
          <a:ext cx="0" cy="0"/>
          <a:chOff x="0" y="0"/>
          <a:chExt cx="0" cy="0"/>
        </a:xfrm>
      </p:grpSpPr>
      <p:sp>
        <p:nvSpPr>
          <p:cNvPr id="7" name="Copyright">
            <a:extLst>
              <a:ext uri="{FF2B5EF4-FFF2-40B4-BE49-F238E27FC236}">
                <a16:creationId xmlns:a16="http://schemas.microsoft.com/office/drawing/2014/main" id="{D0A667F0-B7EF-4F5E-92CD-27B38F79EFE4}"/>
              </a:ext>
            </a:extLst>
          </p:cNvPr>
          <p:cNvSpPr txBox="1"/>
          <p:nvPr userDrawn="1"/>
        </p:nvSpPr>
        <p:spPr>
          <a:xfrm>
            <a:off x="501649" y="6477003"/>
            <a:ext cx="5355168" cy="276999"/>
          </a:xfrm>
          <a:prstGeom prst="rect">
            <a:avLst/>
          </a:prstGeom>
          <a:noFill/>
        </p:spPr>
        <p:txBody>
          <a:bodyPr wrap="square" lIns="0" tIns="0" rIns="0" bIns="0" rtlCol="0">
            <a:noAutofit/>
          </a:bodyPr>
          <a:lstStyle/>
          <a:p>
            <a:pPr marL="0" indent="0">
              <a:spcBef>
                <a:spcPts val="450"/>
              </a:spcBef>
              <a:buSzPct val="100000"/>
              <a:buFont typeface="Arial"/>
              <a:buNone/>
            </a:pPr>
            <a:r>
              <a:rPr lang="en-US" sz="675" noProof="0" dirty="0">
                <a:solidFill>
                  <a:schemeClr val="bg1"/>
                </a:solidFill>
                <a:latin typeface="Calibri" panose="020F0502020204030204" pitchFamily="34" charset="0"/>
                <a:cs typeface="Calibri" panose="020F0502020204030204" pitchFamily="34" charset="0"/>
              </a:rPr>
              <a:t>© Deloitte LLP and affiliated entities.</a:t>
            </a:r>
          </a:p>
        </p:txBody>
      </p:sp>
      <p:sp>
        <p:nvSpPr>
          <p:cNvPr id="9" name="Text Placeholder 3"/>
          <p:cNvSpPr>
            <a:spLocks noGrp="1"/>
          </p:cNvSpPr>
          <p:nvPr>
            <p:ph type="body" sz="quarter" idx="10"/>
          </p:nvPr>
        </p:nvSpPr>
        <p:spPr>
          <a:xfrm>
            <a:off x="501652" y="1665288"/>
            <a:ext cx="9277349" cy="4716462"/>
          </a:xfrm>
          <a:prstGeom prst="rect">
            <a:avLst/>
          </a:prstGeom>
        </p:spPr>
        <p:txBody>
          <a:bodyPr>
            <a:noAutofit/>
          </a:bodyPr>
          <a:lstStyle>
            <a:lvl1pPr marL="0" indent="0" algn="l">
              <a:spcBef>
                <a:spcPts val="2700"/>
              </a:spcBef>
              <a:buFontTx/>
              <a:buNone/>
              <a:defRPr sz="2700">
                <a:solidFill>
                  <a:schemeClr val="bg1"/>
                </a:solidFill>
              </a:defRPr>
            </a:lvl1pPr>
            <a:lvl2pPr marL="342900" indent="-342900">
              <a:defRPr sz="2250">
                <a:solidFill>
                  <a:schemeClr val="bg2"/>
                </a:solidFill>
              </a:defRPr>
            </a:lvl2pPr>
            <a:lvl3pPr>
              <a:defRPr sz="2250">
                <a:solidFill>
                  <a:schemeClr val="bg2"/>
                </a:solidFill>
              </a:defRPr>
            </a:lvl3pPr>
            <a:lvl4pPr>
              <a:defRPr sz="2250">
                <a:solidFill>
                  <a:schemeClr val="bg2"/>
                </a:solidFill>
              </a:defRPr>
            </a:lvl4pPr>
            <a:lvl5pPr>
              <a:defRPr sz="2250">
                <a:solidFill>
                  <a:schemeClr val="bg2"/>
                </a:solidFill>
              </a:defRPr>
            </a:lvl5pPr>
          </a:lstStyle>
          <a:p>
            <a:pPr lvl="0"/>
            <a:r>
              <a:rPr lang="en-US" noProof="0"/>
              <a:t>Click to edit Master text styles</a:t>
            </a:r>
          </a:p>
        </p:txBody>
      </p:sp>
      <p:sp>
        <p:nvSpPr>
          <p:cNvPr id="10"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solidFill>
                  <a:schemeClr val="bg1"/>
                </a:solidFill>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1"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solidFill>
                  <a:schemeClr val="bg1"/>
                </a:solidFill>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294420143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Key statement Green Accent 4">
    <p:bg>
      <p:bgPr>
        <a:solidFill>
          <a:schemeClr val="accent4"/>
        </a:solidFill>
        <a:effectLst/>
      </p:bgPr>
    </p:bg>
    <p:spTree>
      <p:nvGrpSpPr>
        <p:cNvPr id="1" name=""/>
        <p:cNvGrpSpPr/>
        <p:nvPr/>
      </p:nvGrpSpPr>
      <p:grpSpPr>
        <a:xfrm>
          <a:off x="0" y="0"/>
          <a:ext cx="0" cy="0"/>
          <a:chOff x="0" y="0"/>
          <a:chExt cx="0" cy="0"/>
        </a:xfrm>
      </p:grpSpPr>
      <p:sp>
        <p:nvSpPr>
          <p:cNvPr id="7" name="Copyright">
            <a:extLst>
              <a:ext uri="{FF2B5EF4-FFF2-40B4-BE49-F238E27FC236}">
                <a16:creationId xmlns:a16="http://schemas.microsoft.com/office/drawing/2014/main" id="{08CA3D77-96FD-468A-A22B-1C767AC6D413}"/>
              </a:ext>
            </a:extLst>
          </p:cNvPr>
          <p:cNvSpPr txBox="1"/>
          <p:nvPr userDrawn="1"/>
        </p:nvSpPr>
        <p:spPr>
          <a:xfrm>
            <a:off x="501649" y="6477003"/>
            <a:ext cx="5355168" cy="276999"/>
          </a:xfrm>
          <a:prstGeom prst="rect">
            <a:avLst/>
          </a:prstGeom>
          <a:noFill/>
        </p:spPr>
        <p:txBody>
          <a:bodyPr wrap="square" lIns="0" tIns="0" rIns="0" bIns="0" rtlCol="0">
            <a:noAutofit/>
          </a:bodyPr>
          <a:lstStyle/>
          <a:p>
            <a:pPr marL="0" indent="0">
              <a:spcBef>
                <a:spcPts val="450"/>
              </a:spcBef>
              <a:buSzPct val="100000"/>
              <a:buFont typeface="Arial"/>
              <a:buNone/>
            </a:pPr>
            <a:r>
              <a:rPr lang="en-US" sz="675" noProof="0" dirty="0">
                <a:solidFill>
                  <a:schemeClr val="bg1"/>
                </a:solidFill>
                <a:latin typeface="Calibri" panose="020F0502020204030204" pitchFamily="34" charset="0"/>
                <a:cs typeface="Calibri" panose="020F0502020204030204" pitchFamily="34" charset="0"/>
              </a:rPr>
              <a:t>© Deloitte LLP and affiliated entities.</a:t>
            </a:r>
          </a:p>
        </p:txBody>
      </p:sp>
      <p:sp>
        <p:nvSpPr>
          <p:cNvPr id="9" name="Text Placeholder 3"/>
          <p:cNvSpPr>
            <a:spLocks noGrp="1"/>
          </p:cNvSpPr>
          <p:nvPr>
            <p:ph type="body" sz="quarter" idx="10"/>
          </p:nvPr>
        </p:nvSpPr>
        <p:spPr>
          <a:xfrm>
            <a:off x="501652" y="1665288"/>
            <a:ext cx="9277349" cy="4716462"/>
          </a:xfrm>
          <a:prstGeom prst="rect">
            <a:avLst/>
          </a:prstGeom>
        </p:spPr>
        <p:txBody>
          <a:bodyPr>
            <a:noAutofit/>
          </a:bodyPr>
          <a:lstStyle>
            <a:lvl1pPr marL="0" indent="0" algn="l">
              <a:spcBef>
                <a:spcPts val="2700"/>
              </a:spcBef>
              <a:buFontTx/>
              <a:buNone/>
              <a:defRPr sz="2700">
                <a:solidFill>
                  <a:schemeClr val="bg1"/>
                </a:solidFill>
              </a:defRPr>
            </a:lvl1pPr>
            <a:lvl2pPr marL="342900" indent="-342900">
              <a:defRPr sz="2250">
                <a:solidFill>
                  <a:schemeClr val="bg2"/>
                </a:solidFill>
              </a:defRPr>
            </a:lvl2pPr>
            <a:lvl3pPr>
              <a:defRPr sz="2250">
                <a:solidFill>
                  <a:schemeClr val="bg2"/>
                </a:solidFill>
              </a:defRPr>
            </a:lvl3pPr>
            <a:lvl4pPr>
              <a:defRPr sz="2250">
                <a:solidFill>
                  <a:schemeClr val="bg2"/>
                </a:solidFill>
              </a:defRPr>
            </a:lvl4pPr>
            <a:lvl5pPr>
              <a:defRPr sz="2250">
                <a:solidFill>
                  <a:schemeClr val="bg2"/>
                </a:solidFill>
              </a:defRPr>
            </a:lvl5pPr>
          </a:lstStyle>
          <a:p>
            <a:pPr lvl="0"/>
            <a:r>
              <a:rPr lang="en-US" noProof="0"/>
              <a:t>Click to edit Master text styles</a:t>
            </a:r>
          </a:p>
        </p:txBody>
      </p:sp>
      <p:sp>
        <p:nvSpPr>
          <p:cNvPr id="10"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solidFill>
                  <a:schemeClr val="bg1"/>
                </a:solidFill>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1"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solidFill>
                  <a:schemeClr val="bg1"/>
                </a:solidFill>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368065429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7" name="Copyright">
            <a:extLst>
              <a:ext uri="{FF2B5EF4-FFF2-40B4-BE49-F238E27FC236}">
                <a16:creationId xmlns:a16="http://schemas.microsoft.com/office/drawing/2014/main" id="{D45EF10F-B1C8-4ED2-A091-1C2F837B31E4}"/>
              </a:ext>
            </a:extLst>
          </p:cNvPr>
          <p:cNvSpPr txBox="1"/>
          <p:nvPr userDrawn="1"/>
        </p:nvSpPr>
        <p:spPr>
          <a:xfrm>
            <a:off x="501649" y="6477003"/>
            <a:ext cx="5355168" cy="276999"/>
          </a:xfrm>
          <a:prstGeom prst="rect">
            <a:avLst/>
          </a:prstGeom>
          <a:noFill/>
        </p:spPr>
        <p:txBody>
          <a:bodyPr wrap="square" lIns="0" tIns="0" rIns="0" bIns="0" rtlCol="0">
            <a:noAutofit/>
          </a:bodyPr>
          <a:lstStyle/>
          <a:p>
            <a:pPr marL="0" indent="0">
              <a:spcBef>
                <a:spcPts val="450"/>
              </a:spcBef>
              <a:buSzPct val="100000"/>
              <a:buFont typeface="Arial"/>
              <a:buNone/>
            </a:pPr>
            <a:r>
              <a:rPr lang="en-US" sz="675" noProof="0" dirty="0">
                <a:solidFill>
                  <a:schemeClr val="bg1"/>
                </a:solidFill>
                <a:latin typeface="Calibri" panose="020F0502020204030204" pitchFamily="34" charset="0"/>
                <a:cs typeface="Calibri" panose="020F0502020204030204" pitchFamily="34" charset="0"/>
              </a:rPr>
              <a:t>© Deloitte LLP and affiliated entities.</a:t>
            </a:r>
          </a:p>
        </p:txBody>
      </p:sp>
      <p:sp>
        <p:nvSpPr>
          <p:cNvPr id="9" name="Text Placeholder 3"/>
          <p:cNvSpPr>
            <a:spLocks noGrp="1"/>
          </p:cNvSpPr>
          <p:nvPr>
            <p:ph type="body" sz="quarter" idx="10"/>
          </p:nvPr>
        </p:nvSpPr>
        <p:spPr>
          <a:xfrm>
            <a:off x="501652" y="1665288"/>
            <a:ext cx="9277349" cy="4716462"/>
          </a:xfrm>
          <a:prstGeom prst="rect">
            <a:avLst/>
          </a:prstGeom>
        </p:spPr>
        <p:txBody>
          <a:bodyPr>
            <a:noAutofit/>
          </a:bodyPr>
          <a:lstStyle>
            <a:lvl1pPr marL="0" indent="0" algn="l">
              <a:spcBef>
                <a:spcPts val="2700"/>
              </a:spcBef>
              <a:buFontTx/>
              <a:buNone/>
              <a:defRPr sz="2700">
                <a:solidFill>
                  <a:schemeClr val="bg1"/>
                </a:solidFill>
              </a:defRPr>
            </a:lvl1pPr>
            <a:lvl2pPr marL="342900" indent="-342900">
              <a:defRPr sz="2250">
                <a:solidFill>
                  <a:schemeClr val="bg2"/>
                </a:solidFill>
              </a:defRPr>
            </a:lvl2pPr>
            <a:lvl3pPr>
              <a:defRPr sz="2250">
                <a:solidFill>
                  <a:schemeClr val="bg2"/>
                </a:solidFill>
              </a:defRPr>
            </a:lvl3pPr>
            <a:lvl4pPr>
              <a:defRPr sz="2250">
                <a:solidFill>
                  <a:schemeClr val="bg2"/>
                </a:solidFill>
              </a:defRPr>
            </a:lvl4pPr>
            <a:lvl5pPr>
              <a:defRPr sz="2250">
                <a:solidFill>
                  <a:schemeClr val="bg2"/>
                </a:solidFill>
              </a:defRPr>
            </a:lvl5pPr>
          </a:lstStyle>
          <a:p>
            <a:pPr lvl="0"/>
            <a:r>
              <a:rPr lang="en-US" noProof="0"/>
              <a:t>Click to edit Master text styles</a:t>
            </a:r>
          </a:p>
        </p:txBody>
      </p:sp>
      <p:sp>
        <p:nvSpPr>
          <p:cNvPr id="10"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solidFill>
                  <a:schemeClr val="bg1"/>
                </a:solidFill>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1"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solidFill>
                  <a:schemeClr val="bg1"/>
                </a:solidFill>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242188851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7" name="Copyright">
            <a:extLst>
              <a:ext uri="{FF2B5EF4-FFF2-40B4-BE49-F238E27FC236}">
                <a16:creationId xmlns:a16="http://schemas.microsoft.com/office/drawing/2014/main" id="{062DEA33-D70F-464E-8310-21426B95E5BC}"/>
              </a:ext>
            </a:extLst>
          </p:cNvPr>
          <p:cNvSpPr txBox="1"/>
          <p:nvPr userDrawn="1"/>
        </p:nvSpPr>
        <p:spPr>
          <a:xfrm>
            <a:off x="501649" y="6477003"/>
            <a:ext cx="5355168" cy="276999"/>
          </a:xfrm>
          <a:prstGeom prst="rect">
            <a:avLst/>
          </a:prstGeom>
          <a:noFill/>
        </p:spPr>
        <p:txBody>
          <a:bodyPr wrap="square" lIns="0" tIns="0" rIns="0" bIns="0" rtlCol="0">
            <a:noAutofit/>
          </a:bodyPr>
          <a:lstStyle/>
          <a:p>
            <a:pPr marL="0" indent="0">
              <a:spcBef>
                <a:spcPts val="450"/>
              </a:spcBef>
              <a:buSzPct val="100000"/>
              <a:buFont typeface="Arial"/>
              <a:buNone/>
            </a:pPr>
            <a:r>
              <a:rPr lang="en-US" sz="675" noProof="0" dirty="0">
                <a:solidFill>
                  <a:schemeClr val="bg1"/>
                </a:solidFill>
                <a:latin typeface="Calibri" panose="020F0502020204030204" pitchFamily="34" charset="0"/>
                <a:cs typeface="Calibri" panose="020F0502020204030204" pitchFamily="34" charset="0"/>
              </a:rPr>
              <a:t>© Deloitte LLP and affiliated entities.</a:t>
            </a:r>
          </a:p>
        </p:txBody>
      </p:sp>
      <p:sp>
        <p:nvSpPr>
          <p:cNvPr id="9" name="Text Placeholder 3"/>
          <p:cNvSpPr>
            <a:spLocks noGrp="1"/>
          </p:cNvSpPr>
          <p:nvPr>
            <p:ph type="body" sz="quarter" idx="10"/>
          </p:nvPr>
        </p:nvSpPr>
        <p:spPr>
          <a:xfrm>
            <a:off x="501652" y="1665288"/>
            <a:ext cx="9277349" cy="4716462"/>
          </a:xfrm>
          <a:prstGeom prst="rect">
            <a:avLst/>
          </a:prstGeom>
        </p:spPr>
        <p:txBody>
          <a:bodyPr>
            <a:noAutofit/>
          </a:bodyPr>
          <a:lstStyle>
            <a:lvl1pPr marL="0" indent="0" algn="l">
              <a:spcBef>
                <a:spcPts val="2700"/>
              </a:spcBef>
              <a:buFontTx/>
              <a:buNone/>
              <a:defRPr sz="2700">
                <a:solidFill>
                  <a:schemeClr val="bg1"/>
                </a:solidFill>
              </a:defRPr>
            </a:lvl1pPr>
            <a:lvl2pPr marL="342900" indent="-342900">
              <a:defRPr sz="2250">
                <a:solidFill>
                  <a:schemeClr val="bg2"/>
                </a:solidFill>
              </a:defRPr>
            </a:lvl2pPr>
            <a:lvl3pPr>
              <a:defRPr sz="2250">
                <a:solidFill>
                  <a:schemeClr val="bg2"/>
                </a:solidFill>
              </a:defRPr>
            </a:lvl3pPr>
            <a:lvl4pPr>
              <a:defRPr sz="2250">
                <a:solidFill>
                  <a:schemeClr val="bg2"/>
                </a:solidFill>
              </a:defRPr>
            </a:lvl4pPr>
            <a:lvl5pPr>
              <a:defRPr sz="2250">
                <a:solidFill>
                  <a:schemeClr val="bg2"/>
                </a:solidFill>
              </a:defRPr>
            </a:lvl5pPr>
          </a:lstStyle>
          <a:p>
            <a:pPr lvl="0"/>
            <a:r>
              <a:rPr lang="en-US" noProof="0"/>
              <a:t>Click to edit Master text styles</a:t>
            </a:r>
          </a:p>
        </p:txBody>
      </p:sp>
      <p:sp>
        <p:nvSpPr>
          <p:cNvPr id="10"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solidFill>
                  <a:schemeClr val="bg1"/>
                </a:solidFill>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1"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solidFill>
                  <a:schemeClr val="bg1"/>
                </a:solidFill>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80312126"/>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17" name="Chart Placeholder 3"/>
          <p:cNvSpPr>
            <a:spLocks noGrp="1"/>
          </p:cNvSpPr>
          <p:nvPr>
            <p:ph type="chart" sz="quarter" idx="15"/>
          </p:nvPr>
        </p:nvSpPr>
        <p:spPr>
          <a:xfrm>
            <a:off x="501653" y="2052002"/>
            <a:ext cx="11188699" cy="4069013"/>
          </a:xfrm>
          <a:prstGeom prst="rect">
            <a:avLst/>
          </a:prstGeom>
        </p:spPr>
        <p:txBody>
          <a:bodyPr>
            <a:noAutofit/>
          </a:bodyPr>
          <a:lstStyle/>
          <a:p>
            <a:r>
              <a:rPr lang="en-US" dirty="0"/>
              <a:t>Click icon to add chart</a:t>
            </a:r>
            <a:endParaRPr lang="en-GB" dirty="0"/>
          </a:p>
        </p:txBody>
      </p:sp>
      <p:sp>
        <p:nvSpPr>
          <p:cNvPr id="18" name="Text Placeholder 8"/>
          <p:cNvSpPr>
            <a:spLocks noGrp="1"/>
          </p:cNvSpPr>
          <p:nvPr>
            <p:ph type="body" sz="quarter" idx="18"/>
          </p:nvPr>
        </p:nvSpPr>
        <p:spPr>
          <a:xfrm>
            <a:off x="501653" y="1664209"/>
            <a:ext cx="11188699" cy="357187"/>
          </a:xfrm>
        </p:spPr>
        <p:txBody>
          <a:bodyPr>
            <a:noAutofit/>
          </a:bodyPr>
          <a:lstStyle/>
          <a:p>
            <a:pPr lvl="0"/>
            <a:r>
              <a:rPr lang="en-US" noProof="0"/>
              <a:t>Click to edit Master text styles</a:t>
            </a:r>
          </a:p>
        </p:txBody>
      </p:sp>
      <p:sp>
        <p:nvSpPr>
          <p:cNvPr id="19" name="Text Placeholder 7"/>
          <p:cNvSpPr>
            <a:spLocks noGrp="1"/>
          </p:cNvSpPr>
          <p:nvPr>
            <p:ph type="body" sz="quarter" idx="23"/>
          </p:nvPr>
        </p:nvSpPr>
        <p:spPr>
          <a:xfrm>
            <a:off x="501651" y="6121016"/>
            <a:ext cx="11188700" cy="260737"/>
          </a:xfrm>
        </p:spPr>
        <p:txBody>
          <a:bodyPr>
            <a:noAutofit/>
          </a:bodyPr>
          <a:lstStyle>
            <a:lvl1pPr>
              <a:spcAft>
                <a:spcPts val="0"/>
              </a:spcAft>
              <a:defRPr sz="675"/>
            </a:lvl1pPr>
          </a:lstStyle>
          <a:p>
            <a:pPr lvl="0"/>
            <a:r>
              <a:rPr lang="en-US"/>
              <a:t>Click to edit Master text styles</a:t>
            </a:r>
          </a:p>
        </p:txBody>
      </p:sp>
      <p:sp>
        <p:nvSpPr>
          <p:cNvPr id="7" name="Title Placeholder 1">
            <a:extLst>
              <a:ext uri="{FF2B5EF4-FFF2-40B4-BE49-F238E27FC236}">
                <a16:creationId xmlns:a16="http://schemas.microsoft.com/office/drawing/2014/main" id="{8CFE9674-04ED-4C53-9426-4EA385799FE2}"/>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8"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9"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367924606"/>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501651" y="1665289"/>
            <a:ext cx="11192256" cy="4716463"/>
          </a:xfrm>
          <a:prstGeom prst="rect">
            <a:avLst/>
          </a:prstGeom>
        </p:spPr>
        <p:txBody>
          <a:bodyPr vert="horz" lIns="0" tIns="0" rIns="0" bIns="0" rtlCol="0">
            <a:noAutofit/>
          </a:bodyPr>
          <a:lstStyle>
            <a:lvl1pPr marL="0" indent="0" algn="l">
              <a:buFontTx/>
              <a:buNone/>
              <a:defRPr>
                <a:latin typeface="+mn-lt"/>
              </a:defRPr>
            </a:lvl1pPr>
            <a:lvl2pPr marL="104775" indent="-104775" algn="l">
              <a:buClrTx/>
              <a:buSzPct val="100000"/>
              <a:buFont typeface="Arial" panose="020B0604020202020204" pitchFamily="34" charset="0"/>
              <a:buChar char="•"/>
              <a:defRPr>
                <a:latin typeface="+mj-lt"/>
              </a:defRPr>
            </a:lvl2pPr>
            <a:lvl3pPr marL="228600" indent="-104775" algn="l">
              <a:buClrTx/>
              <a:buSzPct val="100000"/>
              <a:buFont typeface="Arial" panose="020B0604020202020204" pitchFamily="34" charset="0"/>
              <a:buChar char="−"/>
              <a:defRPr>
                <a:latin typeface="+mn-lt"/>
              </a:defRPr>
            </a:lvl3pPr>
            <a:lvl4pPr marL="352425" indent="-104775" algn="l">
              <a:buClrTx/>
              <a:buSzPct val="100000"/>
              <a:buFont typeface="Arial" panose="020B0604020202020204" pitchFamily="34" charset="0"/>
              <a:buChar char="◦"/>
              <a:defRPr>
                <a:latin typeface="+mn-lt"/>
              </a:defRPr>
            </a:lvl4pPr>
            <a:lvl5pPr marL="476250" indent="-104775" algn="l">
              <a:buClrTx/>
              <a:buSzPct val="100000"/>
              <a:buFont typeface="Arial" panose="020B0604020202020204" pitchFamily="34" charset="0"/>
              <a:buChar cha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dirty="0"/>
          </a:p>
        </p:txBody>
      </p:sp>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6"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288814513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502921" y="1665290"/>
            <a:ext cx="11187431" cy="471646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Text Placeholder 8">
            <a:extLst>
              <a:ext uri="{FF2B5EF4-FFF2-40B4-BE49-F238E27FC236}">
                <a16:creationId xmlns:a16="http://schemas.microsoft.com/office/drawing/2014/main" id="{537CC665-FE98-46D6-975E-AFF0AE8ED2C8}"/>
              </a:ext>
            </a:extLst>
          </p:cNvPr>
          <p:cNvSpPr>
            <a:spLocks noGrp="1"/>
          </p:cNvSpPr>
          <p:nvPr>
            <p:ph type="body" sz="quarter" idx="21"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8" name="Title Placeholder 1">
            <a:extLst>
              <a:ext uri="{FF2B5EF4-FFF2-40B4-BE49-F238E27FC236}">
                <a16:creationId xmlns:a16="http://schemas.microsoft.com/office/drawing/2014/main" id="{3BBABC4F-611D-45AA-96CD-C45E11F22888}"/>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5"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6"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64847627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1652" y="1665289"/>
            <a:ext cx="9277349" cy="4716463"/>
          </a:xfrm>
          <a:prstGeom prst="rect">
            <a:avLst/>
          </a:prstGeom>
        </p:spPr>
        <p:txBody>
          <a:bodyPr>
            <a:noAutofit/>
          </a:bodyPr>
          <a:lstStyle>
            <a:lvl1pPr marL="0" indent="0" algn="l">
              <a:buFontTx/>
              <a:buNone/>
              <a:tabLst>
                <a:tab pos="5047060" algn="r"/>
              </a:tabLst>
              <a:defRPr>
                <a:latin typeface="+mn-lt"/>
              </a:defRPr>
            </a:lvl1pPr>
            <a:lvl2pPr marL="104775" indent="-104775" algn="l">
              <a:buClrTx/>
              <a:buSzPct val="100000"/>
              <a:buFont typeface="Arial" panose="020B0604020202020204" pitchFamily="34" charset="0"/>
              <a:buChar char="•"/>
              <a:tabLst>
                <a:tab pos="5047060" algn="r"/>
              </a:tabLst>
              <a:defRPr>
                <a:latin typeface="+mj-lt"/>
              </a:defRPr>
            </a:lvl2pPr>
            <a:lvl3pPr marL="228600" indent="-104775" algn="l">
              <a:buClrTx/>
              <a:buSzPct val="100000"/>
              <a:buFont typeface="Arial" panose="020B0604020202020204" pitchFamily="34" charset="0"/>
              <a:buChar char="−"/>
              <a:tabLst>
                <a:tab pos="5047060" algn="r"/>
              </a:tabLst>
              <a:defRPr>
                <a:latin typeface="+mn-lt"/>
              </a:defRPr>
            </a:lvl3pPr>
            <a:lvl4pPr marL="352425" indent="-104775" algn="l">
              <a:buClrTx/>
              <a:buSzPct val="100000"/>
              <a:buFont typeface="Arial" panose="020B0604020202020204" pitchFamily="34" charset="0"/>
              <a:buChar char="◦"/>
              <a:tabLst>
                <a:tab pos="5047060" algn="r"/>
              </a:tabLst>
              <a:defRPr>
                <a:latin typeface="+mn-lt"/>
              </a:defRPr>
            </a:lvl4pPr>
            <a:lvl5pPr marL="476250" indent="-104775" algn="l">
              <a:buClrTx/>
              <a:buSzPct val="100000"/>
              <a:buFont typeface="Arial" panose="020B0604020202020204" pitchFamily="34" charset="0"/>
              <a:buChar char="−"/>
              <a:tabLst>
                <a:tab pos="3771900" algn="r"/>
              </a:tabLst>
              <a:defRPr baseline="0">
                <a:latin typeface="+mn-lt"/>
              </a:defRPr>
            </a:lvl5pPr>
            <a:lvl6pPr>
              <a:tabLst>
                <a:tab pos="5047060" algn="r"/>
              </a:tabLst>
              <a:defRPr/>
            </a:lvl6pPr>
            <a:lvl7pPr>
              <a:tabLst>
                <a:tab pos="5047060" algn="r"/>
              </a:tabLst>
              <a:defRPr/>
            </a:lvl7pPr>
            <a:lvl8pPr>
              <a:tabLst>
                <a:tab pos="5047060" algn="r"/>
              </a:tabLst>
              <a:defRPr/>
            </a:lvl8pPr>
            <a:lvl9pPr>
              <a:tabLst>
                <a:tab pos="5047060" algn="r"/>
              </a:tabLs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6"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236189946"/>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8" y="1665290"/>
            <a:ext cx="6084213" cy="4716460"/>
          </a:xfrm>
        </p:spPr>
        <p:txBody>
          <a:bodyPr/>
          <a:lstStyle/>
          <a:p>
            <a:r>
              <a:rPr lang="en-US" noProof="0" dirty="0"/>
              <a:t>Click icon to add picture</a:t>
            </a:r>
          </a:p>
        </p:txBody>
      </p:sp>
      <p:sp>
        <p:nvSpPr>
          <p:cNvPr id="6" name="Content Placeholder 3"/>
          <p:cNvSpPr>
            <a:spLocks noGrp="1"/>
          </p:cNvSpPr>
          <p:nvPr>
            <p:ph sz="quarter" idx="10"/>
          </p:nvPr>
        </p:nvSpPr>
        <p:spPr>
          <a:xfrm>
            <a:off x="502922" y="1665290"/>
            <a:ext cx="4333663" cy="4716460"/>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a:extLst>
              <a:ext uri="{FF2B5EF4-FFF2-40B4-BE49-F238E27FC236}">
                <a16:creationId xmlns:a16="http://schemas.microsoft.com/office/drawing/2014/main" id="{69D06B49-E6E5-4392-8EA1-B30AAFBED171}"/>
              </a:ext>
            </a:extLst>
          </p:cNvPr>
          <p:cNvSpPr>
            <a:spLocks noGrp="1"/>
          </p:cNvSpPr>
          <p:nvPr>
            <p:ph type="body" sz="quarter" idx="21"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11" name="Title Placeholder 1">
            <a:extLst>
              <a:ext uri="{FF2B5EF4-FFF2-40B4-BE49-F238E27FC236}">
                <a16:creationId xmlns:a16="http://schemas.microsoft.com/office/drawing/2014/main" id="{E531D209-151A-482F-AB69-497D00F558A6}"/>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7"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8"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1933480826"/>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Letter Layou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8862256" y="405929"/>
            <a:ext cx="2804160" cy="1027760"/>
          </a:xfrm>
        </p:spPr>
        <p:txBody>
          <a:bodyPr>
            <a:noAutofit/>
          </a:bodyPr>
          <a:lstStyle>
            <a:lvl1pPr>
              <a:spcBef>
                <a:spcPts val="139"/>
              </a:spcBef>
              <a:defRPr sz="692">
                <a:solidFill>
                  <a:schemeClr val="tx1"/>
                </a:solidFill>
              </a:defRPr>
            </a:lvl1pPr>
            <a:lvl2pPr>
              <a:defRPr sz="727">
                <a:solidFill>
                  <a:schemeClr val="tx2"/>
                </a:solidFill>
              </a:defRPr>
            </a:lvl2pPr>
            <a:lvl3pPr>
              <a:defRPr sz="727">
                <a:solidFill>
                  <a:schemeClr val="tx2"/>
                </a:solidFill>
              </a:defRPr>
            </a:lvl3pPr>
            <a:lvl4pPr>
              <a:defRPr sz="692">
                <a:solidFill>
                  <a:schemeClr val="tx2"/>
                </a:solidFill>
              </a:defRPr>
            </a:lvl4pPr>
            <a:lvl5pPr>
              <a:defRPr sz="692">
                <a:solidFill>
                  <a:schemeClr val="tx2"/>
                </a:solidFill>
              </a:defRPr>
            </a:lvl5pPr>
          </a:lstStyle>
          <a:p>
            <a:pPr lvl="0"/>
            <a:r>
              <a:rPr lang="en-US"/>
              <a:t>Click to edit Master text styles</a:t>
            </a:r>
          </a:p>
        </p:txBody>
      </p:sp>
      <p:sp>
        <p:nvSpPr>
          <p:cNvPr id="7" name="Text Placeholder 6"/>
          <p:cNvSpPr>
            <a:spLocks noGrp="1"/>
          </p:cNvSpPr>
          <p:nvPr>
            <p:ph type="body" sz="quarter" idx="11"/>
          </p:nvPr>
        </p:nvSpPr>
        <p:spPr>
          <a:xfrm>
            <a:off x="495300" y="1664208"/>
            <a:ext cx="2796541" cy="4716462"/>
          </a:xfrm>
        </p:spPr>
        <p:txBody>
          <a:bodyPr>
            <a:noAutofit/>
          </a:bodyPr>
          <a:lstStyle>
            <a:lvl1pPr>
              <a:spcBef>
                <a:spcPts val="0"/>
              </a:spcBef>
              <a:spcAft>
                <a:spcPts val="416"/>
              </a:spcAft>
              <a:defRPr sz="727"/>
            </a:lvl1pPr>
            <a:lvl2pPr>
              <a:spcBef>
                <a:spcPts val="208"/>
              </a:spcBef>
              <a:defRPr/>
            </a:lvl2pPr>
            <a:lvl3pPr>
              <a:spcBef>
                <a:spcPts val="208"/>
              </a:spcBef>
              <a:defRPr/>
            </a:lvl3pPr>
            <a:lvl4pPr>
              <a:spcBef>
                <a:spcPts val="208"/>
              </a:spcBef>
              <a:defRPr/>
            </a:lvl4pPr>
            <a:lvl5pPr>
              <a:spcBef>
                <a:spcPts val="208"/>
              </a:spcBef>
              <a:defRPr/>
            </a:lvl5pPr>
          </a:lstStyle>
          <a:p>
            <a:pPr lvl="0"/>
            <a:r>
              <a:rPr lang="en-US"/>
              <a:t>Click to edit Master text styles</a:t>
            </a:r>
          </a:p>
        </p:txBody>
      </p:sp>
      <p:sp>
        <p:nvSpPr>
          <p:cNvPr id="9" name="Text Placeholder 8"/>
          <p:cNvSpPr>
            <a:spLocks noGrp="1"/>
          </p:cNvSpPr>
          <p:nvPr>
            <p:ph type="body" sz="quarter" idx="12"/>
          </p:nvPr>
        </p:nvSpPr>
        <p:spPr>
          <a:xfrm>
            <a:off x="3780369" y="1664208"/>
            <a:ext cx="7916331" cy="4716461"/>
          </a:xfrm>
        </p:spPr>
        <p:txBody>
          <a:bodyPr>
            <a:noAutofit/>
          </a:bodyPr>
          <a:lstStyle>
            <a:lvl1pPr marL="0" indent="0" algn="l">
              <a:spcBef>
                <a:spcPts val="1247"/>
              </a:spcBef>
              <a:buFontTx/>
              <a:buNone/>
              <a:defRPr/>
            </a:lvl1pPr>
            <a:lvl2pPr marL="104775" indent="-104775" algn="l">
              <a:buClrTx/>
              <a:buSzPct val="100000"/>
              <a:buFont typeface="Arial" panose="020B0604020202020204" pitchFamily="34" charset="0"/>
              <a:buChar char="•"/>
              <a:defRPr/>
            </a:lvl2pPr>
            <a:lvl3pPr marL="228600" indent="-104775" algn="l">
              <a:buClrTx/>
              <a:buSzPct val="100000"/>
              <a:buFont typeface="Arial" panose="020B0604020202020204" pitchFamily="34" charset="0"/>
              <a:buChar char="−"/>
              <a:defRPr/>
            </a:lvl3pPr>
            <a:lvl4pPr marL="352425" indent="-104775" algn="l">
              <a:buClrTx/>
              <a:buSzPct val="100000"/>
              <a:buFont typeface="Arial" panose="020B0604020202020204" pitchFamily="34" charset="0"/>
              <a:buChar char="◦"/>
              <a:defRPr/>
            </a:lvl4pPr>
            <a:lvl5pPr marL="476250" indent="-104775" algn="l">
              <a:buClrTx/>
              <a:buSzPct val="100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noProof="0" dirty="0"/>
          </a:p>
        </p:txBody>
      </p:sp>
      <p:grpSp>
        <p:nvGrpSpPr>
          <p:cNvPr id="16" name="Group 15">
            <a:extLst>
              <a:ext uri="{FF2B5EF4-FFF2-40B4-BE49-F238E27FC236}">
                <a16:creationId xmlns:a16="http://schemas.microsoft.com/office/drawing/2014/main" id="{E7C54E12-F787-4B6D-B957-5BFB290BB220}"/>
              </a:ext>
            </a:extLst>
          </p:cNvPr>
          <p:cNvGrpSpPr>
            <a:grpSpLocks noChangeAspect="1"/>
          </p:cNvGrpSpPr>
          <p:nvPr/>
        </p:nvGrpSpPr>
        <p:grpSpPr>
          <a:xfrm>
            <a:off x="502920" y="457200"/>
            <a:ext cx="1998000" cy="374400"/>
            <a:chOff x="398463" y="404813"/>
            <a:chExt cx="1627187" cy="307976"/>
          </a:xfrm>
          <a:solidFill>
            <a:schemeClr val="tx1"/>
          </a:solidFill>
        </p:grpSpPr>
        <p:sp>
          <p:nvSpPr>
            <p:cNvPr id="17" name="Oval 5">
              <a:extLst>
                <a:ext uri="{FF2B5EF4-FFF2-40B4-BE49-F238E27FC236}">
                  <a16:creationId xmlns:a16="http://schemas.microsoft.com/office/drawing/2014/main" id="{ED842BC5-6476-461F-92C1-0BBC55269B55}"/>
                </a:ext>
              </a:extLst>
            </p:cNvPr>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GB" sz="1950" dirty="0">
                <a:solidFill>
                  <a:schemeClr val="bg1"/>
                </a:solidFill>
              </a:endParaRPr>
            </a:p>
          </p:txBody>
        </p:sp>
        <p:sp>
          <p:nvSpPr>
            <p:cNvPr id="18" name="Freeform 6">
              <a:extLst>
                <a:ext uri="{FF2B5EF4-FFF2-40B4-BE49-F238E27FC236}">
                  <a16:creationId xmlns:a16="http://schemas.microsoft.com/office/drawing/2014/main" id="{3D5047E5-5216-4426-B515-7CA53314816D}"/>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GB" sz="1950" dirty="0">
                <a:solidFill>
                  <a:schemeClr val="bg1"/>
                </a:solidFill>
              </a:endParaRPr>
            </a:p>
          </p:txBody>
        </p:sp>
        <p:sp>
          <p:nvSpPr>
            <p:cNvPr id="19" name="Rectangle 7">
              <a:extLst>
                <a:ext uri="{FF2B5EF4-FFF2-40B4-BE49-F238E27FC236}">
                  <a16:creationId xmlns:a16="http://schemas.microsoft.com/office/drawing/2014/main" id="{D0A93C1C-3209-487D-B5A2-563BA5D67CD3}"/>
                </a:ext>
              </a:extLst>
            </p:cNvPr>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GB" sz="1950" dirty="0">
                <a:solidFill>
                  <a:schemeClr val="bg1"/>
                </a:solidFill>
              </a:endParaRPr>
            </a:p>
          </p:txBody>
        </p:sp>
        <p:sp>
          <p:nvSpPr>
            <p:cNvPr id="31" name="Freeform 8">
              <a:extLst>
                <a:ext uri="{FF2B5EF4-FFF2-40B4-BE49-F238E27FC236}">
                  <a16:creationId xmlns:a16="http://schemas.microsoft.com/office/drawing/2014/main" id="{8C70728D-0A6F-4BF8-A124-23D8A2DF3046}"/>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GB" sz="1950" dirty="0">
                <a:solidFill>
                  <a:schemeClr val="bg1"/>
                </a:solidFill>
              </a:endParaRPr>
            </a:p>
          </p:txBody>
        </p:sp>
        <p:sp>
          <p:nvSpPr>
            <p:cNvPr id="32" name="Rectangle 9">
              <a:extLst>
                <a:ext uri="{FF2B5EF4-FFF2-40B4-BE49-F238E27FC236}">
                  <a16:creationId xmlns:a16="http://schemas.microsoft.com/office/drawing/2014/main" id="{B2CEECF2-0C1E-4BBC-BE4A-BC449A26DC25}"/>
                </a:ext>
              </a:extLst>
            </p:cNvPr>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GB" sz="1950" dirty="0">
                <a:solidFill>
                  <a:schemeClr val="bg1"/>
                </a:solidFill>
              </a:endParaRPr>
            </a:p>
          </p:txBody>
        </p:sp>
        <p:sp>
          <p:nvSpPr>
            <p:cNvPr id="33" name="Rectangle 10">
              <a:extLst>
                <a:ext uri="{FF2B5EF4-FFF2-40B4-BE49-F238E27FC236}">
                  <a16:creationId xmlns:a16="http://schemas.microsoft.com/office/drawing/2014/main" id="{3B9E0F32-14A5-493D-83F2-F42588B9249B}"/>
                </a:ext>
              </a:extLst>
            </p:cNvPr>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GB" sz="1950" dirty="0">
                <a:solidFill>
                  <a:schemeClr val="bg1"/>
                </a:solidFill>
              </a:endParaRPr>
            </a:p>
          </p:txBody>
        </p:sp>
        <p:sp>
          <p:nvSpPr>
            <p:cNvPr id="34" name="Freeform 11">
              <a:extLst>
                <a:ext uri="{FF2B5EF4-FFF2-40B4-BE49-F238E27FC236}">
                  <a16:creationId xmlns:a16="http://schemas.microsoft.com/office/drawing/2014/main" id="{692FD902-0E73-43D0-B1B8-FA25CD54FE44}"/>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GB" sz="1950" dirty="0">
                <a:solidFill>
                  <a:schemeClr val="bg1"/>
                </a:solidFill>
              </a:endParaRPr>
            </a:p>
          </p:txBody>
        </p:sp>
        <p:sp>
          <p:nvSpPr>
            <p:cNvPr id="35" name="Freeform 12">
              <a:extLst>
                <a:ext uri="{FF2B5EF4-FFF2-40B4-BE49-F238E27FC236}">
                  <a16:creationId xmlns:a16="http://schemas.microsoft.com/office/drawing/2014/main" id="{BCD3C252-8F19-4706-8A09-E473846334F3}"/>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GB" sz="1950" dirty="0">
                <a:solidFill>
                  <a:schemeClr val="bg1"/>
                </a:solidFill>
              </a:endParaRPr>
            </a:p>
          </p:txBody>
        </p:sp>
        <p:sp>
          <p:nvSpPr>
            <p:cNvPr id="36" name="Freeform 13">
              <a:extLst>
                <a:ext uri="{FF2B5EF4-FFF2-40B4-BE49-F238E27FC236}">
                  <a16:creationId xmlns:a16="http://schemas.microsoft.com/office/drawing/2014/main" id="{32BC4765-ECD3-44BD-AD71-FC51A8134EE2}"/>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GB" sz="1950" dirty="0">
                <a:solidFill>
                  <a:schemeClr val="bg1"/>
                </a:solidFill>
              </a:endParaRPr>
            </a:p>
          </p:txBody>
        </p:sp>
        <p:sp>
          <p:nvSpPr>
            <p:cNvPr id="37" name="Freeform 14">
              <a:extLst>
                <a:ext uri="{FF2B5EF4-FFF2-40B4-BE49-F238E27FC236}">
                  <a16:creationId xmlns:a16="http://schemas.microsoft.com/office/drawing/2014/main" id="{E37FCFBA-6C21-49F1-BD1E-969002567CA9}"/>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GB" sz="1950" dirty="0">
                <a:solidFill>
                  <a:schemeClr val="bg1"/>
                </a:solidFill>
              </a:endParaRPr>
            </a:p>
          </p:txBody>
        </p:sp>
      </p:grpSp>
    </p:spTree>
    <p:extLst>
      <p:ext uri="{BB962C8B-B14F-4D97-AF65-F5344CB8AC3E}">
        <p14:creationId xmlns:p14="http://schemas.microsoft.com/office/powerpoint/2010/main" val="3531384302"/>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501652" y="1665290"/>
            <a:ext cx="5305579" cy="4716461"/>
          </a:xfrm>
          <a:prstGeom prst="rect">
            <a:avLst/>
          </a:prstGeom>
        </p:spPr>
        <p:txBody>
          <a:bodyPr>
            <a:noAutofit/>
          </a:bodyPr>
          <a:lstStyle>
            <a:lvl1pPr marL="0" indent="0" algn="l">
              <a:buFontTx/>
              <a:buNone/>
              <a:tabLst>
                <a:tab pos="3771900" algn="r"/>
              </a:tabLst>
              <a:defRPr/>
            </a:lvl1pPr>
            <a:lvl2pPr marL="104775" indent="-104775" algn="l">
              <a:buClrTx/>
              <a:buSzPct val="100000"/>
              <a:buFont typeface="Arial" panose="020B0604020202020204" pitchFamily="34" charset="0"/>
              <a:buChar char="•"/>
              <a:tabLst>
                <a:tab pos="3771900" algn="r"/>
              </a:tabLst>
              <a:defRPr/>
            </a:lvl2pPr>
            <a:lvl3pPr marL="228600" indent="-104775" algn="l">
              <a:buClrTx/>
              <a:buSzPct val="100000"/>
              <a:buFont typeface="Arial" panose="020B0604020202020204" pitchFamily="34" charset="0"/>
              <a:buChar char="−"/>
              <a:tabLst>
                <a:tab pos="3771900" algn="r"/>
              </a:tabLst>
              <a:defRPr/>
            </a:lvl3pPr>
            <a:lvl4pPr marL="352425" indent="-104775" algn="l">
              <a:buClrTx/>
              <a:buSzPct val="100000"/>
              <a:buFont typeface="Arial" panose="020B0604020202020204" pitchFamily="34" charset="0"/>
              <a:buChar char="◦"/>
              <a:tabLst>
                <a:tab pos="3771900" algn="r"/>
              </a:tabLst>
              <a:defRPr/>
            </a:lvl4pPr>
            <a:lvl5pPr marL="476250" indent="-104775" algn="l">
              <a:buClrTx/>
              <a:buSzPct val="100000"/>
              <a:buFont typeface="Arial" panose="020B0604020202020204" pitchFamily="34" charset="0"/>
              <a:buChar char="−"/>
              <a:tabLst>
                <a:tab pos="37719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5" name="Content Placeholder 3"/>
          <p:cNvSpPr>
            <a:spLocks noGrp="1"/>
          </p:cNvSpPr>
          <p:nvPr>
            <p:ph sz="quarter" idx="20"/>
          </p:nvPr>
        </p:nvSpPr>
        <p:spPr>
          <a:xfrm>
            <a:off x="6386831" y="1665290"/>
            <a:ext cx="5303520" cy="4716461"/>
          </a:xfrm>
          <a:prstGeom prst="rect">
            <a:avLst/>
          </a:prstGeom>
        </p:spPr>
        <p:txBody>
          <a:bodyPr>
            <a:noAutofit/>
          </a:bodyPr>
          <a:lstStyle>
            <a:lvl1pPr marL="0" indent="0" algn="l">
              <a:buFontTx/>
              <a:buNone/>
              <a:tabLst>
                <a:tab pos="3771900" algn="r"/>
              </a:tabLst>
              <a:defRPr/>
            </a:lvl1pPr>
            <a:lvl2pPr marL="104775" indent="-104775" algn="l">
              <a:buClrTx/>
              <a:buSzPct val="100000"/>
              <a:buFont typeface="Arial" panose="020B0604020202020204" pitchFamily="34" charset="0"/>
              <a:buChar char="•"/>
              <a:tabLst>
                <a:tab pos="3771900" algn="r"/>
              </a:tabLst>
              <a:defRPr/>
            </a:lvl2pPr>
            <a:lvl3pPr marL="228600" indent="-104775" algn="l">
              <a:buClrTx/>
              <a:buSzPct val="100000"/>
              <a:buFont typeface="Arial" panose="020B0604020202020204" pitchFamily="34" charset="0"/>
              <a:buChar char="−"/>
              <a:tabLst>
                <a:tab pos="3771900" algn="r"/>
              </a:tabLst>
              <a:defRPr/>
            </a:lvl3pPr>
            <a:lvl4pPr marL="352425" indent="-104775" algn="l">
              <a:buClrTx/>
              <a:buSzPct val="100000"/>
              <a:buFont typeface="Arial" panose="020B0604020202020204" pitchFamily="34" charset="0"/>
              <a:buChar char="◦"/>
              <a:tabLst>
                <a:tab pos="3771900" algn="r"/>
              </a:tabLst>
              <a:defRPr/>
            </a:lvl4pPr>
            <a:lvl5pPr marL="476250" indent="-104775" algn="l">
              <a:buClrTx/>
              <a:buSzPct val="100000"/>
              <a:buFont typeface="Arial" panose="020B0604020202020204" pitchFamily="34" charset="0"/>
              <a:buChar char="−"/>
              <a:tabLst>
                <a:tab pos="37719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a:extLst>
              <a:ext uri="{FF2B5EF4-FFF2-40B4-BE49-F238E27FC236}">
                <a16:creationId xmlns:a16="http://schemas.microsoft.com/office/drawing/2014/main" id="{8A9CD2DA-AA83-4DCB-8501-DE5878CC0B8A}"/>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7" name="Title Placeholder 1">
            <a:extLst>
              <a:ext uri="{FF2B5EF4-FFF2-40B4-BE49-F238E27FC236}">
                <a16:creationId xmlns:a16="http://schemas.microsoft.com/office/drawing/2014/main" id="{6559CC6F-6478-4902-A4D5-F8FB6538D285}"/>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8"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9"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53413837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501651" y="1665290"/>
            <a:ext cx="5303520" cy="4716461"/>
          </a:xfrm>
          <a:prstGeom prst="rect">
            <a:avLst/>
          </a:prstGeom>
        </p:spPr>
        <p:txBody>
          <a:bodyPr>
            <a:noAutofit/>
          </a:bodyPr>
          <a:lstStyle>
            <a:lvl1pPr marL="0" indent="0" algn="l">
              <a:buFontTx/>
              <a:buNone/>
              <a:tabLst>
                <a:tab pos="3771900" algn="r"/>
              </a:tabLst>
              <a:defRPr sz="1200"/>
            </a:lvl1pPr>
            <a:lvl2pPr marL="133350" indent="-133350" algn="l">
              <a:buClrTx/>
              <a:buSzPct val="100000"/>
              <a:buFont typeface="Arial" panose="020B0604020202020204" pitchFamily="34" charset="0"/>
              <a:buChar char="•"/>
              <a:tabLst>
                <a:tab pos="3771900" algn="r"/>
              </a:tabLst>
              <a:defRPr sz="1200"/>
            </a:lvl2pPr>
            <a:lvl3pPr marL="285750" indent="-133350" algn="l">
              <a:buClrTx/>
              <a:buSzPct val="100000"/>
              <a:buFont typeface="Arial" panose="020B0604020202020204" pitchFamily="34" charset="0"/>
              <a:buChar char="−"/>
              <a:tabLst>
                <a:tab pos="3771900" algn="r"/>
              </a:tabLst>
              <a:defRPr sz="1200"/>
            </a:lvl3pPr>
            <a:lvl4pPr marL="438150" indent="-133350" algn="l">
              <a:buClrTx/>
              <a:buSzPct val="100000"/>
              <a:buFont typeface="Arial" panose="020B0604020202020204" pitchFamily="34" charset="0"/>
              <a:buChar char="◦"/>
              <a:tabLst>
                <a:tab pos="3771900" algn="r"/>
              </a:tabLst>
              <a:defRPr sz="1200"/>
            </a:lvl4pPr>
            <a:lvl5pPr marL="590550" indent="-133350" algn="l">
              <a:buClrTx/>
              <a:buSzPct val="100000"/>
              <a:buFont typeface="Arial" panose="020B0604020202020204" pitchFamily="34" charset="0"/>
              <a:buChar char="−"/>
              <a:tabLst>
                <a:tab pos="3771900" algn="r"/>
              </a:tabLst>
              <a:defRPr baseline="0"/>
            </a:lvl5pPr>
            <a:lvl6pPr>
              <a:defRPr sz="1200"/>
            </a:lvl6pPr>
            <a:lvl7pPr>
              <a:defRPr sz="1200"/>
            </a:lvl7pPr>
            <a:lvl8pPr>
              <a:defRPr sz="1200"/>
            </a:lvl8pPr>
            <a:lvl9pPr>
              <a:defRPr sz="12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3" name="Content Placeholder 3"/>
          <p:cNvSpPr>
            <a:spLocks noGrp="1"/>
          </p:cNvSpPr>
          <p:nvPr>
            <p:ph sz="quarter" idx="20"/>
          </p:nvPr>
        </p:nvSpPr>
        <p:spPr>
          <a:xfrm>
            <a:off x="6386831" y="1665290"/>
            <a:ext cx="5303520" cy="4716461"/>
          </a:xfrm>
          <a:prstGeom prst="rect">
            <a:avLst/>
          </a:prstGeom>
        </p:spPr>
        <p:txBody>
          <a:bodyPr>
            <a:noAutofit/>
          </a:bodyPr>
          <a:lstStyle>
            <a:lvl1pPr marL="0" indent="0" algn="l">
              <a:buFontTx/>
              <a:buNone/>
              <a:tabLst>
                <a:tab pos="3771900" algn="r"/>
              </a:tabLst>
              <a:defRPr sz="1200"/>
            </a:lvl1pPr>
            <a:lvl2pPr marL="133350" indent="-133350" algn="l">
              <a:buClrTx/>
              <a:buSzPct val="100000"/>
              <a:buFont typeface="Arial" panose="020B0604020202020204" pitchFamily="34" charset="0"/>
              <a:buChar char="•"/>
              <a:tabLst>
                <a:tab pos="3771900" algn="r"/>
              </a:tabLst>
              <a:defRPr sz="1200"/>
            </a:lvl2pPr>
            <a:lvl3pPr marL="285750" indent="-133350" algn="l">
              <a:buClrTx/>
              <a:buSzPct val="100000"/>
              <a:buFont typeface="Arial" panose="020B0604020202020204" pitchFamily="34" charset="0"/>
              <a:buChar char="−"/>
              <a:tabLst>
                <a:tab pos="3771900" algn="r"/>
              </a:tabLst>
              <a:defRPr sz="1200"/>
            </a:lvl3pPr>
            <a:lvl4pPr marL="438150" indent="-133350" algn="l">
              <a:buClrTx/>
              <a:buSzPct val="100000"/>
              <a:buFont typeface="Arial" panose="020B0604020202020204" pitchFamily="34" charset="0"/>
              <a:buChar char="◦"/>
              <a:tabLst>
                <a:tab pos="3771900" algn="r"/>
              </a:tabLst>
              <a:defRPr sz="1200"/>
            </a:lvl4pPr>
            <a:lvl5pPr marL="590550" indent="-133350" algn="l">
              <a:buClrTx/>
              <a:buSzPct val="100000"/>
              <a:buFont typeface="Arial" panose="020B0604020202020204" pitchFamily="34" charset="0"/>
              <a:buChar char="−"/>
              <a:tabLst>
                <a:tab pos="3771900" algn="r"/>
              </a:tabLst>
              <a:defRPr baseline="0"/>
            </a:lvl5pPr>
            <a:lvl6pPr>
              <a:defRPr sz="1200"/>
            </a:lvl6pPr>
            <a:lvl7pPr>
              <a:defRPr sz="1200"/>
            </a:lvl7pPr>
            <a:lvl8pPr>
              <a:defRPr sz="1200"/>
            </a:lvl8pPr>
            <a:lvl9pPr>
              <a:defRPr sz="12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a:extLst>
              <a:ext uri="{FF2B5EF4-FFF2-40B4-BE49-F238E27FC236}">
                <a16:creationId xmlns:a16="http://schemas.microsoft.com/office/drawing/2014/main" id="{E5225F53-1C15-499B-9179-65E3B2184C7C}"/>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9" name="Title Placeholder 1">
            <a:extLst>
              <a:ext uri="{FF2B5EF4-FFF2-40B4-BE49-F238E27FC236}">
                <a16:creationId xmlns:a16="http://schemas.microsoft.com/office/drawing/2014/main" id="{914EA394-D3CD-41FC-B7FF-082F08C15AA4}"/>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7"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8"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254984602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501652" y="1664210"/>
            <a:ext cx="5303520" cy="4455725"/>
          </a:xfrm>
          <a:prstGeom prst="rect">
            <a:avLst/>
          </a:prstGeom>
        </p:spPr>
        <p:txBody>
          <a:bodyPr>
            <a:noAutofit/>
          </a:bodyPr>
          <a:lstStyle>
            <a:lvl1pPr marL="0" indent="0" algn="l">
              <a:buFontTx/>
              <a:buNone/>
              <a:tabLst>
                <a:tab pos="3771900" algn="r"/>
              </a:tabLst>
              <a:defRPr/>
            </a:lvl1pPr>
            <a:lvl2pPr marL="104775" indent="-104775" algn="l">
              <a:buClrTx/>
              <a:buSzPct val="100000"/>
              <a:buFont typeface="Arial" panose="020B0604020202020204" pitchFamily="34" charset="0"/>
              <a:buChar char="•"/>
              <a:tabLst>
                <a:tab pos="3771900" algn="r"/>
              </a:tabLst>
              <a:defRPr/>
            </a:lvl2pPr>
            <a:lvl3pPr marL="228600" indent="-104775" algn="l">
              <a:buClrTx/>
              <a:buSzPct val="100000"/>
              <a:buFont typeface="Arial" panose="020B0604020202020204" pitchFamily="34" charset="0"/>
              <a:buChar char="−"/>
              <a:tabLst>
                <a:tab pos="3771900" algn="r"/>
              </a:tabLst>
              <a:defRPr/>
            </a:lvl3pPr>
            <a:lvl4pPr marL="352425" indent="-104775" algn="l">
              <a:buClrTx/>
              <a:buSzPct val="100000"/>
              <a:buFont typeface="Arial" panose="020B0604020202020204" pitchFamily="34" charset="0"/>
              <a:buChar char="◦"/>
              <a:tabLst>
                <a:tab pos="3771900" algn="r"/>
              </a:tabLst>
              <a:defRPr/>
            </a:lvl4pPr>
            <a:lvl5pPr marL="476250" indent="-104775" algn="l">
              <a:buClrTx/>
              <a:buSzPct val="100000"/>
              <a:buFont typeface="Arial" panose="020B0604020202020204" pitchFamily="34" charset="0"/>
              <a:buChar char="−"/>
              <a:tabLst>
                <a:tab pos="37719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3" name="Chart Placeholder 2"/>
          <p:cNvSpPr>
            <a:spLocks noGrp="1"/>
          </p:cNvSpPr>
          <p:nvPr>
            <p:ph type="chart" sz="quarter" idx="21"/>
          </p:nvPr>
        </p:nvSpPr>
        <p:spPr>
          <a:xfrm>
            <a:off x="6386831" y="2125013"/>
            <a:ext cx="5303520" cy="3996000"/>
          </a:xfrm>
        </p:spPr>
        <p:txBody>
          <a:bodyPr>
            <a:noAutofit/>
          </a:bodyPr>
          <a:lstStyle/>
          <a:p>
            <a:r>
              <a:rPr lang="en-US" noProof="0" dirty="0"/>
              <a:t>Click icon to add chart</a:t>
            </a:r>
          </a:p>
        </p:txBody>
      </p:sp>
      <p:sp>
        <p:nvSpPr>
          <p:cNvPr id="6" name="Text Placeholder 5"/>
          <p:cNvSpPr>
            <a:spLocks noGrp="1"/>
          </p:cNvSpPr>
          <p:nvPr>
            <p:ph type="body" sz="quarter" idx="22"/>
          </p:nvPr>
        </p:nvSpPr>
        <p:spPr>
          <a:xfrm>
            <a:off x="6386831" y="1664210"/>
            <a:ext cx="5303520" cy="420687"/>
          </a:xfrm>
        </p:spPr>
        <p:txBody>
          <a:bodyPr>
            <a:noAutofit/>
          </a:bodyPr>
          <a:lstStyle/>
          <a:p>
            <a:pPr lvl="0"/>
            <a:r>
              <a:rPr lang="en-US" noProof="0"/>
              <a:t>Click to edit Master text styles</a:t>
            </a:r>
          </a:p>
        </p:txBody>
      </p:sp>
      <p:sp>
        <p:nvSpPr>
          <p:cNvPr id="15" name="Text Placeholder 7"/>
          <p:cNvSpPr>
            <a:spLocks noGrp="1"/>
          </p:cNvSpPr>
          <p:nvPr>
            <p:ph type="body" sz="quarter" idx="23"/>
          </p:nvPr>
        </p:nvSpPr>
        <p:spPr>
          <a:xfrm>
            <a:off x="501651" y="6121016"/>
            <a:ext cx="11188700" cy="260737"/>
          </a:xfrm>
        </p:spPr>
        <p:txBody>
          <a:bodyPr>
            <a:noAutofit/>
          </a:bodyPr>
          <a:lstStyle>
            <a:lvl1pPr>
              <a:spcAft>
                <a:spcPts val="0"/>
              </a:spcAft>
              <a:defRPr sz="675"/>
            </a:lvl1pPr>
          </a:lstStyle>
          <a:p>
            <a:pPr lvl="0"/>
            <a:r>
              <a:rPr lang="en-US"/>
              <a:t>Click to edit Master text styles</a:t>
            </a:r>
          </a:p>
        </p:txBody>
      </p:sp>
      <p:sp>
        <p:nvSpPr>
          <p:cNvPr id="8" name="Text Placeholder 8">
            <a:extLst>
              <a:ext uri="{FF2B5EF4-FFF2-40B4-BE49-F238E27FC236}">
                <a16:creationId xmlns:a16="http://schemas.microsoft.com/office/drawing/2014/main" id="{E911C489-B226-49BC-B069-119CF8BC96EF}"/>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9" name="Title Placeholder 1">
            <a:extLst>
              <a:ext uri="{FF2B5EF4-FFF2-40B4-BE49-F238E27FC236}">
                <a16:creationId xmlns:a16="http://schemas.microsoft.com/office/drawing/2014/main" id="{F47218A4-44FE-4E96-A903-7AD44AF4E8DB}"/>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11"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2"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1129202124"/>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386831" y="2125013"/>
            <a:ext cx="5303520" cy="3996000"/>
          </a:xfrm>
        </p:spPr>
        <p:txBody>
          <a:bodyPr>
            <a:noAutofit/>
          </a:bodyPr>
          <a:lstStyle/>
          <a:p>
            <a:r>
              <a:rPr lang="en-US" dirty="0"/>
              <a:t>Click icon to add chart</a:t>
            </a:r>
            <a:endParaRPr lang="en-GB" dirty="0"/>
          </a:p>
        </p:txBody>
      </p:sp>
      <p:sp>
        <p:nvSpPr>
          <p:cNvPr id="6" name="Text Placeholder 5"/>
          <p:cNvSpPr>
            <a:spLocks noGrp="1"/>
          </p:cNvSpPr>
          <p:nvPr>
            <p:ph type="body" sz="quarter" idx="22"/>
          </p:nvPr>
        </p:nvSpPr>
        <p:spPr>
          <a:xfrm>
            <a:off x="6386831" y="1665288"/>
            <a:ext cx="5303520" cy="420687"/>
          </a:xfrm>
        </p:spPr>
        <p:txBody>
          <a:bodyPr>
            <a:noAutofit/>
          </a:bodyPr>
          <a:lstStyle/>
          <a:p>
            <a:pPr lvl="0"/>
            <a:r>
              <a:rPr lang="en-US" noProof="0"/>
              <a:t>Click to edit Master text styles</a:t>
            </a:r>
          </a:p>
        </p:txBody>
      </p:sp>
      <p:sp>
        <p:nvSpPr>
          <p:cNvPr id="15" name="Text Placeholder 7"/>
          <p:cNvSpPr>
            <a:spLocks noGrp="1"/>
          </p:cNvSpPr>
          <p:nvPr>
            <p:ph type="body" sz="quarter" idx="23"/>
          </p:nvPr>
        </p:nvSpPr>
        <p:spPr>
          <a:xfrm>
            <a:off x="501649" y="6121016"/>
            <a:ext cx="11165419" cy="260737"/>
          </a:xfrm>
        </p:spPr>
        <p:txBody>
          <a:bodyPr>
            <a:noAutofit/>
          </a:bodyPr>
          <a:lstStyle>
            <a:lvl1pPr>
              <a:spcAft>
                <a:spcPts val="0"/>
              </a:spcAft>
              <a:defRPr sz="675"/>
            </a:lvl1pPr>
          </a:lstStyle>
          <a:p>
            <a:pPr lvl="0"/>
            <a:r>
              <a:rPr lang="en-US"/>
              <a:t>Click to edit Master text styles</a:t>
            </a:r>
          </a:p>
        </p:txBody>
      </p:sp>
      <p:sp>
        <p:nvSpPr>
          <p:cNvPr id="9" name="Chart Placeholder 2"/>
          <p:cNvSpPr>
            <a:spLocks noGrp="1"/>
          </p:cNvSpPr>
          <p:nvPr>
            <p:ph type="chart" sz="quarter" idx="24"/>
          </p:nvPr>
        </p:nvSpPr>
        <p:spPr>
          <a:xfrm>
            <a:off x="501651" y="2125013"/>
            <a:ext cx="5303520" cy="3996000"/>
          </a:xfrm>
        </p:spPr>
        <p:txBody>
          <a:bodyPr>
            <a:noAutofit/>
          </a:bodyPr>
          <a:lstStyle/>
          <a:p>
            <a:r>
              <a:rPr lang="en-US" dirty="0"/>
              <a:t>Click icon to add chart</a:t>
            </a:r>
            <a:endParaRPr lang="en-GB" dirty="0"/>
          </a:p>
        </p:txBody>
      </p:sp>
      <p:sp>
        <p:nvSpPr>
          <p:cNvPr id="12" name="Text Placeholder 5"/>
          <p:cNvSpPr>
            <a:spLocks noGrp="1"/>
          </p:cNvSpPr>
          <p:nvPr>
            <p:ph type="body" sz="quarter" idx="25"/>
          </p:nvPr>
        </p:nvSpPr>
        <p:spPr>
          <a:xfrm>
            <a:off x="501649" y="1665288"/>
            <a:ext cx="5303520" cy="420687"/>
          </a:xfrm>
        </p:spPr>
        <p:txBody>
          <a:bodyPr>
            <a:noAutofit/>
          </a:bodyPr>
          <a:lstStyle/>
          <a:p>
            <a:pPr lvl="0"/>
            <a:r>
              <a:rPr lang="en-US" noProof="0"/>
              <a:t>Click to edit Master text styles</a:t>
            </a:r>
          </a:p>
        </p:txBody>
      </p:sp>
      <p:sp>
        <p:nvSpPr>
          <p:cNvPr id="10" name="Text Placeholder 8">
            <a:extLst>
              <a:ext uri="{FF2B5EF4-FFF2-40B4-BE49-F238E27FC236}">
                <a16:creationId xmlns:a16="http://schemas.microsoft.com/office/drawing/2014/main" id="{5D528E1B-5BDF-48B1-B9CD-A31A99631297}"/>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14" name="Title Placeholder 1">
            <a:extLst>
              <a:ext uri="{FF2B5EF4-FFF2-40B4-BE49-F238E27FC236}">
                <a16:creationId xmlns:a16="http://schemas.microsoft.com/office/drawing/2014/main" id="{56A696DA-71F5-44D5-B231-17F470D2F6A5}"/>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11"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3"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1606793719"/>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501652" y="1665289"/>
            <a:ext cx="4431857" cy="4716463"/>
          </a:xfrm>
          <a:prstGeom prst="rect">
            <a:avLst/>
          </a:prstGeom>
        </p:spPr>
        <p:txBody>
          <a:bodyPr>
            <a:noAutofit/>
          </a:bodyPr>
          <a:lstStyle>
            <a:lvl1pPr marL="0" indent="0" algn="l">
              <a:buFontTx/>
              <a:buNone/>
              <a:tabLst>
                <a:tab pos="3771900" algn="r"/>
              </a:tabLst>
              <a:defRPr/>
            </a:lvl1pPr>
            <a:lvl2pPr marL="104775" indent="-104775" algn="l">
              <a:buClrTx/>
              <a:buSzPct val="100000"/>
              <a:buFont typeface="Arial" panose="020B0604020202020204" pitchFamily="34" charset="0"/>
              <a:buChar char="•"/>
              <a:tabLst>
                <a:tab pos="3771900" algn="r"/>
              </a:tabLst>
              <a:defRPr/>
            </a:lvl2pPr>
            <a:lvl3pPr marL="228600" indent="-104775" algn="l">
              <a:buClrTx/>
              <a:buSzPct val="100000"/>
              <a:buFont typeface="Arial" panose="020B0604020202020204" pitchFamily="34" charset="0"/>
              <a:buChar char="−"/>
              <a:tabLst>
                <a:tab pos="3771900" algn="r"/>
              </a:tabLst>
              <a:defRPr/>
            </a:lvl3pPr>
            <a:lvl4pPr marL="352425" indent="-104775" algn="l">
              <a:buClrTx/>
              <a:buSzPct val="100000"/>
              <a:buFont typeface="Arial" panose="020B0604020202020204" pitchFamily="34" charset="0"/>
              <a:buChar char="◦"/>
              <a:tabLst>
                <a:tab pos="3771900" algn="r"/>
              </a:tabLst>
              <a:defRPr/>
            </a:lvl4pPr>
            <a:lvl5pPr marL="476250" indent="-104775" algn="l">
              <a:buClrTx/>
              <a:buSzPct val="100000"/>
              <a:buFont typeface="Arial" panose="020B0604020202020204" pitchFamily="34" charset="0"/>
              <a:buChar char="−"/>
              <a:tabLst>
                <a:tab pos="37719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Content Placeholder 3"/>
          <p:cNvSpPr>
            <a:spLocks noGrp="1"/>
          </p:cNvSpPr>
          <p:nvPr>
            <p:ph sz="quarter" idx="16"/>
          </p:nvPr>
        </p:nvSpPr>
        <p:spPr>
          <a:xfrm>
            <a:off x="5450349" y="1665289"/>
            <a:ext cx="6240000" cy="4716463"/>
          </a:xfrm>
          <a:prstGeom prst="rect">
            <a:avLst/>
          </a:prstGeom>
        </p:spPr>
        <p:txBody>
          <a:bodyPr>
            <a:noAutofit/>
          </a:bodyPr>
          <a:lstStyle>
            <a:lvl1pPr marL="0" indent="0" algn="l">
              <a:buFontTx/>
              <a:buNone/>
              <a:tabLst>
                <a:tab pos="3771900" algn="r"/>
              </a:tabLst>
              <a:defRPr/>
            </a:lvl1pPr>
            <a:lvl2pPr marL="104775" indent="-104775" algn="l">
              <a:buClrTx/>
              <a:buSzPct val="100000"/>
              <a:buFont typeface="Arial" panose="020B0604020202020204" pitchFamily="34" charset="0"/>
              <a:buChar char="•"/>
              <a:tabLst>
                <a:tab pos="3771900" algn="r"/>
              </a:tabLst>
              <a:defRPr/>
            </a:lvl2pPr>
            <a:lvl3pPr marL="228600" indent="-104775" algn="l">
              <a:buClrTx/>
              <a:buSzPct val="100000"/>
              <a:buFont typeface="Arial" panose="020B0604020202020204" pitchFamily="34" charset="0"/>
              <a:buChar char="−"/>
              <a:tabLst>
                <a:tab pos="3771900" algn="r"/>
              </a:tabLst>
              <a:defRPr/>
            </a:lvl3pPr>
            <a:lvl4pPr marL="352425" indent="-104775" algn="l">
              <a:buClrTx/>
              <a:buSzPct val="100000"/>
              <a:buFont typeface="Arial" panose="020B0604020202020204" pitchFamily="34" charset="0"/>
              <a:buChar char="◦"/>
              <a:tabLst>
                <a:tab pos="3771900" algn="r"/>
              </a:tabLst>
              <a:defRPr/>
            </a:lvl4pPr>
            <a:lvl5pPr marL="476250" indent="-104775" algn="l">
              <a:buClrTx/>
              <a:buSzPct val="100000"/>
              <a:buFont typeface="Arial" panose="020B0604020202020204" pitchFamily="34" charset="0"/>
              <a:buChar char="−"/>
              <a:tabLst>
                <a:tab pos="37719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a:extLst>
              <a:ext uri="{FF2B5EF4-FFF2-40B4-BE49-F238E27FC236}">
                <a16:creationId xmlns:a16="http://schemas.microsoft.com/office/drawing/2014/main" id="{5DCFBECF-F261-4066-B77C-A1FCF54AA07F}"/>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11" name="Title Placeholder 1">
            <a:extLst>
              <a:ext uri="{FF2B5EF4-FFF2-40B4-BE49-F238E27FC236}">
                <a16:creationId xmlns:a16="http://schemas.microsoft.com/office/drawing/2014/main" id="{6E9BEEDA-6F6F-4BD9-B1D8-9731D1B037A6}"/>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7"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9"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2228807109"/>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577883" y="1664208"/>
            <a:ext cx="4112468" cy="4718304"/>
          </a:xfrm>
          <a:prstGeom prst="rect">
            <a:avLst/>
          </a:prstGeom>
        </p:spPr>
        <p:txBody>
          <a:bodyPr>
            <a:noAutofit/>
          </a:bodyPr>
          <a:lstStyle>
            <a:lvl1pPr>
              <a:tabLst>
                <a:tab pos="3771900" algn="r"/>
              </a:tabLst>
              <a:defRPr sz="1575">
                <a:solidFill>
                  <a:schemeClr val="accent3"/>
                </a:solidFill>
              </a:defRPr>
            </a:lvl1pPr>
            <a:lvl2pPr>
              <a:tabLst>
                <a:tab pos="3771900" algn="r"/>
              </a:tabLst>
              <a:defRPr/>
            </a:lvl2pPr>
            <a:lvl3pPr>
              <a:tabLst>
                <a:tab pos="3771900" algn="r"/>
              </a:tabLst>
              <a:defRPr/>
            </a:lvl3pPr>
            <a:lvl4pPr>
              <a:tabLst>
                <a:tab pos="3771900" algn="r"/>
              </a:tabLst>
              <a:defRPr/>
            </a:lvl4pPr>
            <a:lvl5pPr>
              <a:tabLst>
                <a:tab pos="3771900" algn="r"/>
              </a:tabLst>
              <a:defRPr baseline="0"/>
            </a:lvl5pPr>
          </a:lstStyle>
          <a:p>
            <a:pPr lvl="0"/>
            <a:r>
              <a:rPr lang="en-US" noProof="0"/>
              <a:t>Click to edit Master text styles</a:t>
            </a:r>
          </a:p>
        </p:txBody>
      </p:sp>
      <p:sp>
        <p:nvSpPr>
          <p:cNvPr id="8" name="Content Placeholder 3"/>
          <p:cNvSpPr>
            <a:spLocks noGrp="1"/>
          </p:cNvSpPr>
          <p:nvPr>
            <p:ph sz="quarter" idx="16"/>
          </p:nvPr>
        </p:nvSpPr>
        <p:spPr>
          <a:xfrm>
            <a:off x="501651" y="1664208"/>
            <a:ext cx="6506348" cy="4716462"/>
          </a:xfrm>
          <a:prstGeom prst="rect">
            <a:avLst/>
          </a:prstGeom>
        </p:spPr>
        <p:txBody>
          <a:bodyPr>
            <a:noAutofit/>
          </a:bodyPr>
          <a:lstStyle>
            <a:lvl1pPr marL="0" indent="0" algn="l">
              <a:buFontTx/>
              <a:buNone/>
              <a:tabLst>
                <a:tab pos="3771900" algn="r"/>
              </a:tabLst>
              <a:defRPr/>
            </a:lvl1pPr>
            <a:lvl2pPr marL="104775" indent="-104775" algn="l">
              <a:buClrTx/>
              <a:buSzPct val="100000"/>
              <a:buFont typeface="Arial" panose="020B0604020202020204" pitchFamily="34" charset="0"/>
              <a:buChar char="•"/>
              <a:tabLst>
                <a:tab pos="3771900" algn="r"/>
              </a:tabLst>
              <a:defRPr/>
            </a:lvl2pPr>
            <a:lvl3pPr marL="228600" indent="-104775" algn="l">
              <a:buClrTx/>
              <a:buSzPct val="100000"/>
              <a:buFont typeface="Arial" panose="020B0604020202020204" pitchFamily="34" charset="0"/>
              <a:buChar char="−"/>
              <a:tabLst>
                <a:tab pos="3771900" algn="r"/>
              </a:tabLst>
              <a:defRPr/>
            </a:lvl3pPr>
            <a:lvl4pPr marL="352425" indent="-104775" algn="l">
              <a:buClrTx/>
              <a:buSzPct val="100000"/>
              <a:buFont typeface="Arial" panose="020B0604020202020204" pitchFamily="34" charset="0"/>
              <a:buChar char="◦"/>
              <a:tabLst>
                <a:tab pos="3771900" algn="r"/>
              </a:tabLst>
              <a:defRPr/>
            </a:lvl4pPr>
            <a:lvl5pPr marL="476250" indent="-104775" algn="l">
              <a:buClrTx/>
              <a:buSzPct val="100000"/>
              <a:buFont typeface="Arial" panose="020B0604020202020204" pitchFamily="34" charset="0"/>
              <a:buChar char="−"/>
              <a:tabLst>
                <a:tab pos="3771900" algn="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a:extLst>
              <a:ext uri="{FF2B5EF4-FFF2-40B4-BE49-F238E27FC236}">
                <a16:creationId xmlns:a16="http://schemas.microsoft.com/office/drawing/2014/main" id="{68009483-F3D1-4AD9-8031-CEB4620DB873}"/>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11" name="Title Placeholder 1">
            <a:extLst>
              <a:ext uri="{FF2B5EF4-FFF2-40B4-BE49-F238E27FC236}">
                <a16:creationId xmlns:a16="http://schemas.microsoft.com/office/drawing/2014/main" id="{51FE75E2-F986-4CD3-8A43-338DEE272CB9}"/>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7"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9"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58860944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501651" y="2051999"/>
            <a:ext cx="3549549" cy="4069014"/>
          </a:xfrm>
          <a:prstGeom prst="rect">
            <a:avLst/>
          </a:prstGeom>
        </p:spPr>
        <p:txBody>
          <a:bodyPr>
            <a:noAutofit/>
          </a:bodyPr>
          <a:lstStyle/>
          <a:p>
            <a:r>
              <a:rPr lang="en-US" noProof="0" dirty="0"/>
              <a:t>Click icon to add chart</a:t>
            </a:r>
          </a:p>
        </p:txBody>
      </p:sp>
      <p:sp>
        <p:nvSpPr>
          <p:cNvPr id="18" name="Text Placeholder 8"/>
          <p:cNvSpPr>
            <a:spLocks noGrp="1"/>
          </p:cNvSpPr>
          <p:nvPr>
            <p:ph type="body" sz="quarter" idx="18"/>
          </p:nvPr>
        </p:nvSpPr>
        <p:spPr>
          <a:xfrm>
            <a:off x="501651" y="1664208"/>
            <a:ext cx="3549549" cy="393192"/>
          </a:xfrm>
        </p:spPr>
        <p:txBody>
          <a:bodyPr>
            <a:noAutofit/>
          </a:bodyPr>
          <a:lstStyle/>
          <a:p>
            <a:pPr lvl="0"/>
            <a:r>
              <a:rPr lang="en-US" noProof="0"/>
              <a:t>Click to edit Master text styles</a:t>
            </a:r>
          </a:p>
        </p:txBody>
      </p:sp>
      <p:sp>
        <p:nvSpPr>
          <p:cNvPr id="7" name="Chart Placeholder 3"/>
          <p:cNvSpPr>
            <a:spLocks noGrp="1"/>
          </p:cNvSpPr>
          <p:nvPr>
            <p:ph type="chart" sz="quarter" idx="19"/>
          </p:nvPr>
        </p:nvSpPr>
        <p:spPr>
          <a:xfrm>
            <a:off x="4322402" y="2051999"/>
            <a:ext cx="3549549" cy="4069014"/>
          </a:xfrm>
          <a:prstGeom prst="rect">
            <a:avLst/>
          </a:prstGeom>
        </p:spPr>
        <p:txBody>
          <a:bodyPr>
            <a:noAutofit/>
          </a:bodyPr>
          <a:lstStyle/>
          <a:p>
            <a:r>
              <a:rPr lang="en-US" noProof="0" dirty="0"/>
              <a:t>Click icon to add chart</a:t>
            </a:r>
          </a:p>
        </p:txBody>
      </p:sp>
      <p:sp>
        <p:nvSpPr>
          <p:cNvPr id="8" name="Text Placeholder 8"/>
          <p:cNvSpPr>
            <a:spLocks noGrp="1"/>
          </p:cNvSpPr>
          <p:nvPr>
            <p:ph type="body" sz="quarter" idx="20"/>
          </p:nvPr>
        </p:nvSpPr>
        <p:spPr>
          <a:xfrm>
            <a:off x="4321227" y="1664208"/>
            <a:ext cx="3549549" cy="393192"/>
          </a:xfrm>
        </p:spPr>
        <p:txBody>
          <a:bodyPr>
            <a:noAutofit/>
          </a:bodyPr>
          <a:lstStyle/>
          <a:p>
            <a:pPr lvl="0"/>
            <a:r>
              <a:rPr lang="en-US" noProof="0"/>
              <a:t>Click to edit Master text styles</a:t>
            </a:r>
          </a:p>
        </p:txBody>
      </p:sp>
      <p:sp>
        <p:nvSpPr>
          <p:cNvPr id="9" name="Chart Placeholder 3"/>
          <p:cNvSpPr>
            <a:spLocks noGrp="1"/>
          </p:cNvSpPr>
          <p:nvPr>
            <p:ph type="chart" sz="quarter" idx="21"/>
          </p:nvPr>
        </p:nvSpPr>
        <p:spPr>
          <a:xfrm>
            <a:off x="8140802" y="2051999"/>
            <a:ext cx="3549549" cy="4069014"/>
          </a:xfrm>
          <a:prstGeom prst="rect">
            <a:avLst/>
          </a:prstGeom>
        </p:spPr>
        <p:txBody>
          <a:bodyPr>
            <a:noAutofit/>
          </a:bodyPr>
          <a:lstStyle/>
          <a:p>
            <a:r>
              <a:rPr lang="en-US" noProof="0" dirty="0"/>
              <a:t>Click icon to add chart</a:t>
            </a:r>
          </a:p>
        </p:txBody>
      </p:sp>
      <p:sp>
        <p:nvSpPr>
          <p:cNvPr id="10" name="Text Placeholder 8"/>
          <p:cNvSpPr>
            <a:spLocks noGrp="1"/>
          </p:cNvSpPr>
          <p:nvPr>
            <p:ph type="body" sz="quarter" idx="22"/>
          </p:nvPr>
        </p:nvSpPr>
        <p:spPr>
          <a:xfrm>
            <a:off x="8140802" y="1664208"/>
            <a:ext cx="3549549" cy="393192"/>
          </a:xfrm>
        </p:spPr>
        <p:txBody>
          <a:bodyPr>
            <a:noAutofit/>
          </a:bodyPr>
          <a:lstStyle/>
          <a:p>
            <a:pPr lvl="0"/>
            <a:r>
              <a:rPr lang="en-US" noProof="0"/>
              <a:t>Click to edit Master text styles</a:t>
            </a:r>
          </a:p>
        </p:txBody>
      </p:sp>
      <p:sp>
        <p:nvSpPr>
          <p:cNvPr id="12" name="Text Placeholder 7"/>
          <p:cNvSpPr>
            <a:spLocks noGrp="1"/>
          </p:cNvSpPr>
          <p:nvPr>
            <p:ph type="body" sz="quarter" idx="23"/>
          </p:nvPr>
        </p:nvSpPr>
        <p:spPr>
          <a:xfrm>
            <a:off x="501651" y="6121016"/>
            <a:ext cx="11192256" cy="260737"/>
          </a:xfrm>
        </p:spPr>
        <p:txBody>
          <a:bodyPr>
            <a:noAutofit/>
          </a:bodyPr>
          <a:lstStyle>
            <a:lvl1pPr>
              <a:spcAft>
                <a:spcPts val="0"/>
              </a:spcAft>
              <a:defRPr sz="675"/>
            </a:lvl1pPr>
          </a:lstStyle>
          <a:p>
            <a:pPr lvl="0"/>
            <a:r>
              <a:rPr lang="en-US" noProof="0"/>
              <a:t>Click to edit Master text styles</a:t>
            </a:r>
          </a:p>
        </p:txBody>
      </p:sp>
      <p:sp>
        <p:nvSpPr>
          <p:cNvPr id="11" name="Text Placeholder 8">
            <a:extLst>
              <a:ext uri="{FF2B5EF4-FFF2-40B4-BE49-F238E27FC236}">
                <a16:creationId xmlns:a16="http://schemas.microsoft.com/office/drawing/2014/main" id="{F3BAE7D4-2DCE-493F-8804-6735FFDC6D71}"/>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13" name="Title Placeholder 1">
            <a:extLst>
              <a:ext uri="{FF2B5EF4-FFF2-40B4-BE49-F238E27FC236}">
                <a16:creationId xmlns:a16="http://schemas.microsoft.com/office/drawing/2014/main" id="{0AA8666D-884E-4CE4-A16C-E06A6E0BAE3D}"/>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14"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5"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2885089350"/>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501649" y="1664208"/>
            <a:ext cx="2712000" cy="1260000"/>
          </a:xfrm>
        </p:spPr>
        <p:txBody>
          <a:bodyPr lIns="0" tIns="0" rIns="0" bIns="0">
            <a:noAutofit/>
          </a:bodyPr>
          <a:lstStyle/>
          <a:p>
            <a:r>
              <a:rPr lang="en-US" noProof="0" dirty="0"/>
              <a:t>Click icon to add picture</a:t>
            </a:r>
          </a:p>
        </p:txBody>
      </p:sp>
      <p:sp>
        <p:nvSpPr>
          <p:cNvPr id="5" name="Picture Placeholder 6"/>
          <p:cNvSpPr>
            <a:spLocks noGrp="1"/>
          </p:cNvSpPr>
          <p:nvPr>
            <p:ph type="pic" sz="quarter" idx="14"/>
          </p:nvPr>
        </p:nvSpPr>
        <p:spPr>
          <a:xfrm>
            <a:off x="3327216" y="1664208"/>
            <a:ext cx="2712000" cy="1260000"/>
          </a:xfrm>
        </p:spPr>
        <p:txBody>
          <a:bodyPr lIns="0" tIns="0" rIns="0" bIns="0">
            <a:noAutofit/>
          </a:bodyPr>
          <a:lstStyle/>
          <a:p>
            <a:r>
              <a:rPr lang="en-US" noProof="0" dirty="0"/>
              <a:t>Click icon to add picture</a:t>
            </a:r>
          </a:p>
        </p:txBody>
      </p:sp>
      <p:sp>
        <p:nvSpPr>
          <p:cNvPr id="6" name="Picture Placeholder 6"/>
          <p:cNvSpPr>
            <a:spLocks noGrp="1"/>
          </p:cNvSpPr>
          <p:nvPr>
            <p:ph type="pic" sz="quarter" idx="15"/>
          </p:nvPr>
        </p:nvSpPr>
        <p:spPr>
          <a:xfrm>
            <a:off x="6152783" y="1664208"/>
            <a:ext cx="2712000" cy="1260000"/>
          </a:xfrm>
        </p:spPr>
        <p:txBody>
          <a:bodyPr lIns="0" tIns="0" rIns="0" bIns="0">
            <a:noAutofit/>
          </a:bodyPr>
          <a:lstStyle/>
          <a:p>
            <a:r>
              <a:rPr lang="en-US" noProof="0" dirty="0"/>
              <a:t>Click icon to add picture</a:t>
            </a:r>
          </a:p>
        </p:txBody>
      </p:sp>
      <p:sp>
        <p:nvSpPr>
          <p:cNvPr id="7" name="Picture Placeholder 6"/>
          <p:cNvSpPr>
            <a:spLocks noGrp="1"/>
          </p:cNvSpPr>
          <p:nvPr>
            <p:ph type="pic" sz="quarter" idx="16"/>
          </p:nvPr>
        </p:nvSpPr>
        <p:spPr>
          <a:xfrm>
            <a:off x="8978351" y="1664208"/>
            <a:ext cx="2712000" cy="1260000"/>
          </a:xfrm>
        </p:spPr>
        <p:txBody>
          <a:bodyPr lIns="0" tIns="0" rIns="0" bIns="0">
            <a:noAutofit/>
          </a:bodyPr>
          <a:lstStyle/>
          <a:p>
            <a:r>
              <a:rPr lang="en-US" noProof="0" dirty="0"/>
              <a:t>Click icon to add picture</a:t>
            </a:r>
          </a:p>
        </p:txBody>
      </p:sp>
      <p:sp>
        <p:nvSpPr>
          <p:cNvPr id="9" name="Text Placeholder 8"/>
          <p:cNvSpPr>
            <a:spLocks noGrp="1"/>
          </p:cNvSpPr>
          <p:nvPr>
            <p:ph type="body" sz="quarter" idx="17"/>
          </p:nvPr>
        </p:nvSpPr>
        <p:spPr>
          <a:xfrm>
            <a:off x="501651" y="3108508"/>
            <a:ext cx="2720468" cy="3255264"/>
          </a:xfrm>
        </p:spPr>
        <p:txBody>
          <a:bodyPr>
            <a:noAutofit/>
          </a:bodyPr>
          <a:lstStyle>
            <a:lvl1pPr marL="0" indent="0" algn="l">
              <a:buFontTx/>
              <a:buNone/>
              <a:defRPr b="1">
                <a:solidFill>
                  <a:schemeClr val="accent1"/>
                </a:solidFill>
              </a:defRPr>
            </a:lvl1pPr>
            <a:lvl2pPr marL="104775" indent="-104775" algn="l">
              <a:spcAft>
                <a:spcPts val="0"/>
              </a:spcAft>
              <a:buClrTx/>
              <a:buSzPct val="100000"/>
              <a:buFont typeface="Arial" panose="020B0604020202020204" pitchFamily="34" charset="0"/>
              <a:buChar char="•"/>
              <a:defRPr/>
            </a:lvl2pPr>
            <a:lvl3pPr marL="228600" indent="-104775" algn="l">
              <a:spcAft>
                <a:spcPts val="0"/>
              </a:spcAft>
              <a:buClrTx/>
              <a:buSzPct val="100000"/>
              <a:buFont typeface="Arial" panose="020B0604020202020204" pitchFamily="34" charset="0"/>
              <a:buChar char="−"/>
              <a:defRPr/>
            </a:lvl3pPr>
            <a:lvl4pPr marL="352425" indent="-104775" algn="l">
              <a:spcAft>
                <a:spcPts val="0"/>
              </a:spcAft>
              <a:buClrTx/>
              <a:buSzPct val="100000"/>
              <a:buFont typeface="Arial" panose="020B0604020202020204" pitchFamily="34" charset="0"/>
              <a:buChar char="◦"/>
              <a:defRPr/>
            </a:lvl4pPr>
            <a:lvl5pPr marL="476250" indent="-104775" algn="l">
              <a:spcAft>
                <a:spcPts val="0"/>
              </a:spcAft>
              <a:buClrTx/>
              <a:buSzPct val="100000"/>
              <a:buFont typeface="Arial" panose="020B0604020202020204" pitchFamily="34" charset="0"/>
              <a:buChar char="−"/>
              <a:defRPr baseline="0"/>
            </a:lvl5pPr>
            <a:lvl6pPr marL="267300" indent="-132300">
              <a:spcAft>
                <a:spcPts val="0"/>
              </a:spcAft>
              <a:buFont typeface="Verdana" panose="020B0604030504040204" pitchFamily="34" charset="0"/>
              <a:buChar char="−"/>
              <a:defRPr/>
            </a:lvl6pPr>
            <a:lvl7pPr marL="267300" indent="-132300">
              <a:spcAft>
                <a:spcPts val="0"/>
              </a:spcAft>
              <a:defRPr/>
            </a:lvl7pPr>
            <a:lvl8pPr marL="267300" indent="-132300">
              <a:spcAft>
                <a:spcPts val="0"/>
              </a:spcAft>
              <a:defRPr/>
            </a:lvl8pPr>
            <a:lvl9pPr marL="267300" indent="-1323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p:cNvSpPr>
            <a:spLocks noGrp="1"/>
          </p:cNvSpPr>
          <p:nvPr>
            <p:ph type="body" sz="quarter" idx="18"/>
          </p:nvPr>
        </p:nvSpPr>
        <p:spPr>
          <a:xfrm>
            <a:off x="6165487" y="3108508"/>
            <a:ext cx="2712000" cy="3255264"/>
          </a:xfrm>
        </p:spPr>
        <p:txBody>
          <a:bodyPr>
            <a:noAutofit/>
          </a:bodyPr>
          <a:lstStyle>
            <a:lvl1pPr marL="0" indent="0" algn="l">
              <a:buFontTx/>
              <a:buNone/>
              <a:defRPr b="1">
                <a:solidFill>
                  <a:schemeClr val="accent1"/>
                </a:solidFill>
              </a:defRPr>
            </a:lvl1pPr>
            <a:lvl2pPr marL="104775" indent="-104775" algn="l">
              <a:spcAft>
                <a:spcPts val="0"/>
              </a:spcAft>
              <a:buClrTx/>
              <a:buSzPct val="100000"/>
              <a:buFont typeface="Arial" panose="020B0604020202020204" pitchFamily="34" charset="0"/>
              <a:buChar char="•"/>
              <a:defRPr/>
            </a:lvl2pPr>
            <a:lvl3pPr marL="228600" indent="-104775" algn="l">
              <a:spcAft>
                <a:spcPts val="0"/>
              </a:spcAft>
              <a:buClrTx/>
              <a:buSzPct val="100000"/>
              <a:buFont typeface="Arial" panose="020B0604020202020204" pitchFamily="34" charset="0"/>
              <a:buChar char="−"/>
              <a:defRPr/>
            </a:lvl3pPr>
            <a:lvl4pPr marL="352425" indent="-104775" algn="l">
              <a:spcAft>
                <a:spcPts val="0"/>
              </a:spcAft>
              <a:buClrTx/>
              <a:buSzPct val="100000"/>
              <a:buFont typeface="Arial" panose="020B0604020202020204" pitchFamily="34" charset="0"/>
              <a:buChar char="◦"/>
              <a:defRPr/>
            </a:lvl4pPr>
            <a:lvl5pPr marL="476250" indent="-104775" algn="l">
              <a:spcAft>
                <a:spcPts val="0"/>
              </a:spcAft>
              <a:buClrTx/>
              <a:buSzPct val="100000"/>
              <a:buFont typeface="Arial" panose="020B0604020202020204" pitchFamily="34" charset="0"/>
              <a:buChar char="−"/>
              <a:defRPr baseline="0"/>
            </a:lvl5pPr>
            <a:lvl6pPr marL="267300" indent="-132300">
              <a:spcAft>
                <a:spcPts val="0"/>
              </a:spcAft>
              <a:buFont typeface="Verdana" panose="020B0604030504040204" pitchFamily="34" charset="0"/>
              <a:buChar char="−"/>
              <a:defRPr/>
            </a:lvl6pPr>
            <a:lvl7pPr marL="267300" indent="-132300">
              <a:spcAft>
                <a:spcPts val="0"/>
              </a:spcAft>
              <a:defRPr/>
            </a:lvl7pPr>
            <a:lvl8pPr marL="267300" indent="-132300">
              <a:spcAft>
                <a:spcPts val="0"/>
              </a:spcAft>
              <a:defRPr/>
            </a:lvl8pPr>
            <a:lvl9pPr marL="267300" indent="-1323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Text Placeholder 8"/>
          <p:cNvSpPr>
            <a:spLocks noGrp="1"/>
          </p:cNvSpPr>
          <p:nvPr>
            <p:ph type="body" sz="quarter" idx="19"/>
          </p:nvPr>
        </p:nvSpPr>
        <p:spPr>
          <a:xfrm>
            <a:off x="3337803" y="3108508"/>
            <a:ext cx="2712000" cy="3255264"/>
          </a:xfrm>
        </p:spPr>
        <p:txBody>
          <a:bodyPr>
            <a:noAutofit/>
          </a:bodyPr>
          <a:lstStyle>
            <a:lvl1pPr marL="0" indent="0" algn="l">
              <a:buFontTx/>
              <a:buNone/>
              <a:defRPr b="1">
                <a:solidFill>
                  <a:schemeClr val="accent1"/>
                </a:solidFill>
              </a:defRPr>
            </a:lvl1pPr>
            <a:lvl2pPr marL="104775" indent="-104775" algn="l">
              <a:spcAft>
                <a:spcPts val="0"/>
              </a:spcAft>
              <a:buClrTx/>
              <a:buSzPct val="100000"/>
              <a:buFont typeface="Arial" panose="020B0604020202020204" pitchFamily="34" charset="0"/>
              <a:buChar char="•"/>
              <a:defRPr/>
            </a:lvl2pPr>
            <a:lvl3pPr marL="228600" indent="-104775" algn="l">
              <a:spcAft>
                <a:spcPts val="0"/>
              </a:spcAft>
              <a:buClrTx/>
              <a:buSzPct val="100000"/>
              <a:buFont typeface="Arial" panose="020B0604020202020204" pitchFamily="34" charset="0"/>
              <a:buChar char="−"/>
              <a:defRPr/>
            </a:lvl3pPr>
            <a:lvl4pPr marL="352425" indent="-104775" algn="l">
              <a:spcAft>
                <a:spcPts val="0"/>
              </a:spcAft>
              <a:buClrTx/>
              <a:buSzPct val="100000"/>
              <a:buFont typeface="Arial" panose="020B0604020202020204" pitchFamily="34" charset="0"/>
              <a:buChar char="◦"/>
              <a:defRPr/>
            </a:lvl4pPr>
            <a:lvl5pPr marL="476250" indent="-104775" algn="l">
              <a:spcAft>
                <a:spcPts val="0"/>
              </a:spcAft>
              <a:buClrTx/>
              <a:buSzPct val="100000"/>
              <a:buFont typeface="Arial" panose="020B0604020202020204" pitchFamily="34" charset="0"/>
              <a:buChar char="−"/>
              <a:defRPr baseline="0"/>
            </a:lvl5pPr>
            <a:lvl6pPr marL="267300" indent="-132300">
              <a:spcAft>
                <a:spcPts val="0"/>
              </a:spcAft>
              <a:buFont typeface="Verdana" panose="020B0604030504040204" pitchFamily="34" charset="0"/>
              <a:buChar char="−"/>
              <a:defRPr/>
            </a:lvl6pPr>
            <a:lvl7pPr marL="267300" indent="-132300">
              <a:spcAft>
                <a:spcPts val="0"/>
              </a:spcAft>
              <a:defRPr/>
            </a:lvl7pPr>
            <a:lvl8pPr marL="267300" indent="-132300">
              <a:spcAft>
                <a:spcPts val="0"/>
              </a:spcAft>
              <a:defRPr/>
            </a:lvl8pPr>
            <a:lvl9pPr marL="267300" indent="-1323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2" name="Text Placeholder 8"/>
          <p:cNvSpPr>
            <a:spLocks noGrp="1"/>
          </p:cNvSpPr>
          <p:nvPr>
            <p:ph type="body" sz="quarter" idx="20"/>
          </p:nvPr>
        </p:nvSpPr>
        <p:spPr>
          <a:xfrm>
            <a:off x="8993170" y="3108508"/>
            <a:ext cx="2697183" cy="3255264"/>
          </a:xfrm>
        </p:spPr>
        <p:txBody>
          <a:bodyPr>
            <a:noAutofit/>
          </a:bodyPr>
          <a:lstStyle>
            <a:lvl1pPr marL="0" indent="0" algn="l">
              <a:buFontTx/>
              <a:buNone/>
              <a:defRPr b="1">
                <a:solidFill>
                  <a:schemeClr val="accent1"/>
                </a:solidFill>
              </a:defRPr>
            </a:lvl1pPr>
            <a:lvl2pPr marL="104775" indent="-104775" algn="l">
              <a:spcAft>
                <a:spcPts val="0"/>
              </a:spcAft>
              <a:buClrTx/>
              <a:buSzPct val="100000"/>
              <a:buFont typeface="Arial" panose="020B0604020202020204" pitchFamily="34" charset="0"/>
              <a:buChar char="•"/>
              <a:defRPr/>
            </a:lvl2pPr>
            <a:lvl3pPr marL="228600" indent="-104775" algn="l">
              <a:spcAft>
                <a:spcPts val="0"/>
              </a:spcAft>
              <a:buClrTx/>
              <a:buSzPct val="100000"/>
              <a:buFont typeface="Arial" panose="020B0604020202020204" pitchFamily="34" charset="0"/>
              <a:buChar char="−"/>
              <a:defRPr/>
            </a:lvl3pPr>
            <a:lvl4pPr marL="352425" indent="-104775" algn="l">
              <a:spcAft>
                <a:spcPts val="0"/>
              </a:spcAft>
              <a:buClrTx/>
              <a:buSzPct val="100000"/>
              <a:buFont typeface="Arial" panose="020B0604020202020204" pitchFamily="34" charset="0"/>
              <a:buChar char="◦"/>
              <a:defRPr/>
            </a:lvl4pPr>
            <a:lvl5pPr marL="476250" indent="-104775" algn="l">
              <a:spcAft>
                <a:spcPts val="0"/>
              </a:spcAft>
              <a:buClrTx/>
              <a:buSzPct val="100000"/>
              <a:buFont typeface="Arial" panose="020B0604020202020204" pitchFamily="34" charset="0"/>
              <a:buChar char="−"/>
              <a:defRPr baseline="0"/>
            </a:lvl5pPr>
            <a:lvl6pPr marL="267300" indent="-132300">
              <a:spcAft>
                <a:spcPts val="0"/>
              </a:spcAft>
              <a:buFont typeface="Verdana" panose="020B0604030504040204" pitchFamily="34" charset="0"/>
              <a:buChar char="−"/>
              <a:defRPr/>
            </a:lvl6pPr>
            <a:lvl7pPr marL="267300" indent="-132300">
              <a:spcAft>
                <a:spcPts val="0"/>
              </a:spcAft>
              <a:defRPr/>
            </a:lvl7pPr>
            <a:lvl8pPr marL="267300" indent="-132300">
              <a:spcAft>
                <a:spcPts val="0"/>
              </a:spcAft>
              <a:defRPr/>
            </a:lvl8pPr>
            <a:lvl9pPr marL="267300" indent="-132300">
              <a:spcAft>
                <a:spcPts val="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6" name="Text Placeholder 8">
            <a:extLst>
              <a:ext uri="{FF2B5EF4-FFF2-40B4-BE49-F238E27FC236}">
                <a16:creationId xmlns:a16="http://schemas.microsoft.com/office/drawing/2014/main" id="{CB36819A-C0CE-4CC8-96BE-D57C8135F44C}"/>
              </a:ext>
            </a:extLst>
          </p:cNvPr>
          <p:cNvSpPr>
            <a:spLocks noGrp="1"/>
          </p:cNvSpPr>
          <p:nvPr>
            <p:ph type="body" sz="quarter" idx="21"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17" name="Title Placeholder 1">
            <a:extLst>
              <a:ext uri="{FF2B5EF4-FFF2-40B4-BE49-F238E27FC236}">
                <a16:creationId xmlns:a16="http://schemas.microsoft.com/office/drawing/2014/main" id="{A14F8B0D-4D62-4988-B307-1BB6BBEEC11C}"/>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13"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4"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198781604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eam profile 2">
    <p:spTree>
      <p:nvGrpSpPr>
        <p:cNvPr id="1" name=""/>
        <p:cNvGrpSpPr/>
        <p:nvPr/>
      </p:nvGrpSpPr>
      <p:grpSpPr>
        <a:xfrm>
          <a:off x="0" y="0"/>
          <a:ext cx="0" cy="0"/>
          <a:chOff x="0" y="0"/>
          <a:chExt cx="0" cy="0"/>
        </a:xfrm>
      </p:grpSpPr>
      <p:sp>
        <p:nvSpPr>
          <p:cNvPr id="4" name="Rectangle 3"/>
          <p:cNvSpPr/>
          <p:nvPr/>
        </p:nvSpPr>
        <p:spPr>
          <a:xfrm>
            <a:off x="501651" y="1664208"/>
            <a:ext cx="5486400" cy="54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endParaRPr lang="en-GB" sz="825" dirty="0">
              <a:solidFill>
                <a:schemeClr val="bg1"/>
              </a:solidFill>
            </a:endParaRPr>
          </a:p>
        </p:txBody>
      </p:sp>
      <p:sp>
        <p:nvSpPr>
          <p:cNvPr id="5" name="Rectangle 4"/>
          <p:cNvSpPr/>
          <p:nvPr/>
        </p:nvSpPr>
        <p:spPr>
          <a:xfrm>
            <a:off x="6203951" y="1664208"/>
            <a:ext cx="5486400" cy="54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endParaRPr lang="en-GB" sz="825" dirty="0">
              <a:solidFill>
                <a:schemeClr val="bg1"/>
              </a:solidFill>
            </a:endParaRPr>
          </a:p>
        </p:txBody>
      </p:sp>
      <p:sp>
        <p:nvSpPr>
          <p:cNvPr id="6" name="Rectangle 5"/>
          <p:cNvSpPr/>
          <p:nvPr/>
        </p:nvSpPr>
        <p:spPr>
          <a:xfrm>
            <a:off x="501651" y="4065173"/>
            <a:ext cx="5486400" cy="54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endParaRPr lang="en-GB" sz="825" dirty="0">
              <a:solidFill>
                <a:schemeClr val="bg1"/>
              </a:solidFill>
            </a:endParaRPr>
          </a:p>
        </p:txBody>
      </p:sp>
      <p:sp>
        <p:nvSpPr>
          <p:cNvPr id="7" name="Rectangle 6"/>
          <p:cNvSpPr/>
          <p:nvPr/>
        </p:nvSpPr>
        <p:spPr>
          <a:xfrm>
            <a:off x="6203951" y="4065173"/>
            <a:ext cx="5486400" cy="54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endParaRPr lang="en-GB" sz="825" dirty="0">
              <a:solidFill>
                <a:schemeClr val="bg1"/>
              </a:solidFill>
            </a:endParaRPr>
          </a:p>
        </p:txBody>
      </p:sp>
      <p:sp>
        <p:nvSpPr>
          <p:cNvPr id="8" name="Picture Placeholder 11"/>
          <p:cNvSpPr>
            <a:spLocks noGrp="1"/>
          </p:cNvSpPr>
          <p:nvPr>
            <p:ph type="pic" sz="quarter" idx="25"/>
          </p:nvPr>
        </p:nvSpPr>
        <p:spPr>
          <a:xfrm>
            <a:off x="504000" y="1856232"/>
            <a:ext cx="1968000" cy="1476000"/>
          </a:xfrm>
        </p:spPr>
        <p:txBody>
          <a:bodyPr>
            <a:noAutofit/>
          </a:bodyPr>
          <a:lstStyle>
            <a:lvl1pPr algn="ctr">
              <a:defRPr/>
            </a:lvl1pPr>
          </a:lstStyle>
          <a:p>
            <a:r>
              <a:rPr lang="en-US" dirty="0"/>
              <a:t>Click icon to add picture</a:t>
            </a:r>
            <a:endParaRPr lang="en-GB" dirty="0"/>
          </a:p>
        </p:txBody>
      </p:sp>
      <p:sp>
        <p:nvSpPr>
          <p:cNvPr id="9" name="Picture Placeholder 11"/>
          <p:cNvSpPr>
            <a:spLocks noGrp="1"/>
          </p:cNvSpPr>
          <p:nvPr>
            <p:ph type="pic" sz="quarter" idx="27"/>
          </p:nvPr>
        </p:nvSpPr>
        <p:spPr>
          <a:xfrm>
            <a:off x="6215283" y="1856232"/>
            <a:ext cx="1968000" cy="1476000"/>
          </a:xfrm>
        </p:spPr>
        <p:txBody>
          <a:bodyPr>
            <a:noAutofit/>
          </a:bodyPr>
          <a:lstStyle>
            <a:lvl1pPr algn="ctr">
              <a:defRPr/>
            </a:lvl1pPr>
          </a:lstStyle>
          <a:p>
            <a:r>
              <a:rPr lang="en-US" dirty="0"/>
              <a:t>Click icon to add picture</a:t>
            </a:r>
            <a:endParaRPr lang="en-GB" dirty="0"/>
          </a:p>
        </p:txBody>
      </p:sp>
      <p:sp>
        <p:nvSpPr>
          <p:cNvPr id="10" name="Picture Placeholder 11"/>
          <p:cNvSpPr>
            <a:spLocks noGrp="1"/>
          </p:cNvSpPr>
          <p:nvPr>
            <p:ph type="pic" sz="quarter" idx="29"/>
          </p:nvPr>
        </p:nvSpPr>
        <p:spPr>
          <a:xfrm>
            <a:off x="504000" y="4256213"/>
            <a:ext cx="1968000" cy="1476000"/>
          </a:xfrm>
        </p:spPr>
        <p:txBody>
          <a:bodyPr>
            <a:noAutofit/>
          </a:bodyPr>
          <a:lstStyle>
            <a:lvl1pPr algn="ctr">
              <a:defRPr/>
            </a:lvl1pPr>
          </a:lstStyle>
          <a:p>
            <a:r>
              <a:rPr lang="en-US" dirty="0"/>
              <a:t>Click icon to add picture</a:t>
            </a:r>
            <a:endParaRPr lang="en-GB" dirty="0"/>
          </a:p>
        </p:txBody>
      </p:sp>
      <p:sp>
        <p:nvSpPr>
          <p:cNvPr id="11" name="Picture Placeholder 11"/>
          <p:cNvSpPr>
            <a:spLocks noGrp="1"/>
          </p:cNvSpPr>
          <p:nvPr>
            <p:ph type="pic" sz="quarter" idx="31"/>
          </p:nvPr>
        </p:nvSpPr>
        <p:spPr>
          <a:xfrm>
            <a:off x="6215283" y="4256213"/>
            <a:ext cx="1968000" cy="1476000"/>
          </a:xfrm>
        </p:spPr>
        <p:txBody>
          <a:bodyPr>
            <a:noAutofit/>
          </a:bodyPr>
          <a:lstStyle>
            <a:lvl1pPr algn="ctr">
              <a:defRPr/>
            </a:lvl1pPr>
          </a:lstStyle>
          <a:p>
            <a:r>
              <a:rPr lang="en-US" dirty="0"/>
              <a:t>Click icon to add picture</a:t>
            </a:r>
            <a:endParaRPr lang="en-GB" dirty="0"/>
          </a:p>
        </p:txBody>
      </p:sp>
      <p:sp>
        <p:nvSpPr>
          <p:cNvPr id="13" name="Text Placeholder 12"/>
          <p:cNvSpPr>
            <a:spLocks noGrp="1"/>
          </p:cNvSpPr>
          <p:nvPr>
            <p:ph type="body" sz="quarter" idx="32"/>
          </p:nvPr>
        </p:nvSpPr>
        <p:spPr>
          <a:xfrm>
            <a:off x="2700051" y="1856232"/>
            <a:ext cx="3288000" cy="1944000"/>
          </a:xfrm>
        </p:spPr>
        <p:txBody>
          <a:bodyPr>
            <a:noAutofit/>
          </a:bodyPr>
          <a:lstStyle>
            <a:lvl1pPr marL="0" indent="0" algn="l">
              <a:spcAft>
                <a:spcPts val="0"/>
              </a:spcAft>
              <a:buFontTx/>
              <a:buNone/>
              <a:defRPr b="1"/>
            </a:lvl1pPr>
            <a:lvl2pPr marL="104775" indent="-104775" algn="l">
              <a:spcAft>
                <a:spcPts val="0"/>
              </a:spcAft>
              <a:buClrTx/>
              <a:buSzPct val="100000"/>
              <a:buFont typeface="Arial" panose="020B0604020202020204" pitchFamily="34" charset="0"/>
              <a:buChar char="•"/>
              <a:defRPr b="0"/>
            </a:lvl2pPr>
          </a:lstStyle>
          <a:p>
            <a:pPr lvl="0"/>
            <a:r>
              <a:rPr lang="en-US"/>
              <a:t>Click to edit Master text styles</a:t>
            </a:r>
          </a:p>
          <a:p>
            <a:pPr lvl="1"/>
            <a:r>
              <a:rPr lang="en-US"/>
              <a:t>Second level</a:t>
            </a:r>
          </a:p>
        </p:txBody>
      </p:sp>
      <p:sp>
        <p:nvSpPr>
          <p:cNvPr id="14" name="Text Placeholder 12"/>
          <p:cNvSpPr>
            <a:spLocks noGrp="1"/>
          </p:cNvSpPr>
          <p:nvPr>
            <p:ph type="body" sz="quarter" idx="33"/>
          </p:nvPr>
        </p:nvSpPr>
        <p:spPr>
          <a:xfrm>
            <a:off x="8387759" y="1856232"/>
            <a:ext cx="3302592" cy="1944000"/>
          </a:xfrm>
        </p:spPr>
        <p:txBody>
          <a:bodyPr>
            <a:noAutofit/>
          </a:bodyPr>
          <a:lstStyle>
            <a:lvl1pPr marL="0" indent="0" algn="l">
              <a:spcAft>
                <a:spcPts val="0"/>
              </a:spcAft>
              <a:buFontTx/>
              <a:buNone/>
              <a:defRPr b="1"/>
            </a:lvl1pPr>
            <a:lvl2pPr marL="104775" indent="-104775" algn="l">
              <a:spcAft>
                <a:spcPts val="0"/>
              </a:spcAft>
              <a:buClrTx/>
              <a:buSzPct val="100000"/>
              <a:buFont typeface="Arial" panose="020B0604020202020204" pitchFamily="34" charset="0"/>
              <a:buChar char="•"/>
              <a:defRPr b="0"/>
            </a:lvl2pPr>
          </a:lstStyle>
          <a:p>
            <a:pPr lvl="0"/>
            <a:r>
              <a:rPr lang="en-US"/>
              <a:t>Click to edit Master text styles</a:t>
            </a:r>
          </a:p>
          <a:p>
            <a:pPr lvl="1"/>
            <a:r>
              <a:rPr lang="en-US"/>
              <a:t>Second level</a:t>
            </a:r>
          </a:p>
        </p:txBody>
      </p:sp>
      <p:sp>
        <p:nvSpPr>
          <p:cNvPr id="15" name="Text Placeholder 12"/>
          <p:cNvSpPr>
            <a:spLocks noGrp="1"/>
          </p:cNvSpPr>
          <p:nvPr>
            <p:ph type="body" sz="quarter" idx="34"/>
          </p:nvPr>
        </p:nvSpPr>
        <p:spPr>
          <a:xfrm>
            <a:off x="2700051" y="4256213"/>
            <a:ext cx="3288000" cy="1944000"/>
          </a:xfrm>
        </p:spPr>
        <p:txBody>
          <a:bodyPr>
            <a:noAutofit/>
          </a:bodyPr>
          <a:lstStyle>
            <a:lvl1pPr marL="0" indent="0" algn="l">
              <a:spcAft>
                <a:spcPts val="0"/>
              </a:spcAft>
              <a:buFontTx/>
              <a:buNone/>
              <a:defRPr b="1"/>
            </a:lvl1pPr>
            <a:lvl2pPr marL="104775" indent="-104775" algn="l">
              <a:spcAft>
                <a:spcPts val="0"/>
              </a:spcAft>
              <a:buClrTx/>
              <a:buSzPct val="100000"/>
              <a:buFont typeface="Arial" panose="020B0604020202020204" pitchFamily="34" charset="0"/>
              <a:buChar char="•"/>
              <a:defRPr b="0"/>
            </a:lvl2pPr>
          </a:lstStyle>
          <a:p>
            <a:pPr lvl="0"/>
            <a:r>
              <a:rPr lang="en-US"/>
              <a:t>Click to edit Master text styles</a:t>
            </a:r>
          </a:p>
          <a:p>
            <a:pPr lvl="1"/>
            <a:r>
              <a:rPr lang="en-US"/>
              <a:t>Second level</a:t>
            </a:r>
          </a:p>
        </p:txBody>
      </p:sp>
      <p:sp>
        <p:nvSpPr>
          <p:cNvPr id="16" name="Text Placeholder 12"/>
          <p:cNvSpPr>
            <a:spLocks noGrp="1"/>
          </p:cNvSpPr>
          <p:nvPr>
            <p:ph type="body" sz="quarter" idx="35"/>
          </p:nvPr>
        </p:nvSpPr>
        <p:spPr>
          <a:xfrm>
            <a:off x="8387759" y="4256213"/>
            <a:ext cx="3302592" cy="1944000"/>
          </a:xfrm>
        </p:spPr>
        <p:txBody>
          <a:bodyPr>
            <a:noAutofit/>
          </a:bodyPr>
          <a:lstStyle>
            <a:lvl1pPr marL="0" indent="0" algn="l">
              <a:spcAft>
                <a:spcPts val="0"/>
              </a:spcAft>
              <a:buFontTx/>
              <a:buNone/>
              <a:defRPr b="1"/>
            </a:lvl1pPr>
            <a:lvl2pPr marL="104775" indent="-104775" algn="l">
              <a:spcAft>
                <a:spcPts val="0"/>
              </a:spcAft>
              <a:buClrTx/>
              <a:buSzPct val="100000"/>
              <a:buFont typeface="Arial" panose="020B0604020202020204" pitchFamily="34" charset="0"/>
              <a:buChar char="•"/>
              <a:defRPr b="0"/>
            </a:lvl2pPr>
          </a:lstStyle>
          <a:p>
            <a:pPr lvl="0"/>
            <a:r>
              <a:rPr lang="en-US"/>
              <a:t>Click to edit Master text styles</a:t>
            </a:r>
          </a:p>
          <a:p>
            <a:pPr lvl="1"/>
            <a:r>
              <a:rPr lang="en-US"/>
              <a:t>Second level</a:t>
            </a:r>
          </a:p>
        </p:txBody>
      </p:sp>
      <p:sp>
        <p:nvSpPr>
          <p:cNvPr id="22" name="Text Placeholder 8">
            <a:extLst>
              <a:ext uri="{FF2B5EF4-FFF2-40B4-BE49-F238E27FC236}">
                <a16:creationId xmlns:a16="http://schemas.microsoft.com/office/drawing/2014/main" id="{E14920E0-BAB9-44E6-A33A-5F4B6E751C0E}"/>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23" name="Title Placeholder 1">
            <a:extLst>
              <a:ext uri="{FF2B5EF4-FFF2-40B4-BE49-F238E27FC236}">
                <a16:creationId xmlns:a16="http://schemas.microsoft.com/office/drawing/2014/main" id="{B186F496-8F3D-4D1B-850D-31517B35E6F2}"/>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28"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29"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3761423260"/>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501651" y="1857892"/>
            <a:ext cx="5486400" cy="1695450"/>
          </a:xfrm>
        </p:spPr>
        <p:txBody>
          <a:bodyPr>
            <a:noAutofit/>
          </a:bodyPr>
          <a:lstStyle>
            <a:lvl1pPr marL="0" indent="0" algn="l">
              <a:spcAft>
                <a:spcPts val="750"/>
              </a:spcAft>
              <a:buFontTx/>
              <a:buNone/>
              <a:defRPr b="1">
                <a:solidFill>
                  <a:schemeClr val="accent1"/>
                </a:solidFill>
              </a:defRPr>
            </a:lvl1pPr>
            <a:lvl2pPr marL="104775" indent="-104775" algn="l">
              <a:spcAft>
                <a:spcPts val="750"/>
              </a:spcAft>
              <a:buClrTx/>
              <a:buSzPct val="100000"/>
              <a:buFont typeface="Arial" panose="020B0604020202020204" pitchFamily="34" charset="0"/>
              <a:buChar char="•"/>
              <a:defRPr/>
            </a:lvl2pPr>
            <a:lvl3pPr marL="228600" indent="-104775" algn="l">
              <a:spcAft>
                <a:spcPts val="750"/>
              </a:spcAft>
              <a:buClrTx/>
              <a:buSzPct val="100000"/>
              <a:buFont typeface="Arial" panose="020B0604020202020204" pitchFamily="34" charset="0"/>
              <a:buChar char="−"/>
              <a:defRPr/>
            </a:lvl3pPr>
            <a:lvl4pPr marL="352425" indent="-104775" algn="l">
              <a:spcAft>
                <a:spcPts val="750"/>
              </a:spcAft>
              <a:buClrTx/>
              <a:buSzPct val="100000"/>
              <a:buFont typeface="Arial" panose="020B0604020202020204" pitchFamily="34" charset="0"/>
              <a:buChar char="◦"/>
              <a:defRPr/>
            </a:lvl4pPr>
            <a:lvl5pPr marL="476250" indent="-104775" algn="l">
              <a:spcAft>
                <a:spcPts val="750"/>
              </a:spcAft>
              <a:buClrTx/>
              <a:buSzPct val="100000"/>
              <a:buFont typeface="Arial" panose="020B0604020202020204" pitchFamily="34" charset="0"/>
              <a:buChar char="−"/>
              <a:defRPr baseline="0"/>
            </a:lvl5pPr>
            <a:lvl6pPr marL="267300" indent="-132300">
              <a:spcAft>
                <a:spcPts val="750"/>
              </a:spcAft>
              <a:buFont typeface="Verdana" panose="020B0604030504040204" pitchFamily="34" charset="0"/>
              <a:buChar char="−"/>
              <a:defRPr/>
            </a:lvl6pPr>
            <a:lvl7pPr marL="267300" indent="-132300">
              <a:spcAft>
                <a:spcPts val="750"/>
              </a:spcAft>
              <a:defRPr/>
            </a:lvl7pPr>
            <a:lvl8pPr marL="267300" indent="-132300">
              <a:spcAft>
                <a:spcPts val="750"/>
              </a:spcAft>
              <a:defRPr/>
            </a:lvl8pPr>
            <a:lvl9pPr marL="267300" indent="-132300">
              <a:spcAft>
                <a:spcPts val="75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21"/>
          </p:nvPr>
        </p:nvSpPr>
        <p:spPr>
          <a:xfrm>
            <a:off x="6203951" y="1857892"/>
            <a:ext cx="5486400" cy="1695450"/>
          </a:xfrm>
        </p:spPr>
        <p:txBody>
          <a:bodyPr>
            <a:noAutofit/>
          </a:bodyPr>
          <a:lstStyle>
            <a:lvl1pPr marL="0" indent="0" algn="l">
              <a:spcAft>
                <a:spcPts val="750"/>
              </a:spcAft>
              <a:buFontTx/>
              <a:buNone/>
              <a:defRPr b="1">
                <a:solidFill>
                  <a:schemeClr val="accent1"/>
                </a:solidFill>
              </a:defRPr>
            </a:lvl1pPr>
            <a:lvl2pPr marL="104775" indent="-104775" algn="l">
              <a:spcAft>
                <a:spcPts val="750"/>
              </a:spcAft>
              <a:buClrTx/>
              <a:buSzPct val="100000"/>
              <a:buFont typeface="Arial" panose="020B0604020202020204" pitchFamily="34" charset="0"/>
              <a:buChar char="•"/>
              <a:defRPr/>
            </a:lvl2pPr>
            <a:lvl3pPr marL="228600" indent="-104775" algn="l">
              <a:spcAft>
                <a:spcPts val="750"/>
              </a:spcAft>
              <a:buClrTx/>
              <a:buSzPct val="100000"/>
              <a:buFont typeface="Arial" panose="020B0604020202020204" pitchFamily="34" charset="0"/>
              <a:buChar char="−"/>
              <a:defRPr/>
            </a:lvl3pPr>
            <a:lvl4pPr marL="352425" indent="-104775" algn="l">
              <a:spcAft>
                <a:spcPts val="750"/>
              </a:spcAft>
              <a:buClrTx/>
              <a:buSzPct val="100000"/>
              <a:buFont typeface="Arial" panose="020B0604020202020204" pitchFamily="34" charset="0"/>
              <a:buChar char="◦"/>
              <a:defRPr/>
            </a:lvl4pPr>
            <a:lvl5pPr marL="476250" indent="-104775" algn="l">
              <a:spcAft>
                <a:spcPts val="750"/>
              </a:spcAft>
              <a:buClrTx/>
              <a:buSzPct val="100000"/>
              <a:buFont typeface="Arial" panose="020B0604020202020204" pitchFamily="34" charset="0"/>
              <a:buChar char="−"/>
              <a:defRPr baseline="0"/>
            </a:lvl5pPr>
            <a:lvl6pPr marL="267300" indent="-132300">
              <a:spcAft>
                <a:spcPts val="750"/>
              </a:spcAft>
              <a:buFont typeface="Verdana" panose="020B0604030504040204" pitchFamily="34" charset="0"/>
              <a:buChar char="−"/>
              <a:defRPr/>
            </a:lvl6pPr>
            <a:lvl7pPr marL="267300" indent="-132300">
              <a:spcAft>
                <a:spcPts val="750"/>
              </a:spcAft>
              <a:defRPr/>
            </a:lvl7pPr>
            <a:lvl8pPr marL="267300" indent="-132300">
              <a:spcAft>
                <a:spcPts val="750"/>
              </a:spcAft>
              <a:defRPr/>
            </a:lvl8pPr>
            <a:lvl9pPr marL="267300" indent="-132300">
              <a:spcAft>
                <a:spcPts val="75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Rectangle 3"/>
          <p:cNvSpPr/>
          <p:nvPr/>
        </p:nvSpPr>
        <p:spPr>
          <a:xfrm>
            <a:off x="501651" y="1664208"/>
            <a:ext cx="54864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750"/>
              </a:spcAft>
            </a:pPr>
            <a:endParaRPr lang="en-US" sz="825" noProof="0" dirty="0">
              <a:solidFill>
                <a:schemeClr val="bg1"/>
              </a:solidFill>
            </a:endParaRPr>
          </a:p>
        </p:txBody>
      </p:sp>
      <p:sp>
        <p:nvSpPr>
          <p:cNvPr id="5" name="Rectangle 4"/>
          <p:cNvSpPr/>
          <p:nvPr/>
        </p:nvSpPr>
        <p:spPr>
          <a:xfrm>
            <a:off x="6203951" y="1664208"/>
            <a:ext cx="54864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750"/>
              </a:spcAft>
            </a:pPr>
            <a:endParaRPr lang="en-US" sz="825" noProof="0" dirty="0">
              <a:solidFill>
                <a:schemeClr val="bg1"/>
              </a:solidFill>
            </a:endParaRPr>
          </a:p>
        </p:txBody>
      </p:sp>
      <p:sp>
        <p:nvSpPr>
          <p:cNvPr id="6" name="Picture Placeholder 29"/>
          <p:cNvSpPr>
            <a:spLocks noGrp="1"/>
          </p:cNvSpPr>
          <p:nvPr>
            <p:ph type="pic" sz="quarter" idx="19" hasCustomPrompt="1"/>
          </p:nvPr>
        </p:nvSpPr>
        <p:spPr>
          <a:xfrm>
            <a:off x="4777845" y="1857894"/>
            <a:ext cx="1210207" cy="549275"/>
          </a:xfrm>
        </p:spPr>
        <p:txBody>
          <a:bodyPr>
            <a:noAutofit/>
          </a:bodyPr>
          <a:lstStyle>
            <a:lvl1pPr marL="0" marR="0" indent="0" algn="l" defTabSz="685800" rtl="0" eaLnBrk="1" fontAlgn="auto" latinLnBrk="0" hangingPunct="1">
              <a:lnSpc>
                <a:spcPct val="100000"/>
              </a:lnSpc>
              <a:spcBef>
                <a:spcPts val="0"/>
              </a:spcBef>
              <a:spcAft>
                <a:spcPts val="750"/>
              </a:spcAft>
              <a:buClrTx/>
              <a:buSzTx/>
              <a:buFont typeface="Arial" panose="020B0604020202020204" pitchFamily="34" charset="0"/>
              <a:buNone/>
              <a:tabLst/>
              <a:defRPr sz="675"/>
            </a:lvl1pPr>
          </a:lstStyle>
          <a:p>
            <a:pPr>
              <a:spcBef>
                <a:spcPct val="0"/>
              </a:spcBef>
            </a:pPr>
            <a:r>
              <a:rPr lang="en-US" sz="900" noProof="0" dirty="0">
                <a:solidFill>
                  <a:schemeClr val="bg1"/>
                </a:solidFill>
              </a:rPr>
              <a:t>Co-brand</a:t>
            </a:r>
            <a:br>
              <a:rPr lang="en-US" sz="900" noProof="0" dirty="0">
                <a:solidFill>
                  <a:schemeClr val="bg1"/>
                </a:solidFill>
              </a:rPr>
            </a:br>
            <a:r>
              <a:rPr lang="en-US" sz="900" noProof="0" dirty="0">
                <a:solidFill>
                  <a:schemeClr val="bg1"/>
                </a:solidFill>
              </a:rPr>
              <a:t>Logo</a:t>
            </a:r>
          </a:p>
          <a:p>
            <a:endParaRPr lang="en-US" noProof="0" dirty="0"/>
          </a:p>
        </p:txBody>
      </p:sp>
      <p:sp>
        <p:nvSpPr>
          <p:cNvPr id="7" name="Picture Placeholder 29"/>
          <p:cNvSpPr>
            <a:spLocks noGrp="1"/>
          </p:cNvSpPr>
          <p:nvPr>
            <p:ph type="pic" sz="quarter" idx="20" hasCustomPrompt="1"/>
          </p:nvPr>
        </p:nvSpPr>
        <p:spPr>
          <a:xfrm>
            <a:off x="10446190" y="1857894"/>
            <a:ext cx="1244161" cy="549275"/>
          </a:xfrm>
        </p:spPr>
        <p:txBody>
          <a:bodyPr>
            <a:noAutofit/>
          </a:bodyPr>
          <a:lstStyle>
            <a:lvl1pPr marL="0" marR="0" indent="0" algn="l" defTabSz="685800" rtl="0" eaLnBrk="1" fontAlgn="auto" latinLnBrk="0" hangingPunct="1">
              <a:lnSpc>
                <a:spcPct val="100000"/>
              </a:lnSpc>
              <a:spcBef>
                <a:spcPts val="0"/>
              </a:spcBef>
              <a:spcAft>
                <a:spcPts val="750"/>
              </a:spcAft>
              <a:buClrTx/>
              <a:buSzTx/>
              <a:buFont typeface="Arial" panose="020B0604020202020204" pitchFamily="34" charset="0"/>
              <a:buNone/>
              <a:tabLst/>
              <a:defRPr sz="675"/>
            </a:lvl1pPr>
          </a:lstStyle>
          <a:p>
            <a:pPr>
              <a:spcBef>
                <a:spcPct val="0"/>
              </a:spcBef>
            </a:pPr>
            <a:r>
              <a:rPr lang="en-US" sz="900" noProof="0" dirty="0">
                <a:solidFill>
                  <a:schemeClr val="bg1"/>
                </a:solidFill>
              </a:rPr>
              <a:t>Co-brand</a:t>
            </a:r>
            <a:br>
              <a:rPr lang="en-US" sz="900" noProof="0" dirty="0">
                <a:solidFill>
                  <a:schemeClr val="bg1"/>
                </a:solidFill>
              </a:rPr>
            </a:br>
            <a:r>
              <a:rPr lang="en-US" sz="900" noProof="0" dirty="0">
                <a:solidFill>
                  <a:schemeClr val="bg1"/>
                </a:solidFill>
              </a:rPr>
              <a:t>Logo</a:t>
            </a:r>
          </a:p>
          <a:p>
            <a:endParaRPr lang="en-US" noProof="0" dirty="0"/>
          </a:p>
        </p:txBody>
      </p:sp>
      <p:sp>
        <p:nvSpPr>
          <p:cNvPr id="12" name="Text Placeholder 8">
            <a:extLst>
              <a:ext uri="{FF2B5EF4-FFF2-40B4-BE49-F238E27FC236}">
                <a16:creationId xmlns:a16="http://schemas.microsoft.com/office/drawing/2014/main" id="{4074C3BE-314B-470C-927B-DBC4A457D923}"/>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13" name="Title Placeholder 1">
            <a:extLst>
              <a:ext uri="{FF2B5EF4-FFF2-40B4-BE49-F238E27FC236}">
                <a16:creationId xmlns:a16="http://schemas.microsoft.com/office/drawing/2014/main" id="{E8EE9A28-CEAF-410C-B504-E930E2347F55}"/>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16"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7"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211885624"/>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alifications 2 x 2">
    <p:spTree>
      <p:nvGrpSpPr>
        <p:cNvPr id="1" name=""/>
        <p:cNvGrpSpPr/>
        <p:nvPr/>
      </p:nvGrpSpPr>
      <p:grpSpPr>
        <a:xfrm>
          <a:off x="0" y="0"/>
          <a:ext cx="0" cy="0"/>
          <a:chOff x="0" y="0"/>
          <a:chExt cx="0" cy="0"/>
        </a:xfrm>
      </p:grpSpPr>
      <p:sp>
        <p:nvSpPr>
          <p:cNvPr id="4" name="Rectangle 3"/>
          <p:cNvSpPr/>
          <p:nvPr/>
        </p:nvSpPr>
        <p:spPr>
          <a:xfrm>
            <a:off x="501651" y="1664208"/>
            <a:ext cx="5486400" cy="54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750"/>
              </a:spcAft>
            </a:pPr>
            <a:endParaRPr lang="en-GB" sz="825" dirty="0">
              <a:solidFill>
                <a:schemeClr val="bg1"/>
              </a:solidFill>
            </a:endParaRPr>
          </a:p>
        </p:txBody>
      </p:sp>
      <p:sp>
        <p:nvSpPr>
          <p:cNvPr id="5" name="Rectangle 4"/>
          <p:cNvSpPr/>
          <p:nvPr/>
        </p:nvSpPr>
        <p:spPr>
          <a:xfrm>
            <a:off x="6203951" y="1664208"/>
            <a:ext cx="5486400" cy="54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750"/>
              </a:spcAft>
            </a:pPr>
            <a:endParaRPr lang="en-GB" sz="825" dirty="0">
              <a:solidFill>
                <a:schemeClr val="bg1"/>
              </a:solidFill>
            </a:endParaRPr>
          </a:p>
        </p:txBody>
      </p:sp>
      <p:sp>
        <p:nvSpPr>
          <p:cNvPr id="7" name="Picture Placeholder 29"/>
          <p:cNvSpPr>
            <a:spLocks noGrp="1"/>
          </p:cNvSpPr>
          <p:nvPr>
            <p:ph type="pic" sz="quarter" idx="20" hasCustomPrompt="1"/>
          </p:nvPr>
        </p:nvSpPr>
        <p:spPr>
          <a:xfrm>
            <a:off x="10446190" y="1857894"/>
            <a:ext cx="1244161" cy="549275"/>
          </a:xfrm>
        </p:spPr>
        <p:txBody>
          <a:bodyPr>
            <a:noAutofit/>
          </a:bodyPr>
          <a:lstStyle>
            <a:lvl1pPr marL="0" marR="0" indent="0" algn="l" defTabSz="685800" rtl="0" eaLnBrk="1" fontAlgn="auto" latinLnBrk="0" hangingPunct="1">
              <a:lnSpc>
                <a:spcPct val="100000"/>
              </a:lnSpc>
              <a:spcBef>
                <a:spcPts val="0"/>
              </a:spcBef>
              <a:spcAft>
                <a:spcPts val="750"/>
              </a:spcAft>
              <a:buClrTx/>
              <a:buSzTx/>
              <a:buFont typeface="Arial" panose="020B0604020202020204" pitchFamily="34" charset="0"/>
              <a:buNone/>
              <a:tabLst/>
              <a:defRPr sz="675"/>
            </a:lvl1pPr>
          </a:lstStyle>
          <a:p>
            <a:pPr>
              <a:spcBef>
                <a:spcPct val="0"/>
              </a:spcBef>
            </a:pPr>
            <a:r>
              <a:rPr lang="en-US" sz="900" dirty="0">
                <a:solidFill>
                  <a:schemeClr val="bg1"/>
                </a:solidFill>
              </a:rPr>
              <a:t>Co-brand</a:t>
            </a:r>
            <a:br>
              <a:rPr lang="en-US" sz="900" dirty="0">
                <a:solidFill>
                  <a:schemeClr val="bg1"/>
                </a:solidFill>
              </a:rPr>
            </a:br>
            <a:r>
              <a:rPr lang="en-US" sz="900" dirty="0">
                <a:solidFill>
                  <a:schemeClr val="bg1"/>
                </a:solidFill>
              </a:rPr>
              <a:t>Logo</a:t>
            </a:r>
          </a:p>
          <a:p>
            <a:endParaRPr lang="en-GB" dirty="0"/>
          </a:p>
        </p:txBody>
      </p:sp>
      <p:sp>
        <p:nvSpPr>
          <p:cNvPr id="12" name="Rectangle 11"/>
          <p:cNvSpPr/>
          <p:nvPr/>
        </p:nvSpPr>
        <p:spPr>
          <a:xfrm>
            <a:off x="501651" y="4103518"/>
            <a:ext cx="5486400" cy="54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750"/>
              </a:spcAft>
            </a:pPr>
            <a:endParaRPr lang="en-GB" sz="825" dirty="0">
              <a:solidFill>
                <a:schemeClr val="bg1"/>
              </a:solidFill>
            </a:endParaRPr>
          </a:p>
        </p:txBody>
      </p:sp>
      <p:sp>
        <p:nvSpPr>
          <p:cNvPr id="13" name="Rectangle 12"/>
          <p:cNvSpPr/>
          <p:nvPr userDrawn="1"/>
        </p:nvSpPr>
        <p:spPr>
          <a:xfrm>
            <a:off x="6203951" y="4103518"/>
            <a:ext cx="5486400" cy="54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750"/>
              </a:spcAft>
            </a:pPr>
            <a:endParaRPr lang="en-GB" sz="825" dirty="0">
              <a:solidFill>
                <a:schemeClr val="bg1"/>
              </a:solidFill>
            </a:endParaRPr>
          </a:p>
        </p:txBody>
      </p:sp>
      <p:sp>
        <p:nvSpPr>
          <p:cNvPr id="14" name="Picture Placeholder 29"/>
          <p:cNvSpPr>
            <a:spLocks noGrp="1"/>
          </p:cNvSpPr>
          <p:nvPr>
            <p:ph type="pic" sz="quarter" idx="24" hasCustomPrompt="1"/>
          </p:nvPr>
        </p:nvSpPr>
        <p:spPr>
          <a:xfrm>
            <a:off x="4748670" y="4280506"/>
            <a:ext cx="1239381" cy="549275"/>
          </a:xfrm>
        </p:spPr>
        <p:txBody>
          <a:bodyPr>
            <a:noAutofit/>
          </a:bodyPr>
          <a:lstStyle>
            <a:lvl1pPr marL="0" marR="0" indent="0" algn="l" defTabSz="685800" rtl="0" eaLnBrk="1" fontAlgn="auto" latinLnBrk="0" hangingPunct="1">
              <a:lnSpc>
                <a:spcPct val="100000"/>
              </a:lnSpc>
              <a:spcBef>
                <a:spcPts val="0"/>
              </a:spcBef>
              <a:spcAft>
                <a:spcPts val="750"/>
              </a:spcAft>
              <a:buClrTx/>
              <a:buSzTx/>
              <a:buFont typeface="Arial" panose="020B0604020202020204" pitchFamily="34" charset="0"/>
              <a:buNone/>
              <a:tabLst/>
              <a:defRPr sz="675"/>
            </a:lvl1pPr>
          </a:lstStyle>
          <a:p>
            <a:pPr>
              <a:spcBef>
                <a:spcPct val="0"/>
              </a:spcBef>
            </a:pPr>
            <a:r>
              <a:rPr lang="en-US" sz="900" dirty="0">
                <a:solidFill>
                  <a:schemeClr val="bg1"/>
                </a:solidFill>
              </a:rPr>
              <a:t>Co-brand</a:t>
            </a:r>
            <a:br>
              <a:rPr lang="en-US" sz="900" dirty="0">
                <a:solidFill>
                  <a:schemeClr val="bg1"/>
                </a:solidFill>
              </a:rPr>
            </a:br>
            <a:r>
              <a:rPr lang="en-US" sz="900" dirty="0">
                <a:solidFill>
                  <a:schemeClr val="bg1"/>
                </a:solidFill>
              </a:rPr>
              <a:t>Logo</a:t>
            </a:r>
          </a:p>
          <a:p>
            <a:endParaRPr lang="en-GB" dirty="0"/>
          </a:p>
        </p:txBody>
      </p:sp>
      <p:sp>
        <p:nvSpPr>
          <p:cNvPr id="15" name="Picture Placeholder 29"/>
          <p:cNvSpPr>
            <a:spLocks noGrp="1"/>
          </p:cNvSpPr>
          <p:nvPr>
            <p:ph type="pic" sz="quarter" idx="25" hasCustomPrompt="1"/>
          </p:nvPr>
        </p:nvSpPr>
        <p:spPr>
          <a:xfrm>
            <a:off x="10446191" y="4280506"/>
            <a:ext cx="1244160" cy="549275"/>
          </a:xfrm>
        </p:spPr>
        <p:txBody>
          <a:bodyPr>
            <a:noAutofit/>
          </a:bodyPr>
          <a:lstStyle>
            <a:lvl1pPr marL="0" marR="0" indent="0" algn="l" defTabSz="685800" rtl="0" eaLnBrk="1" fontAlgn="auto" latinLnBrk="0" hangingPunct="1">
              <a:lnSpc>
                <a:spcPct val="100000"/>
              </a:lnSpc>
              <a:spcBef>
                <a:spcPts val="0"/>
              </a:spcBef>
              <a:spcAft>
                <a:spcPts val="750"/>
              </a:spcAft>
              <a:buClrTx/>
              <a:buSzTx/>
              <a:buFont typeface="Arial" panose="020B0604020202020204" pitchFamily="34" charset="0"/>
              <a:buNone/>
              <a:tabLst/>
              <a:defRPr sz="675"/>
            </a:lvl1pPr>
          </a:lstStyle>
          <a:p>
            <a:pPr>
              <a:spcBef>
                <a:spcPct val="0"/>
              </a:spcBef>
            </a:pPr>
            <a:r>
              <a:rPr lang="en-US" sz="900" dirty="0">
                <a:solidFill>
                  <a:schemeClr val="bg1"/>
                </a:solidFill>
              </a:rPr>
              <a:t>Co-brand</a:t>
            </a:r>
            <a:br>
              <a:rPr lang="en-US" sz="900" dirty="0">
                <a:solidFill>
                  <a:schemeClr val="bg1"/>
                </a:solidFill>
              </a:rPr>
            </a:br>
            <a:r>
              <a:rPr lang="en-US" sz="900" dirty="0">
                <a:solidFill>
                  <a:schemeClr val="bg1"/>
                </a:solidFill>
              </a:rPr>
              <a:t>Logo</a:t>
            </a:r>
          </a:p>
          <a:p>
            <a:endParaRPr lang="en-GB" dirty="0"/>
          </a:p>
        </p:txBody>
      </p:sp>
      <p:sp>
        <p:nvSpPr>
          <p:cNvPr id="17" name="Picture Placeholder 29"/>
          <p:cNvSpPr>
            <a:spLocks noGrp="1"/>
          </p:cNvSpPr>
          <p:nvPr>
            <p:ph type="pic" sz="quarter" idx="19" hasCustomPrompt="1"/>
          </p:nvPr>
        </p:nvSpPr>
        <p:spPr>
          <a:xfrm>
            <a:off x="4777845" y="1857894"/>
            <a:ext cx="1210207" cy="549275"/>
          </a:xfrm>
        </p:spPr>
        <p:txBody>
          <a:bodyPr>
            <a:noAutofit/>
          </a:bodyPr>
          <a:lstStyle>
            <a:lvl1pPr marL="0" marR="0" indent="0" algn="l" defTabSz="685800" rtl="0" eaLnBrk="1" fontAlgn="auto" latinLnBrk="0" hangingPunct="1">
              <a:lnSpc>
                <a:spcPct val="100000"/>
              </a:lnSpc>
              <a:spcBef>
                <a:spcPts val="0"/>
              </a:spcBef>
              <a:spcAft>
                <a:spcPts val="750"/>
              </a:spcAft>
              <a:buClrTx/>
              <a:buSzTx/>
              <a:buFont typeface="Arial" panose="020B0604020202020204" pitchFamily="34" charset="0"/>
              <a:buNone/>
              <a:tabLst/>
              <a:defRPr sz="675"/>
            </a:lvl1pPr>
          </a:lstStyle>
          <a:p>
            <a:pPr>
              <a:spcBef>
                <a:spcPct val="0"/>
              </a:spcBef>
            </a:pPr>
            <a:r>
              <a:rPr lang="en-US" sz="900" dirty="0">
                <a:solidFill>
                  <a:schemeClr val="bg1"/>
                </a:solidFill>
              </a:rPr>
              <a:t>Co-brand</a:t>
            </a:r>
            <a:br>
              <a:rPr lang="en-US" sz="900" dirty="0">
                <a:solidFill>
                  <a:schemeClr val="bg1"/>
                </a:solidFill>
              </a:rPr>
            </a:br>
            <a:r>
              <a:rPr lang="en-US" sz="900" dirty="0">
                <a:solidFill>
                  <a:schemeClr val="bg1"/>
                </a:solidFill>
              </a:rPr>
              <a:t>Logo</a:t>
            </a:r>
          </a:p>
          <a:p>
            <a:endParaRPr lang="en-GB" dirty="0"/>
          </a:p>
        </p:txBody>
      </p:sp>
      <p:sp>
        <p:nvSpPr>
          <p:cNvPr id="22" name="Text Placeholder 8">
            <a:extLst>
              <a:ext uri="{FF2B5EF4-FFF2-40B4-BE49-F238E27FC236}">
                <a16:creationId xmlns:a16="http://schemas.microsoft.com/office/drawing/2014/main" id="{3CAAD7DA-8C87-4BD9-82C1-81D09B5A7A7B}"/>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23" name="Title Placeholder 1">
            <a:extLst>
              <a:ext uri="{FF2B5EF4-FFF2-40B4-BE49-F238E27FC236}">
                <a16:creationId xmlns:a16="http://schemas.microsoft.com/office/drawing/2014/main" id="{9957D34C-FCB8-47FD-97FA-BF6A4F7FEC37}"/>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24" name="Text Placeholder 8">
            <a:extLst>
              <a:ext uri="{FF2B5EF4-FFF2-40B4-BE49-F238E27FC236}">
                <a16:creationId xmlns:a16="http://schemas.microsoft.com/office/drawing/2014/main" id="{DE12908D-2FA0-48AB-B2FF-08FF43357198}"/>
              </a:ext>
            </a:extLst>
          </p:cNvPr>
          <p:cNvSpPr>
            <a:spLocks noGrp="1"/>
          </p:cNvSpPr>
          <p:nvPr>
            <p:ph type="body" sz="quarter" idx="17"/>
          </p:nvPr>
        </p:nvSpPr>
        <p:spPr>
          <a:xfrm>
            <a:off x="501651" y="1857892"/>
            <a:ext cx="5486400" cy="1695450"/>
          </a:xfrm>
        </p:spPr>
        <p:txBody>
          <a:bodyPr>
            <a:noAutofit/>
          </a:bodyPr>
          <a:lstStyle>
            <a:lvl1pPr marL="0" indent="0" algn="l">
              <a:spcAft>
                <a:spcPts val="750"/>
              </a:spcAft>
              <a:buFontTx/>
              <a:buNone/>
              <a:defRPr b="1">
                <a:solidFill>
                  <a:schemeClr val="accent1"/>
                </a:solidFill>
              </a:defRPr>
            </a:lvl1pPr>
            <a:lvl2pPr marL="104775" indent="-104775" algn="l">
              <a:spcAft>
                <a:spcPts val="750"/>
              </a:spcAft>
              <a:buClrTx/>
              <a:buSzPct val="100000"/>
              <a:buFont typeface="Arial" panose="020B0604020202020204" pitchFamily="34" charset="0"/>
              <a:buChar char="•"/>
              <a:defRPr/>
            </a:lvl2pPr>
            <a:lvl3pPr marL="228600" indent="-104775" algn="l">
              <a:spcAft>
                <a:spcPts val="750"/>
              </a:spcAft>
              <a:buClrTx/>
              <a:buSzPct val="100000"/>
              <a:buFont typeface="Arial" panose="020B0604020202020204" pitchFamily="34" charset="0"/>
              <a:buChar char="−"/>
              <a:defRPr/>
            </a:lvl3pPr>
            <a:lvl4pPr marL="352425" indent="-104775" algn="l">
              <a:spcAft>
                <a:spcPts val="750"/>
              </a:spcAft>
              <a:buClrTx/>
              <a:buSzPct val="100000"/>
              <a:buFont typeface="Arial" panose="020B0604020202020204" pitchFamily="34" charset="0"/>
              <a:buChar char="◦"/>
              <a:defRPr/>
            </a:lvl4pPr>
            <a:lvl5pPr marL="476250" indent="-104775" algn="l">
              <a:spcAft>
                <a:spcPts val="750"/>
              </a:spcAft>
              <a:buClrTx/>
              <a:buSzPct val="100000"/>
              <a:buFont typeface="Arial" panose="020B0604020202020204" pitchFamily="34" charset="0"/>
              <a:buChar char="−"/>
              <a:defRPr baseline="0"/>
            </a:lvl5pPr>
            <a:lvl6pPr marL="267300" indent="-132300">
              <a:spcAft>
                <a:spcPts val="750"/>
              </a:spcAft>
              <a:buFont typeface="Verdana" panose="020B0604030504040204" pitchFamily="34" charset="0"/>
              <a:buChar char="−"/>
              <a:defRPr/>
            </a:lvl6pPr>
            <a:lvl7pPr marL="267300" indent="-132300">
              <a:spcAft>
                <a:spcPts val="750"/>
              </a:spcAft>
              <a:defRPr/>
            </a:lvl7pPr>
            <a:lvl8pPr marL="267300" indent="-132300">
              <a:spcAft>
                <a:spcPts val="750"/>
              </a:spcAft>
              <a:defRPr/>
            </a:lvl8pPr>
            <a:lvl9pPr marL="267300" indent="-132300">
              <a:spcAft>
                <a:spcPts val="75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5" name="Text Placeholder 8">
            <a:extLst>
              <a:ext uri="{FF2B5EF4-FFF2-40B4-BE49-F238E27FC236}">
                <a16:creationId xmlns:a16="http://schemas.microsoft.com/office/drawing/2014/main" id="{8DB1A9EF-276C-4FE9-B33D-E2267D9DB46B}"/>
              </a:ext>
            </a:extLst>
          </p:cNvPr>
          <p:cNvSpPr>
            <a:spLocks noGrp="1"/>
          </p:cNvSpPr>
          <p:nvPr>
            <p:ph type="body" sz="quarter" idx="26"/>
          </p:nvPr>
        </p:nvSpPr>
        <p:spPr>
          <a:xfrm>
            <a:off x="6203951" y="1857892"/>
            <a:ext cx="5486400" cy="1695450"/>
          </a:xfrm>
        </p:spPr>
        <p:txBody>
          <a:bodyPr>
            <a:noAutofit/>
          </a:bodyPr>
          <a:lstStyle>
            <a:lvl1pPr marL="0" indent="0" algn="l">
              <a:spcAft>
                <a:spcPts val="750"/>
              </a:spcAft>
              <a:buFontTx/>
              <a:buNone/>
              <a:defRPr b="1">
                <a:solidFill>
                  <a:schemeClr val="accent1"/>
                </a:solidFill>
              </a:defRPr>
            </a:lvl1pPr>
            <a:lvl2pPr marL="104775" indent="-104775" algn="l">
              <a:spcAft>
                <a:spcPts val="750"/>
              </a:spcAft>
              <a:buClrTx/>
              <a:buSzPct val="100000"/>
              <a:buFont typeface="Arial" panose="020B0604020202020204" pitchFamily="34" charset="0"/>
              <a:buChar char="•"/>
              <a:defRPr/>
            </a:lvl2pPr>
            <a:lvl3pPr marL="228600" indent="-104775" algn="l">
              <a:spcAft>
                <a:spcPts val="750"/>
              </a:spcAft>
              <a:buClrTx/>
              <a:buSzPct val="100000"/>
              <a:buFont typeface="Arial" panose="020B0604020202020204" pitchFamily="34" charset="0"/>
              <a:buChar char="−"/>
              <a:defRPr/>
            </a:lvl3pPr>
            <a:lvl4pPr marL="352425" indent="-104775" algn="l">
              <a:spcAft>
                <a:spcPts val="750"/>
              </a:spcAft>
              <a:buClrTx/>
              <a:buSzPct val="100000"/>
              <a:buFont typeface="Arial" panose="020B0604020202020204" pitchFamily="34" charset="0"/>
              <a:buChar char="◦"/>
              <a:defRPr/>
            </a:lvl4pPr>
            <a:lvl5pPr marL="476250" indent="-104775" algn="l">
              <a:spcAft>
                <a:spcPts val="750"/>
              </a:spcAft>
              <a:buClrTx/>
              <a:buSzPct val="100000"/>
              <a:buFont typeface="Arial" panose="020B0604020202020204" pitchFamily="34" charset="0"/>
              <a:buChar char="−"/>
              <a:defRPr baseline="0"/>
            </a:lvl5pPr>
            <a:lvl6pPr marL="267300" indent="-132300">
              <a:spcAft>
                <a:spcPts val="750"/>
              </a:spcAft>
              <a:buFont typeface="Verdana" panose="020B0604030504040204" pitchFamily="34" charset="0"/>
              <a:buChar char="−"/>
              <a:defRPr/>
            </a:lvl6pPr>
            <a:lvl7pPr marL="267300" indent="-132300">
              <a:spcAft>
                <a:spcPts val="750"/>
              </a:spcAft>
              <a:defRPr/>
            </a:lvl7pPr>
            <a:lvl8pPr marL="267300" indent="-132300">
              <a:spcAft>
                <a:spcPts val="750"/>
              </a:spcAft>
              <a:defRPr/>
            </a:lvl8pPr>
            <a:lvl9pPr marL="267300" indent="-132300">
              <a:spcAft>
                <a:spcPts val="75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6" name="Text Placeholder 8">
            <a:extLst>
              <a:ext uri="{FF2B5EF4-FFF2-40B4-BE49-F238E27FC236}">
                <a16:creationId xmlns:a16="http://schemas.microsoft.com/office/drawing/2014/main" id="{C2A7C1E0-8314-4B78-902A-0828B984B279}"/>
              </a:ext>
            </a:extLst>
          </p:cNvPr>
          <p:cNvSpPr>
            <a:spLocks noGrp="1"/>
          </p:cNvSpPr>
          <p:nvPr>
            <p:ph type="body" sz="quarter" idx="27"/>
          </p:nvPr>
        </p:nvSpPr>
        <p:spPr>
          <a:xfrm>
            <a:off x="501651" y="4280503"/>
            <a:ext cx="5486400" cy="1695450"/>
          </a:xfrm>
        </p:spPr>
        <p:txBody>
          <a:bodyPr>
            <a:noAutofit/>
          </a:bodyPr>
          <a:lstStyle>
            <a:lvl1pPr marL="0" indent="0" algn="l">
              <a:spcAft>
                <a:spcPts val="750"/>
              </a:spcAft>
              <a:buFontTx/>
              <a:buNone/>
              <a:defRPr b="1">
                <a:solidFill>
                  <a:schemeClr val="accent1"/>
                </a:solidFill>
              </a:defRPr>
            </a:lvl1pPr>
            <a:lvl2pPr marL="104775" indent="-104775" algn="l">
              <a:spcAft>
                <a:spcPts val="750"/>
              </a:spcAft>
              <a:buClrTx/>
              <a:buSzPct val="100000"/>
              <a:buFont typeface="Arial" panose="020B0604020202020204" pitchFamily="34" charset="0"/>
              <a:buChar char="•"/>
              <a:defRPr/>
            </a:lvl2pPr>
            <a:lvl3pPr marL="228600" indent="-104775" algn="l">
              <a:spcAft>
                <a:spcPts val="750"/>
              </a:spcAft>
              <a:buClrTx/>
              <a:buSzPct val="100000"/>
              <a:buFont typeface="Arial" panose="020B0604020202020204" pitchFamily="34" charset="0"/>
              <a:buChar char="−"/>
              <a:defRPr/>
            </a:lvl3pPr>
            <a:lvl4pPr marL="352425" indent="-104775" algn="l">
              <a:spcAft>
                <a:spcPts val="750"/>
              </a:spcAft>
              <a:buClrTx/>
              <a:buSzPct val="100000"/>
              <a:buFont typeface="Arial" panose="020B0604020202020204" pitchFamily="34" charset="0"/>
              <a:buChar char="◦"/>
              <a:defRPr/>
            </a:lvl4pPr>
            <a:lvl5pPr marL="476250" indent="-104775" algn="l">
              <a:spcAft>
                <a:spcPts val="750"/>
              </a:spcAft>
              <a:buClrTx/>
              <a:buSzPct val="100000"/>
              <a:buFont typeface="Arial" panose="020B0604020202020204" pitchFamily="34" charset="0"/>
              <a:buChar char="−"/>
              <a:defRPr baseline="0"/>
            </a:lvl5pPr>
            <a:lvl6pPr marL="267300" indent="-132300">
              <a:spcAft>
                <a:spcPts val="750"/>
              </a:spcAft>
              <a:buFont typeface="Verdana" panose="020B0604030504040204" pitchFamily="34" charset="0"/>
              <a:buChar char="−"/>
              <a:defRPr/>
            </a:lvl6pPr>
            <a:lvl7pPr marL="267300" indent="-132300">
              <a:spcAft>
                <a:spcPts val="750"/>
              </a:spcAft>
              <a:defRPr/>
            </a:lvl7pPr>
            <a:lvl8pPr marL="267300" indent="-132300">
              <a:spcAft>
                <a:spcPts val="750"/>
              </a:spcAft>
              <a:defRPr/>
            </a:lvl8pPr>
            <a:lvl9pPr marL="267300" indent="-132300">
              <a:spcAft>
                <a:spcPts val="75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7" name="Text Placeholder 8">
            <a:extLst>
              <a:ext uri="{FF2B5EF4-FFF2-40B4-BE49-F238E27FC236}">
                <a16:creationId xmlns:a16="http://schemas.microsoft.com/office/drawing/2014/main" id="{9057B8DE-1E5B-4E78-8FC1-456B14A880F7}"/>
              </a:ext>
            </a:extLst>
          </p:cNvPr>
          <p:cNvSpPr>
            <a:spLocks noGrp="1"/>
          </p:cNvSpPr>
          <p:nvPr>
            <p:ph type="body" sz="quarter" idx="28"/>
          </p:nvPr>
        </p:nvSpPr>
        <p:spPr>
          <a:xfrm>
            <a:off x="6203951" y="4280503"/>
            <a:ext cx="5486400" cy="1695450"/>
          </a:xfrm>
        </p:spPr>
        <p:txBody>
          <a:bodyPr>
            <a:noAutofit/>
          </a:bodyPr>
          <a:lstStyle>
            <a:lvl1pPr marL="0" indent="0" algn="l">
              <a:spcAft>
                <a:spcPts val="750"/>
              </a:spcAft>
              <a:buFontTx/>
              <a:buNone/>
              <a:defRPr b="1">
                <a:solidFill>
                  <a:schemeClr val="accent1"/>
                </a:solidFill>
              </a:defRPr>
            </a:lvl1pPr>
            <a:lvl2pPr marL="104775" indent="-104775" algn="l">
              <a:spcAft>
                <a:spcPts val="750"/>
              </a:spcAft>
              <a:buClrTx/>
              <a:buSzPct val="100000"/>
              <a:buFont typeface="Arial" panose="020B0604020202020204" pitchFamily="34" charset="0"/>
              <a:buChar char="•"/>
              <a:defRPr/>
            </a:lvl2pPr>
            <a:lvl3pPr marL="228600" indent="-104775" algn="l">
              <a:spcAft>
                <a:spcPts val="750"/>
              </a:spcAft>
              <a:buClrTx/>
              <a:buSzPct val="100000"/>
              <a:buFont typeface="Arial" panose="020B0604020202020204" pitchFamily="34" charset="0"/>
              <a:buChar char="−"/>
              <a:defRPr/>
            </a:lvl3pPr>
            <a:lvl4pPr marL="352425" indent="-104775" algn="l">
              <a:spcAft>
                <a:spcPts val="750"/>
              </a:spcAft>
              <a:buClrTx/>
              <a:buSzPct val="100000"/>
              <a:buFont typeface="Arial" panose="020B0604020202020204" pitchFamily="34" charset="0"/>
              <a:buChar char="◦"/>
              <a:defRPr/>
            </a:lvl4pPr>
            <a:lvl5pPr marL="476250" indent="-104775" algn="l">
              <a:spcAft>
                <a:spcPts val="750"/>
              </a:spcAft>
              <a:buClrTx/>
              <a:buSzPct val="100000"/>
              <a:buFont typeface="Arial" panose="020B0604020202020204" pitchFamily="34" charset="0"/>
              <a:buChar char="−"/>
              <a:defRPr baseline="0"/>
            </a:lvl5pPr>
            <a:lvl6pPr marL="267300" indent="-132300">
              <a:spcAft>
                <a:spcPts val="750"/>
              </a:spcAft>
              <a:buFont typeface="Verdana" panose="020B0604030504040204" pitchFamily="34" charset="0"/>
              <a:buChar char="−"/>
              <a:defRPr/>
            </a:lvl6pPr>
            <a:lvl7pPr marL="267300" indent="-132300">
              <a:spcAft>
                <a:spcPts val="750"/>
              </a:spcAft>
              <a:defRPr/>
            </a:lvl7pPr>
            <a:lvl8pPr marL="267300" indent="-132300">
              <a:spcAft>
                <a:spcPts val="750"/>
              </a:spcAft>
              <a:defRPr/>
            </a:lvl8pPr>
            <a:lvl9pPr marL="267300" indent="-132300">
              <a:spcAft>
                <a:spcPts val="75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8"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29"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1377343659"/>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501651" y="1664210"/>
            <a:ext cx="3695700" cy="1971675"/>
          </a:xfrm>
        </p:spPr>
        <p:txBody>
          <a:bodyPr/>
          <a:lstStyle/>
          <a:p>
            <a:r>
              <a:rPr lang="en-US" noProof="0" dirty="0"/>
              <a:t>Click icon to add picture</a:t>
            </a:r>
          </a:p>
        </p:txBody>
      </p:sp>
      <p:sp>
        <p:nvSpPr>
          <p:cNvPr id="5" name="Picture Placeholder 7"/>
          <p:cNvSpPr>
            <a:spLocks noGrp="1"/>
          </p:cNvSpPr>
          <p:nvPr>
            <p:ph type="pic" sz="quarter" idx="14"/>
          </p:nvPr>
        </p:nvSpPr>
        <p:spPr>
          <a:xfrm>
            <a:off x="8006400" y="1664210"/>
            <a:ext cx="3683953" cy="1971675"/>
          </a:xfrm>
        </p:spPr>
        <p:txBody>
          <a:bodyPr/>
          <a:lstStyle/>
          <a:p>
            <a:r>
              <a:rPr lang="en-US" noProof="0" dirty="0"/>
              <a:t>Click icon to add picture</a:t>
            </a:r>
          </a:p>
        </p:txBody>
      </p:sp>
      <p:sp>
        <p:nvSpPr>
          <p:cNvPr id="6" name="Picture Placeholder 7"/>
          <p:cNvSpPr>
            <a:spLocks noGrp="1"/>
          </p:cNvSpPr>
          <p:nvPr>
            <p:ph type="pic" sz="quarter" idx="15"/>
          </p:nvPr>
        </p:nvSpPr>
        <p:spPr>
          <a:xfrm>
            <a:off x="4273075" y="1664210"/>
            <a:ext cx="3657600" cy="1971675"/>
          </a:xfrm>
        </p:spPr>
        <p:txBody>
          <a:bodyPr/>
          <a:lstStyle/>
          <a:p>
            <a:r>
              <a:rPr lang="en-US" noProof="0" dirty="0"/>
              <a:t>Click icon to add picture</a:t>
            </a:r>
          </a:p>
        </p:txBody>
      </p:sp>
      <p:sp>
        <p:nvSpPr>
          <p:cNvPr id="9" name="Text Placeholder 18"/>
          <p:cNvSpPr>
            <a:spLocks noGrp="1"/>
          </p:cNvSpPr>
          <p:nvPr>
            <p:ph idx="1"/>
          </p:nvPr>
        </p:nvSpPr>
        <p:spPr>
          <a:xfrm>
            <a:off x="501652" y="3832225"/>
            <a:ext cx="3683949" cy="2095200"/>
          </a:xfrm>
          <a:prstGeom prst="rect">
            <a:avLst/>
          </a:prstGeom>
        </p:spPr>
        <p:txBody>
          <a:bodyPr vert="horz" lIns="0" tIns="0" rIns="0" bIns="0" rtlCol="0">
            <a:noAutofit/>
          </a:bodyPr>
          <a:lstStyle>
            <a:lvl1pPr marL="0" indent="0" algn="l">
              <a:buFontTx/>
              <a:buNone/>
              <a:defRPr/>
            </a:lvl1pPr>
            <a:lvl2pPr marL="104775" indent="-104775" algn="l">
              <a:buClrTx/>
              <a:buSzPct val="100000"/>
              <a:buFont typeface="Arial" panose="020B0604020202020204" pitchFamily="34" charset="0"/>
              <a:buChar char="•"/>
              <a:defRPr/>
            </a:lvl2pPr>
            <a:lvl3pPr marL="228600" indent="-104775" algn="l">
              <a:buClrTx/>
              <a:buSzPct val="100000"/>
              <a:buFont typeface="Arial" panose="020B0604020202020204" pitchFamily="34" charset="0"/>
              <a:buChar char="−"/>
              <a:defRPr/>
            </a:lvl3pPr>
            <a:lvl4pPr marL="352425" indent="-104775" algn="l">
              <a:buClrTx/>
              <a:buSzPct val="100000"/>
              <a:buFont typeface="Arial" panose="020B0604020202020204" pitchFamily="34" charset="0"/>
              <a:buChar char="◦"/>
              <a:defRPr/>
            </a:lvl4pPr>
            <a:lvl5pPr marL="476250" indent="-104775" algn="l">
              <a:buClrTx/>
              <a:buSzPct val="100000"/>
              <a:buFont typeface="Arial" panose="020B0604020202020204" pitchFamily="34" charset="0"/>
              <a:buChar cha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3" name="Text Placeholder 18"/>
          <p:cNvSpPr>
            <a:spLocks noGrp="1"/>
          </p:cNvSpPr>
          <p:nvPr>
            <p:ph idx="16"/>
          </p:nvPr>
        </p:nvSpPr>
        <p:spPr>
          <a:xfrm>
            <a:off x="4267200" y="3832225"/>
            <a:ext cx="3657600" cy="2095200"/>
          </a:xfrm>
          <a:prstGeom prst="rect">
            <a:avLst/>
          </a:prstGeom>
        </p:spPr>
        <p:txBody>
          <a:bodyPr vert="horz" lIns="0" tIns="0" rIns="0" bIns="0" rtlCol="0">
            <a:noAutofit/>
          </a:bodyPr>
          <a:lstStyle>
            <a:lvl1pPr marL="0" indent="0" algn="l">
              <a:buFontTx/>
              <a:buNone/>
              <a:defRPr/>
            </a:lvl1pPr>
            <a:lvl2pPr marL="104775" indent="-104775" algn="l">
              <a:buClrTx/>
              <a:buSzPct val="100000"/>
              <a:buFont typeface="Arial" panose="020B0604020202020204" pitchFamily="34" charset="0"/>
              <a:buChar char="•"/>
              <a:defRPr/>
            </a:lvl2pPr>
            <a:lvl3pPr marL="228600" indent="-104775" algn="l">
              <a:buClrTx/>
              <a:buSzPct val="100000"/>
              <a:buFont typeface="Arial" panose="020B0604020202020204" pitchFamily="34" charset="0"/>
              <a:buChar char="−"/>
              <a:defRPr/>
            </a:lvl3pPr>
            <a:lvl4pPr marL="352425" indent="-104775" algn="l">
              <a:buClrTx/>
              <a:buSzPct val="100000"/>
              <a:buFont typeface="Arial" panose="020B0604020202020204" pitchFamily="34" charset="0"/>
              <a:buChar char="◦"/>
              <a:defRPr/>
            </a:lvl4pPr>
            <a:lvl5pPr marL="476250" indent="-104775" algn="l">
              <a:buClrTx/>
              <a:buSzPct val="100000"/>
              <a:buFont typeface="Arial" panose="020B0604020202020204" pitchFamily="34" charset="0"/>
              <a:buChar cha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4" name="Text Placeholder 18"/>
          <p:cNvSpPr>
            <a:spLocks noGrp="1"/>
          </p:cNvSpPr>
          <p:nvPr>
            <p:ph idx="17"/>
          </p:nvPr>
        </p:nvSpPr>
        <p:spPr>
          <a:xfrm>
            <a:off x="8006400" y="3832225"/>
            <a:ext cx="3683953" cy="2095200"/>
          </a:xfrm>
          <a:prstGeom prst="rect">
            <a:avLst/>
          </a:prstGeom>
        </p:spPr>
        <p:txBody>
          <a:bodyPr vert="horz" lIns="0" tIns="0" rIns="0" bIns="0" rtlCol="0">
            <a:noAutofit/>
          </a:bodyPr>
          <a:lstStyle>
            <a:lvl1pPr marL="0" indent="0" algn="l">
              <a:buFontTx/>
              <a:buNone/>
              <a:defRPr/>
            </a:lvl1pPr>
            <a:lvl2pPr marL="104775" indent="-104775" algn="l">
              <a:buClrTx/>
              <a:buSzPct val="100000"/>
              <a:buFont typeface="Arial" panose="020B0604020202020204" pitchFamily="34" charset="0"/>
              <a:buChar char="•"/>
              <a:defRPr/>
            </a:lvl2pPr>
            <a:lvl3pPr marL="228600" indent="-104775" algn="l">
              <a:buClrTx/>
              <a:buSzPct val="100000"/>
              <a:buFont typeface="Arial" panose="020B0604020202020204" pitchFamily="34" charset="0"/>
              <a:buChar char="−"/>
              <a:defRPr/>
            </a:lvl3pPr>
            <a:lvl4pPr marL="352425" indent="-104775" algn="l">
              <a:buClrTx/>
              <a:buSzPct val="100000"/>
              <a:buFont typeface="Arial" panose="020B0604020202020204" pitchFamily="34" charset="0"/>
              <a:buChar char="◦"/>
              <a:defRPr/>
            </a:lvl4pPr>
            <a:lvl5pPr marL="476250" indent="-104775" algn="l">
              <a:buClrTx/>
              <a:buSzPct val="100000"/>
              <a:buFont typeface="Arial" panose="020B0604020202020204" pitchFamily="34" charset="0"/>
              <a:buChar cha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Text Placeholder 8">
            <a:extLst>
              <a:ext uri="{FF2B5EF4-FFF2-40B4-BE49-F238E27FC236}">
                <a16:creationId xmlns:a16="http://schemas.microsoft.com/office/drawing/2014/main" id="{9F15AF63-D425-4D3F-B484-4B7A0F329F9A}"/>
              </a:ext>
            </a:extLst>
          </p:cNvPr>
          <p:cNvSpPr>
            <a:spLocks noGrp="1"/>
          </p:cNvSpPr>
          <p:nvPr>
            <p:ph type="body" sz="quarter" idx="18"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12" name="Title Placeholder 1">
            <a:extLst>
              <a:ext uri="{FF2B5EF4-FFF2-40B4-BE49-F238E27FC236}">
                <a16:creationId xmlns:a16="http://schemas.microsoft.com/office/drawing/2014/main" id="{F7002A92-1CF7-42F5-B761-7DB3C2CF11E2}"/>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10"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5"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91499795"/>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501651" y="1665289"/>
            <a:ext cx="5594351" cy="471646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8">
            <a:extLst>
              <a:ext uri="{FF2B5EF4-FFF2-40B4-BE49-F238E27FC236}">
                <a16:creationId xmlns:a16="http://schemas.microsoft.com/office/drawing/2014/main" id="{9939BF43-6ABE-4327-81AC-7892A0477322}"/>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6" name="Title Placeholder 1">
            <a:extLst>
              <a:ext uri="{FF2B5EF4-FFF2-40B4-BE49-F238E27FC236}">
                <a16:creationId xmlns:a16="http://schemas.microsoft.com/office/drawing/2014/main" id="{E4133C46-CE37-4404-B4D0-9DFA124106B1}"/>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7"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8"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2901294998"/>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amp; subtitle">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D1AFA9E9-5EB8-42BF-B15A-3D95DDA547A4}"/>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5" name="Title Placeholder 1">
            <a:extLst>
              <a:ext uri="{FF2B5EF4-FFF2-40B4-BE49-F238E27FC236}">
                <a16:creationId xmlns:a16="http://schemas.microsoft.com/office/drawing/2014/main" id="{C3F5B0ED-A4CB-4D19-B6B8-CA9E1139E702}"/>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6"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7"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37827290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F79D3799-9A6C-45EE-B3ED-0F77AAB658E9}"/>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3"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5"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707832593"/>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3"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2651707630"/>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ubtitle &amp; 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02920" y="1665291"/>
            <a:ext cx="9281160" cy="4718304"/>
          </a:xfrm>
          <a:prstGeom prst="rect">
            <a:avLst/>
          </a:prstGeom>
        </p:spPr>
        <p:txBody>
          <a:bodyPr/>
          <a:lstStyle>
            <a:lvl1pPr>
              <a:tabLst>
                <a:tab pos="6729245" algn="r"/>
              </a:tabLst>
              <a:defRPr/>
            </a:lvl1pPr>
            <a:lvl2pPr>
              <a:tabLst>
                <a:tab pos="6729245" algn="r"/>
              </a:tabLst>
              <a:defRPr/>
            </a:lvl2pPr>
            <a:lvl3pPr>
              <a:tabLst>
                <a:tab pos="6729245" algn="r"/>
              </a:tabLst>
              <a:defRPr/>
            </a:lvl3pPr>
            <a:lvl4pPr>
              <a:tabLst>
                <a:tab pos="6729245" algn="r"/>
              </a:tabLst>
              <a:defRPr/>
            </a:lvl4pPr>
            <a:lvl5pPr>
              <a:tabLst>
                <a:tab pos="5029074" algn="r"/>
              </a:tabLst>
              <a:defRPr baseline="0"/>
            </a:lvl5pPr>
            <a:lvl6pPr>
              <a:tabLst>
                <a:tab pos="6729245" algn="r"/>
              </a:tabLst>
              <a:defRPr/>
            </a:lvl6pPr>
            <a:lvl7pPr>
              <a:tabLst>
                <a:tab pos="6729245" algn="r"/>
              </a:tabLst>
              <a:defRPr/>
            </a:lvl7pPr>
            <a:lvl8pPr>
              <a:tabLst>
                <a:tab pos="6729245" algn="r"/>
              </a:tabLst>
              <a:defRPr/>
            </a:lvl8pPr>
            <a:lvl9pPr>
              <a:tabLst>
                <a:tab pos="6729245" algn="r"/>
              </a:tabLs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8">
            <a:extLst>
              <a:ext uri="{FF2B5EF4-FFF2-40B4-BE49-F238E27FC236}">
                <a16:creationId xmlns:a16="http://schemas.microsoft.com/office/drawing/2014/main" id="{B4464A84-542A-4D1A-8583-EEE0342E31DC}"/>
              </a:ext>
            </a:extLst>
          </p:cNvPr>
          <p:cNvSpPr>
            <a:spLocks noGrp="1"/>
          </p:cNvSpPr>
          <p:nvPr>
            <p:ph type="body" sz="quarter" idx="21"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9" name="Title Placeholder 1">
            <a:extLst>
              <a:ext uri="{FF2B5EF4-FFF2-40B4-BE49-F238E27FC236}">
                <a16:creationId xmlns:a16="http://schemas.microsoft.com/office/drawing/2014/main" id="{B12EEE0C-4EE5-49C0-A99D-660B1A86B51D}"/>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5"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6"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326236518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3 column green line">
    <p:spTree>
      <p:nvGrpSpPr>
        <p:cNvPr id="1" name=""/>
        <p:cNvGrpSpPr/>
        <p:nvPr/>
      </p:nvGrpSpPr>
      <p:grpSpPr>
        <a:xfrm>
          <a:off x="0" y="0"/>
          <a:ext cx="0" cy="0"/>
          <a:chOff x="0" y="0"/>
          <a:chExt cx="0" cy="0"/>
        </a:xfrm>
      </p:grpSpPr>
      <p:sp>
        <p:nvSpPr>
          <p:cNvPr id="7" name="Text Placeholder 8"/>
          <p:cNvSpPr>
            <a:spLocks noGrp="1"/>
          </p:cNvSpPr>
          <p:nvPr>
            <p:ph type="body" sz="quarter" idx="17"/>
          </p:nvPr>
        </p:nvSpPr>
        <p:spPr>
          <a:xfrm>
            <a:off x="4325713" y="1851441"/>
            <a:ext cx="3540577" cy="3845754"/>
          </a:xfrm>
        </p:spPr>
        <p:txBody>
          <a:bodyPr>
            <a:noAutofit/>
          </a:bodyPr>
          <a:lstStyle>
            <a:lvl1pPr>
              <a:defRPr b="1">
                <a:solidFill>
                  <a:schemeClr val="accent1"/>
                </a:solidFill>
              </a:defRPr>
            </a:lvl1pPr>
            <a:lvl2pPr>
              <a:spcAft>
                <a:spcPts val="750"/>
              </a:spcAft>
              <a:defRPr/>
            </a:lvl2pPr>
            <a:lvl3pPr marL="0" indent="0">
              <a:spcAft>
                <a:spcPts val="750"/>
              </a:spcAft>
              <a:buNone/>
              <a:defRPr/>
            </a:lvl3pPr>
            <a:lvl4pPr marL="132300" indent="-132300">
              <a:spcAft>
                <a:spcPts val="750"/>
              </a:spcAft>
              <a:buFont typeface="Arial" panose="020B0604020202020204" pitchFamily="34" charset="0"/>
              <a:buChar char="•"/>
              <a:defRPr/>
            </a:lvl4pPr>
            <a:lvl5pPr marL="267300" indent="-132300">
              <a:spcAft>
                <a:spcPts val="750"/>
              </a:spcAft>
              <a:defRPr baseline="0"/>
            </a:lvl5pPr>
            <a:lvl6pPr marL="267300" indent="-132300">
              <a:spcAft>
                <a:spcPts val="750"/>
              </a:spcAft>
              <a:buFont typeface="Verdana" panose="020B0604030504040204" pitchFamily="34" charset="0"/>
              <a:buChar char="−"/>
              <a:defRPr/>
            </a:lvl6pPr>
            <a:lvl7pPr marL="267300" indent="-132300">
              <a:spcAft>
                <a:spcPts val="750"/>
              </a:spcAft>
              <a:defRPr/>
            </a:lvl7pPr>
            <a:lvl8pPr marL="267300" indent="-132300">
              <a:spcAft>
                <a:spcPts val="750"/>
              </a:spcAft>
              <a:defRPr/>
            </a:lvl8pPr>
            <a:lvl9pPr marL="267300" indent="-132300">
              <a:spcAft>
                <a:spcPts val="75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Text Placeholder 8"/>
          <p:cNvSpPr>
            <a:spLocks noGrp="1"/>
          </p:cNvSpPr>
          <p:nvPr>
            <p:ph type="body" sz="quarter" idx="18"/>
          </p:nvPr>
        </p:nvSpPr>
        <p:spPr>
          <a:xfrm>
            <a:off x="504000" y="1851441"/>
            <a:ext cx="3560000" cy="3845754"/>
          </a:xfrm>
        </p:spPr>
        <p:txBody>
          <a:bodyPr>
            <a:noAutofit/>
          </a:bodyPr>
          <a:lstStyle>
            <a:lvl1pPr>
              <a:defRPr b="1">
                <a:solidFill>
                  <a:schemeClr val="accent1"/>
                </a:solidFill>
              </a:defRPr>
            </a:lvl1pPr>
            <a:lvl2pPr>
              <a:spcAft>
                <a:spcPts val="750"/>
              </a:spcAft>
              <a:defRPr/>
            </a:lvl2pPr>
            <a:lvl3pPr marL="0" indent="0">
              <a:spcAft>
                <a:spcPts val="750"/>
              </a:spcAft>
              <a:buNone/>
              <a:defRPr/>
            </a:lvl3pPr>
            <a:lvl4pPr marL="132300" indent="-132300">
              <a:spcAft>
                <a:spcPts val="750"/>
              </a:spcAft>
              <a:buFont typeface="Arial" panose="020B0604020202020204" pitchFamily="34" charset="0"/>
              <a:buChar char="•"/>
              <a:defRPr/>
            </a:lvl4pPr>
            <a:lvl5pPr marL="267300" indent="-132300">
              <a:spcAft>
                <a:spcPts val="750"/>
              </a:spcAft>
              <a:defRPr baseline="0"/>
            </a:lvl5pPr>
            <a:lvl6pPr marL="267300" indent="-132300">
              <a:spcAft>
                <a:spcPts val="750"/>
              </a:spcAft>
              <a:buFont typeface="Verdana" panose="020B0604030504040204" pitchFamily="34" charset="0"/>
              <a:buChar char="−"/>
              <a:defRPr/>
            </a:lvl6pPr>
            <a:lvl7pPr marL="267300" indent="-132300">
              <a:spcAft>
                <a:spcPts val="750"/>
              </a:spcAft>
              <a:defRPr/>
            </a:lvl7pPr>
            <a:lvl8pPr marL="267300" indent="-132300">
              <a:spcAft>
                <a:spcPts val="750"/>
              </a:spcAft>
              <a:defRPr/>
            </a:lvl8pPr>
            <a:lvl9pPr marL="267300" indent="-132300">
              <a:spcAft>
                <a:spcPts val="75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9" name="Text Placeholder 8"/>
          <p:cNvSpPr>
            <a:spLocks noGrp="1"/>
          </p:cNvSpPr>
          <p:nvPr>
            <p:ph type="body" sz="quarter" idx="19"/>
          </p:nvPr>
        </p:nvSpPr>
        <p:spPr>
          <a:xfrm>
            <a:off x="8128001" y="1851441"/>
            <a:ext cx="3571153" cy="3845754"/>
          </a:xfrm>
        </p:spPr>
        <p:txBody>
          <a:bodyPr>
            <a:noAutofit/>
          </a:bodyPr>
          <a:lstStyle>
            <a:lvl1pPr>
              <a:defRPr b="1">
                <a:solidFill>
                  <a:schemeClr val="accent1"/>
                </a:solidFill>
              </a:defRPr>
            </a:lvl1pPr>
            <a:lvl2pPr>
              <a:spcAft>
                <a:spcPts val="750"/>
              </a:spcAft>
              <a:defRPr/>
            </a:lvl2pPr>
            <a:lvl3pPr marL="0" indent="0">
              <a:spcAft>
                <a:spcPts val="750"/>
              </a:spcAft>
              <a:buNone/>
              <a:defRPr/>
            </a:lvl3pPr>
            <a:lvl4pPr marL="132300" indent="-132300">
              <a:spcAft>
                <a:spcPts val="750"/>
              </a:spcAft>
              <a:buFont typeface="Arial" panose="020B0604020202020204" pitchFamily="34" charset="0"/>
              <a:buChar char="•"/>
              <a:defRPr/>
            </a:lvl4pPr>
            <a:lvl5pPr marL="267300" indent="-132300">
              <a:spcAft>
                <a:spcPts val="750"/>
              </a:spcAft>
              <a:defRPr baseline="0"/>
            </a:lvl5pPr>
            <a:lvl6pPr marL="267300" indent="-132300">
              <a:spcAft>
                <a:spcPts val="750"/>
              </a:spcAft>
              <a:buFont typeface="Verdana" panose="020B0604030504040204" pitchFamily="34" charset="0"/>
              <a:buChar char="−"/>
              <a:defRPr/>
            </a:lvl6pPr>
            <a:lvl7pPr marL="267300" indent="-132300">
              <a:spcAft>
                <a:spcPts val="750"/>
              </a:spcAft>
              <a:defRPr/>
            </a:lvl7pPr>
            <a:lvl8pPr marL="267300" indent="-132300">
              <a:spcAft>
                <a:spcPts val="750"/>
              </a:spcAft>
              <a:defRPr/>
            </a:lvl8pPr>
            <a:lvl9pPr marL="267300" indent="-132300">
              <a:spcAft>
                <a:spcPts val="75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6" name="Text Placeholder 8">
            <a:extLst>
              <a:ext uri="{FF2B5EF4-FFF2-40B4-BE49-F238E27FC236}">
                <a16:creationId xmlns:a16="http://schemas.microsoft.com/office/drawing/2014/main" id="{E69DF469-1C05-4DC1-B6C9-2712D9E1B834}"/>
              </a:ext>
            </a:extLst>
          </p:cNvPr>
          <p:cNvSpPr>
            <a:spLocks noGrp="1"/>
          </p:cNvSpPr>
          <p:nvPr>
            <p:ph type="body" sz="quarter" idx="21"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17" name="Title Placeholder 1">
            <a:extLst>
              <a:ext uri="{FF2B5EF4-FFF2-40B4-BE49-F238E27FC236}">
                <a16:creationId xmlns:a16="http://schemas.microsoft.com/office/drawing/2014/main" id="{77DBFC5B-8E23-48FC-97C3-38FCFE625365}"/>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14" name="Rectangle 13">
            <a:extLst>
              <a:ext uri="{FF2B5EF4-FFF2-40B4-BE49-F238E27FC236}">
                <a16:creationId xmlns:a16="http://schemas.microsoft.com/office/drawing/2014/main" id="{83CD5844-47E7-4F53-AA86-AC151A6DAE0F}"/>
              </a:ext>
            </a:extLst>
          </p:cNvPr>
          <p:cNvSpPr/>
          <p:nvPr userDrawn="1"/>
        </p:nvSpPr>
        <p:spPr>
          <a:xfrm>
            <a:off x="4278313" y="1664208"/>
            <a:ext cx="363696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endParaRPr lang="en-US" sz="1100" noProof="0" dirty="0">
              <a:solidFill>
                <a:schemeClr val="bg1"/>
              </a:solidFill>
            </a:endParaRPr>
          </a:p>
        </p:txBody>
      </p:sp>
      <p:sp>
        <p:nvSpPr>
          <p:cNvPr id="15" name="Rectangle 14">
            <a:extLst>
              <a:ext uri="{FF2B5EF4-FFF2-40B4-BE49-F238E27FC236}">
                <a16:creationId xmlns:a16="http://schemas.microsoft.com/office/drawing/2014/main" id="{FFB1E0F0-C8EC-4021-A4CD-FBE449C92EF7}"/>
              </a:ext>
            </a:extLst>
          </p:cNvPr>
          <p:cNvSpPr/>
          <p:nvPr userDrawn="1"/>
        </p:nvSpPr>
        <p:spPr>
          <a:xfrm>
            <a:off x="469901" y="1664208"/>
            <a:ext cx="3627439"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endParaRPr lang="en-US" sz="1100" noProof="0" dirty="0">
              <a:solidFill>
                <a:schemeClr val="bg1"/>
              </a:solidFill>
            </a:endParaRPr>
          </a:p>
        </p:txBody>
      </p:sp>
      <p:sp>
        <p:nvSpPr>
          <p:cNvPr id="18" name="Rectangle 17">
            <a:extLst>
              <a:ext uri="{FF2B5EF4-FFF2-40B4-BE49-F238E27FC236}">
                <a16:creationId xmlns:a16="http://schemas.microsoft.com/office/drawing/2014/main" id="{3EBB15F7-AD41-43E6-8AA9-C473BE405C8C}"/>
              </a:ext>
            </a:extLst>
          </p:cNvPr>
          <p:cNvSpPr/>
          <p:nvPr userDrawn="1"/>
        </p:nvSpPr>
        <p:spPr>
          <a:xfrm>
            <a:off x="8104177" y="166420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endParaRPr lang="en-US" sz="1100" noProof="0" dirty="0">
              <a:solidFill>
                <a:schemeClr val="bg1"/>
              </a:solidFill>
            </a:endParaRPr>
          </a:p>
        </p:txBody>
      </p:sp>
      <p:sp>
        <p:nvSpPr>
          <p:cNvPr id="10"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1"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1707736703"/>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504000" y="2556000"/>
            <a:ext cx="2592000" cy="3394800"/>
          </a:xfrm>
        </p:spPr>
        <p:txBody>
          <a:bodyPr>
            <a:noAutofit/>
          </a:bodyPr>
          <a:lstStyle>
            <a:lvl1pPr marL="0" indent="0" algn="l">
              <a:buFontTx/>
              <a:buNone/>
              <a:defRPr b="1">
                <a:solidFill>
                  <a:schemeClr val="accent1"/>
                </a:solidFill>
              </a:defRPr>
            </a:lvl1pPr>
            <a:lvl2pPr marL="104775" indent="-104775" algn="l">
              <a:spcAft>
                <a:spcPts val="750"/>
              </a:spcAft>
              <a:buClrTx/>
              <a:buSzPct val="100000"/>
              <a:buFont typeface="Arial" panose="020B0604020202020204" pitchFamily="34" charset="0"/>
              <a:buChar char="•"/>
              <a:defRPr/>
            </a:lvl2pPr>
            <a:lvl3pPr marL="228600" indent="-104775" algn="l">
              <a:spcAft>
                <a:spcPts val="750"/>
              </a:spcAft>
              <a:buClrTx/>
              <a:buSzPct val="100000"/>
              <a:buFont typeface="Arial" panose="020B0604020202020204" pitchFamily="34" charset="0"/>
              <a:buChar char="−"/>
              <a:defRPr/>
            </a:lvl3pPr>
            <a:lvl4pPr marL="352425" indent="-104775" algn="l">
              <a:spcAft>
                <a:spcPts val="750"/>
              </a:spcAft>
              <a:buClrTx/>
              <a:buSzPct val="100000"/>
              <a:buFont typeface="Arial" panose="020B0604020202020204" pitchFamily="34" charset="0"/>
              <a:buChar char="◦"/>
              <a:defRPr/>
            </a:lvl4pPr>
            <a:lvl5pPr marL="476250" indent="-104775" algn="l">
              <a:spcAft>
                <a:spcPts val="750"/>
              </a:spcAft>
              <a:buClrTx/>
              <a:buSzPct val="100000"/>
              <a:buFont typeface="Arial" panose="020B0604020202020204" pitchFamily="34" charset="0"/>
              <a:buChar char="−"/>
              <a:defRPr baseline="0"/>
            </a:lvl5pPr>
            <a:lvl6pPr marL="267300" indent="-132300">
              <a:spcAft>
                <a:spcPts val="750"/>
              </a:spcAft>
              <a:buFont typeface="Verdana" panose="020B0604030504040204" pitchFamily="34" charset="0"/>
              <a:buChar char="−"/>
              <a:defRPr/>
            </a:lvl6pPr>
            <a:lvl7pPr marL="267300" indent="-132300">
              <a:spcAft>
                <a:spcPts val="750"/>
              </a:spcAft>
              <a:defRPr/>
            </a:lvl7pPr>
            <a:lvl8pPr marL="267300" indent="-132300">
              <a:spcAft>
                <a:spcPts val="750"/>
              </a:spcAft>
              <a:defRPr/>
            </a:lvl8pPr>
            <a:lvl9pPr marL="267300" indent="-132300">
              <a:spcAft>
                <a:spcPts val="75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8"/>
          </p:nvPr>
        </p:nvSpPr>
        <p:spPr>
          <a:xfrm>
            <a:off x="9098351" y="2556000"/>
            <a:ext cx="2592000" cy="3394800"/>
          </a:xfrm>
        </p:spPr>
        <p:txBody>
          <a:bodyPr>
            <a:noAutofit/>
          </a:bodyPr>
          <a:lstStyle>
            <a:lvl1pPr marL="0" indent="0" algn="l">
              <a:buFontTx/>
              <a:buNone/>
              <a:defRPr b="1">
                <a:solidFill>
                  <a:schemeClr val="accent1"/>
                </a:solidFill>
              </a:defRPr>
            </a:lvl1pPr>
            <a:lvl2pPr marL="104775" indent="-104775" algn="l">
              <a:spcAft>
                <a:spcPts val="750"/>
              </a:spcAft>
              <a:buClrTx/>
              <a:buSzPct val="100000"/>
              <a:buFont typeface="Arial" panose="020B0604020202020204" pitchFamily="34" charset="0"/>
              <a:buChar char="•"/>
              <a:defRPr/>
            </a:lvl2pPr>
            <a:lvl3pPr marL="228600" indent="-104775" algn="l">
              <a:spcAft>
                <a:spcPts val="750"/>
              </a:spcAft>
              <a:buClrTx/>
              <a:buSzPct val="100000"/>
              <a:buFont typeface="Arial" panose="020B0604020202020204" pitchFamily="34" charset="0"/>
              <a:buChar char="−"/>
              <a:defRPr/>
            </a:lvl3pPr>
            <a:lvl4pPr marL="352425" indent="-104775" algn="l">
              <a:spcAft>
                <a:spcPts val="750"/>
              </a:spcAft>
              <a:buClrTx/>
              <a:buSzPct val="100000"/>
              <a:buFont typeface="Arial" panose="020B0604020202020204" pitchFamily="34" charset="0"/>
              <a:buChar char="◦"/>
              <a:defRPr/>
            </a:lvl4pPr>
            <a:lvl5pPr marL="476250" indent="-104775" algn="l">
              <a:spcAft>
                <a:spcPts val="750"/>
              </a:spcAft>
              <a:buClrTx/>
              <a:buSzPct val="100000"/>
              <a:buFont typeface="Arial" panose="020B0604020202020204" pitchFamily="34" charset="0"/>
              <a:buChar char="−"/>
              <a:defRPr baseline="0"/>
            </a:lvl5pPr>
            <a:lvl6pPr marL="267300" indent="-132300">
              <a:spcAft>
                <a:spcPts val="750"/>
              </a:spcAft>
              <a:buFont typeface="Verdana" panose="020B0604030504040204" pitchFamily="34" charset="0"/>
              <a:buChar char="−"/>
              <a:defRPr/>
            </a:lvl6pPr>
            <a:lvl7pPr marL="267300" indent="-132300">
              <a:spcAft>
                <a:spcPts val="750"/>
              </a:spcAft>
              <a:defRPr/>
            </a:lvl7pPr>
            <a:lvl8pPr marL="267300" indent="-132300">
              <a:spcAft>
                <a:spcPts val="750"/>
              </a:spcAft>
              <a:defRPr/>
            </a:lvl8pPr>
            <a:lvl9pPr marL="267300" indent="-132300">
              <a:spcAft>
                <a:spcPts val="75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p:cNvSpPr>
            <a:spLocks noGrp="1"/>
          </p:cNvSpPr>
          <p:nvPr>
            <p:ph type="body" sz="quarter" idx="19"/>
          </p:nvPr>
        </p:nvSpPr>
        <p:spPr>
          <a:xfrm>
            <a:off x="3368783" y="2556000"/>
            <a:ext cx="2592000" cy="3394800"/>
          </a:xfrm>
        </p:spPr>
        <p:txBody>
          <a:bodyPr>
            <a:noAutofit/>
          </a:bodyPr>
          <a:lstStyle>
            <a:lvl1pPr marL="0" indent="0" algn="l">
              <a:buFontTx/>
              <a:buNone/>
              <a:defRPr b="1">
                <a:solidFill>
                  <a:schemeClr val="accent1"/>
                </a:solidFill>
              </a:defRPr>
            </a:lvl1pPr>
            <a:lvl2pPr marL="104775" indent="-104775" algn="l">
              <a:spcAft>
                <a:spcPts val="750"/>
              </a:spcAft>
              <a:buClrTx/>
              <a:buSzPct val="100000"/>
              <a:buFont typeface="Arial" panose="020B0604020202020204" pitchFamily="34" charset="0"/>
              <a:buChar char="•"/>
              <a:defRPr/>
            </a:lvl2pPr>
            <a:lvl3pPr marL="228600" indent="-104775" algn="l">
              <a:spcAft>
                <a:spcPts val="750"/>
              </a:spcAft>
              <a:buClrTx/>
              <a:buSzPct val="100000"/>
              <a:buFont typeface="Arial" panose="020B0604020202020204" pitchFamily="34" charset="0"/>
              <a:buChar char="−"/>
              <a:defRPr/>
            </a:lvl3pPr>
            <a:lvl4pPr marL="352425" indent="-104775" algn="l">
              <a:spcAft>
                <a:spcPts val="750"/>
              </a:spcAft>
              <a:buClrTx/>
              <a:buSzPct val="100000"/>
              <a:buFont typeface="Arial" panose="020B0604020202020204" pitchFamily="34" charset="0"/>
              <a:buChar char="◦"/>
              <a:defRPr/>
            </a:lvl4pPr>
            <a:lvl5pPr marL="476250" indent="-104775" algn="l">
              <a:spcAft>
                <a:spcPts val="750"/>
              </a:spcAft>
              <a:buClrTx/>
              <a:buSzPct val="100000"/>
              <a:buFont typeface="Arial" panose="020B0604020202020204" pitchFamily="34" charset="0"/>
              <a:buChar char="−"/>
              <a:defRPr baseline="0"/>
            </a:lvl5pPr>
            <a:lvl6pPr marL="267300" indent="-132300">
              <a:spcAft>
                <a:spcPts val="750"/>
              </a:spcAft>
              <a:buFont typeface="Verdana" panose="020B0604030504040204" pitchFamily="34" charset="0"/>
              <a:buChar char="−"/>
              <a:defRPr/>
            </a:lvl6pPr>
            <a:lvl7pPr marL="267300" indent="-132300">
              <a:spcAft>
                <a:spcPts val="750"/>
              </a:spcAft>
              <a:defRPr/>
            </a:lvl7pPr>
            <a:lvl8pPr marL="267300" indent="-132300">
              <a:spcAft>
                <a:spcPts val="750"/>
              </a:spcAft>
              <a:defRPr/>
            </a:lvl8pPr>
            <a:lvl9pPr marL="267300" indent="-132300">
              <a:spcAft>
                <a:spcPts val="75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Text Placeholder 8"/>
          <p:cNvSpPr>
            <a:spLocks noGrp="1"/>
          </p:cNvSpPr>
          <p:nvPr>
            <p:ph type="body" sz="quarter" idx="20"/>
          </p:nvPr>
        </p:nvSpPr>
        <p:spPr>
          <a:xfrm>
            <a:off x="6233567" y="2556000"/>
            <a:ext cx="2592000" cy="3394800"/>
          </a:xfrm>
        </p:spPr>
        <p:txBody>
          <a:bodyPr>
            <a:noAutofit/>
          </a:bodyPr>
          <a:lstStyle>
            <a:lvl1pPr marL="0" indent="0" algn="l">
              <a:buFontTx/>
              <a:buNone/>
              <a:defRPr b="1">
                <a:solidFill>
                  <a:schemeClr val="accent1"/>
                </a:solidFill>
              </a:defRPr>
            </a:lvl1pPr>
            <a:lvl2pPr marL="104775" indent="-104775" algn="l">
              <a:spcAft>
                <a:spcPts val="750"/>
              </a:spcAft>
              <a:buClrTx/>
              <a:buSzPct val="100000"/>
              <a:buFont typeface="Arial" panose="020B0604020202020204" pitchFamily="34" charset="0"/>
              <a:buChar char="•"/>
              <a:defRPr/>
            </a:lvl2pPr>
            <a:lvl3pPr marL="228600" indent="-104775" algn="l">
              <a:spcAft>
                <a:spcPts val="750"/>
              </a:spcAft>
              <a:buClrTx/>
              <a:buSzPct val="100000"/>
              <a:buFont typeface="Arial" panose="020B0604020202020204" pitchFamily="34" charset="0"/>
              <a:buChar char="−"/>
              <a:defRPr/>
            </a:lvl3pPr>
            <a:lvl4pPr marL="352425" indent="-104775" algn="l">
              <a:spcAft>
                <a:spcPts val="750"/>
              </a:spcAft>
              <a:buClrTx/>
              <a:buSzPct val="100000"/>
              <a:buFont typeface="Arial" panose="020B0604020202020204" pitchFamily="34" charset="0"/>
              <a:buChar char="◦"/>
              <a:defRPr/>
            </a:lvl4pPr>
            <a:lvl5pPr marL="476250" indent="-104775" algn="l">
              <a:spcAft>
                <a:spcPts val="750"/>
              </a:spcAft>
              <a:buClrTx/>
              <a:buSzPct val="100000"/>
              <a:buFont typeface="Arial" panose="020B0604020202020204" pitchFamily="34" charset="0"/>
              <a:buChar char="−"/>
              <a:defRPr baseline="0"/>
            </a:lvl5pPr>
            <a:lvl6pPr marL="267300" indent="-132300">
              <a:spcAft>
                <a:spcPts val="750"/>
              </a:spcAft>
              <a:buFont typeface="Verdana" panose="020B0604030504040204" pitchFamily="34" charset="0"/>
              <a:buChar char="−"/>
              <a:defRPr/>
            </a:lvl6pPr>
            <a:lvl7pPr marL="267300" indent="-132300">
              <a:spcAft>
                <a:spcPts val="750"/>
              </a:spcAft>
              <a:defRPr/>
            </a:lvl7pPr>
            <a:lvl8pPr marL="267300" indent="-132300">
              <a:spcAft>
                <a:spcPts val="750"/>
              </a:spcAft>
              <a:defRPr/>
            </a:lvl8pPr>
            <a:lvl9pPr marL="267300" indent="-132300">
              <a:spcAft>
                <a:spcPts val="750"/>
              </a:spcAft>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itle Placeholder 1">
            <a:extLst>
              <a:ext uri="{FF2B5EF4-FFF2-40B4-BE49-F238E27FC236}">
                <a16:creationId xmlns:a16="http://schemas.microsoft.com/office/drawing/2014/main" id="{6EA7B5E5-1F8D-43CD-9AD2-8B87181DC53D}"/>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a:latin typeface="+mj-lt"/>
              </a:defRPr>
            </a:lvl1pPr>
          </a:lstStyle>
          <a:p>
            <a:r>
              <a:rPr lang="en-US" dirty="0"/>
              <a:t>Click to add title</a:t>
            </a:r>
          </a:p>
        </p:txBody>
      </p:sp>
      <p:sp>
        <p:nvSpPr>
          <p:cNvPr id="8" name="Text Placeholder 8">
            <a:extLst>
              <a:ext uri="{FF2B5EF4-FFF2-40B4-BE49-F238E27FC236}">
                <a16:creationId xmlns:a16="http://schemas.microsoft.com/office/drawing/2014/main" id="{D0DD3CDC-03F0-45B8-ACB9-856464915565}"/>
              </a:ext>
            </a:extLst>
          </p:cNvPr>
          <p:cNvSpPr>
            <a:spLocks noGrp="1"/>
          </p:cNvSpPr>
          <p:nvPr>
            <p:ph type="body" sz="quarter" idx="21" hasCustomPrompt="1"/>
          </p:nvPr>
        </p:nvSpPr>
        <p:spPr>
          <a:xfrm>
            <a:off x="501651" y="651600"/>
            <a:ext cx="11188700" cy="757255"/>
          </a:xfrm>
          <a:prstGeom prst="rect">
            <a:avLst/>
          </a:prstGeom>
        </p:spPr>
        <p:txBody>
          <a:bodyPr lIns="0" tIns="0" rIns="0" bIns="0">
            <a:noAutofit/>
          </a:bodyPr>
          <a:lstStyle>
            <a:lvl1pPr marL="0" indent="0">
              <a:buNone/>
              <a:defRPr sz="1350" b="0">
                <a:solidFill>
                  <a:srgbClr val="575757"/>
                </a:solidFill>
              </a:defRPr>
            </a:lvl1pPr>
          </a:lstStyle>
          <a:p>
            <a:pPr lvl="0"/>
            <a:r>
              <a:rPr lang="en-US" dirty="0"/>
              <a:t>Click to add subtitle</a:t>
            </a:r>
          </a:p>
        </p:txBody>
      </p:sp>
      <p:sp>
        <p:nvSpPr>
          <p:cNvPr id="9"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1"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17443521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502920" y="2556000"/>
            <a:ext cx="2592000" cy="3394800"/>
          </a:xfrm>
        </p:spPr>
        <p:txBody>
          <a:bodyPr>
            <a:noAutofit/>
          </a:bodyPr>
          <a:lstStyle>
            <a:lvl1pPr marL="0" indent="0">
              <a:defRPr b="1">
                <a:solidFill>
                  <a:schemeClr val="bg1"/>
                </a:solidFill>
                <a:latin typeface="+mj-lt"/>
              </a:defRPr>
            </a:lvl1pPr>
            <a:lvl2pPr marL="104775" indent="-104775" algn="l">
              <a:spcAft>
                <a:spcPts val="1000"/>
              </a:spcAft>
              <a:buClrTx/>
              <a:buSzPct val="100000"/>
              <a:buFont typeface="Arial" panose="020B0604020202020204" pitchFamily="34" charset="0"/>
              <a:buChar char="•"/>
              <a:defRPr>
                <a:solidFill>
                  <a:schemeClr val="bg1"/>
                </a:solidFill>
              </a:defRPr>
            </a:lvl2pPr>
            <a:lvl3pPr marL="228600" indent="-104775" algn="l">
              <a:spcAft>
                <a:spcPts val="1000"/>
              </a:spcAft>
              <a:buClrTx/>
              <a:buSzPct val="100000"/>
              <a:buFont typeface="Arial" panose="020B0604020202020204" pitchFamily="34" charset="0"/>
              <a:buChar char="−"/>
              <a:defRPr>
                <a:solidFill>
                  <a:schemeClr val="bg1"/>
                </a:solidFill>
              </a:defRPr>
            </a:lvl3pPr>
            <a:lvl4pPr marL="352425" indent="-104775" algn="l">
              <a:spcAft>
                <a:spcPts val="1000"/>
              </a:spcAft>
              <a:buClrTx/>
              <a:buSzPct val="100000"/>
              <a:buFont typeface="Arial" panose="020B0604020202020204" pitchFamily="34" charset="0"/>
              <a:buChar char="◦"/>
              <a:defRPr>
                <a:solidFill>
                  <a:schemeClr val="bg1"/>
                </a:solidFill>
              </a:defRPr>
            </a:lvl4pPr>
            <a:lvl5pPr marL="476250" indent="-104775" algn="l">
              <a:spcAft>
                <a:spcPts val="1000"/>
              </a:spcAft>
              <a:buClrTx/>
              <a:buSzPct val="100000"/>
              <a:buFont typeface="Arial" panose="020B0604020202020204" pitchFamily="34" charset="0"/>
              <a:buChar char="−"/>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8"/>
          </p:nvPr>
        </p:nvSpPr>
        <p:spPr>
          <a:xfrm>
            <a:off x="9101907" y="2556000"/>
            <a:ext cx="2592000" cy="3394800"/>
          </a:xfrm>
        </p:spPr>
        <p:txBody>
          <a:bodyPr>
            <a:noAutofit/>
          </a:bodyPr>
          <a:lstStyle>
            <a:lvl1pPr marL="0" indent="0">
              <a:defRPr b="1">
                <a:solidFill>
                  <a:schemeClr val="bg1"/>
                </a:solidFill>
                <a:latin typeface="+mj-lt"/>
              </a:defRPr>
            </a:lvl1pPr>
            <a:lvl2pPr marL="104775" indent="-104775" algn="l">
              <a:spcAft>
                <a:spcPts val="1000"/>
              </a:spcAft>
              <a:buClrTx/>
              <a:buSzPct val="100000"/>
              <a:buFont typeface="Arial" panose="020B0604020202020204" pitchFamily="34" charset="0"/>
              <a:buChar char="•"/>
              <a:defRPr>
                <a:solidFill>
                  <a:schemeClr val="bg1"/>
                </a:solidFill>
              </a:defRPr>
            </a:lvl2pPr>
            <a:lvl3pPr marL="228600" indent="-104775" algn="l">
              <a:spcAft>
                <a:spcPts val="1000"/>
              </a:spcAft>
              <a:buClrTx/>
              <a:buSzPct val="100000"/>
              <a:buFont typeface="Arial" panose="020B0604020202020204" pitchFamily="34" charset="0"/>
              <a:buChar char="−"/>
              <a:defRPr>
                <a:solidFill>
                  <a:schemeClr val="bg1"/>
                </a:solidFill>
              </a:defRPr>
            </a:lvl3pPr>
            <a:lvl4pPr marL="352425" indent="-104775" algn="l">
              <a:spcAft>
                <a:spcPts val="1000"/>
              </a:spcAft>
              <a:buClrTx/>
              <a:buSzPct val="100000"/>
              <a:buFont typeface="Arial" panose="020B0604020202020204" pitchFamily="34" charset="0"/>
              <a:buChar char="◦"/>
              <a:defRPr>
                <a:solidFill>
                  <a:schemeClr val="bg1"/>
                </a:solidFill>
              </a:defRPr>
            </a:lvl4pPr>
            <a:lvl5pPr marL="476250" indent="-104775" algn="l">
              <a:spcAft>
                <a:spcPts val="1000"/>
              </a:spcAft>
              <a:buClrTx/>
              <a:buSzPct val="100000"/>
              <a:buFont typeface="Arial" panose="020B0604020202020204" pitchFamily="34" charset="0"/>
              <a:buChar char="−"/>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p:cNvSpPr>
            <a:spLocks noGrp="1"/>
          </p:cNvSpPr>
          <p:nvPr>
            <p:ph type="body" sz="quarter" idx="19"/>
          </p:nvPr>
        </p:nvSpPr>
        <p:spPr>
          <a:xfrm>
            <a:off x="3369249" y="2556000"/>
            <a:ext cx="2592000" cy="3394800"/>
          </a:xfrm>
        </p:spPr>
        <p:txBody>
          <a:bodyPr>
            <a:noAutofit/>
          </a:bodyPr>
          <a:lstStyle>
            <a:lvl1pPr marL="0" indent="0">
              <a:defRPr b="1">
                <a:solidFill>
                  <a:schemeClr val="bg1"/>
                </a:solidFill>
                <a:latin typeface="+mj-lt"/>
              </a:defRPr>
            </a:lvl1pPr>
            <a:lvl2pPr marL="104775" indent="-104775" algn="l">
              <a:spcAft>
                <a:spcPts val="1000"/>
              </a:spcAft>
              <a:buClrTx/>
              <a:buSzPct val="100000"/>
              <a:buFont typeface="Arial" panose="020B0604020202020204" pitchFamily="34" charset="0"/>
              <a:buChar char="•"/>
              <a:defRPr>
                <a:solidFill>
                  <a:schemeClr val="bg1"/>
                </a:solidFill>
              </a:defRPr>
            </a:lvl2pPr>
            <a:lvl3pPr marL="228600" indent="-104775" algn="l">
              <a:spcAft>
                <a:spcPts val="1000"/>
              </a:spcAft>
              <a:buClrTx/>
              <a:buSzPct val="100000"/>
              <a:buFont typeface="Arial" panose="020B0604020202020204" pitchFamily="34" charset="0"/>
              <a:buChar char="−"/>
              <a:defRPr>
                <a:solidFill>
                  <a:schemeClr val="bg1"/>
                </a:solidFill>
              </a:defRPr>
            </a:lvl3pPr>
            <a:lvl4pPr marL="352425" indent="-104775" algn="l">
              <a:spcAft>
                <a:spcPts val="1000"/>
              </a:spcAft>
              <a:buClrTx/>
              <a:buSzPct val="100000"/>
              <a:buFont typeface="Arial" panose="020B0604020202020204" pitchFamily="34" charset="0"/>
              <a:buChar char="◦"/>
              <a:defRPr>
                <a:solidFill>
                  <a:schemeClr val="bg1"/>
                </a:solidFill>
              </a:defRPr>
            </a:lvl4pPr>
            <a:lvl5pPr marL="476250" indent="-104775" algn="l">
              <a:spcAft>
                <a:spcPts val="1000"/>
              </a:spcAft>
              <a:buClrTx/>
              <a:buSzPct val="100000"/>
              <a:buFont typeface="Arial" panose="020B0604020202020204" pitchFamily="34" charset="0"/>
              <a:buChar char="−"/>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Text Placeholder 8"/>
          <p:cNvSpPr>
            <a:spLocks noGrp="1"/>
          </p:cNvSpPr>
          <p:nvPr>
            <p:ph type="body" sz="quarter" idx="20"/>
          </p:nvPr>
        </p:nvSpPr>
        <p:spPr>
          <a:xfrm>
            <a:off x="6235579" y="2556000"/>
            <a:ext cx="2592000" cy="3394800"/>
          </a:xfrm>
        </p:spPr>
        <p:txBody>
          <a:bodyPr>
            <a:noAutofit/>
          </a:bodyPr>
          <a:lstStyle>
            <a:lvl1pPr marL="0" indent="0">
              <a:defRPr b="1">
                <a:solidFill>
                  <a:schemeClr val="bg1"/>
                </a:solidFill>
                <a:latin typeface="+mj-lt"/>
              </a:defRPr>
            </a:lvl1pPr>
            <a:lvl2pPr marL="104775" indent="-104775" algn="l">
              <a:spcAft>
                <a:spcPts val="1000"/>
              </a:spcAft>
              <a:buClrTx/>
              <a:buSzPct val="100000"/>
              <a:buFont typeface="Arial" panose="020B0604020202020204" pitchFamily="34" charset="0"/>
              <a:buChar char="•"/>
              <a:defRPr>
                <a:solidFill>
                  <a:schemeClr val="bg1"/>
                </a:solidFill>
              </a:defRPr>
            </a:lvl2pPr>
            <a:lvl3pPr marL="228600" indent="-104775" algn="l">
              <a:spcAft>
                <a:spcPts val="1000"/>
              </a:spcAft>
              <a:buClrTx/>
              <a:buSzPct val="100000"/>
              <a:buFont typeface="Arial" panose="020B0604020202020204" pitchFamily="34" charset="0"/>
              <a:buChar char="−"/>
              <a:defRPr>
                <a:solidFill>
                  <a:schemeClr val="bg1"/>
                </a:solidFill>
              </a:defRPr>
            </a:lvl3pPr>
            <a:lvl4pPr marL="352425" indent="-104775" algn="l">
              <a:spcAft>
                <a:spcPts val="1000"/>
              </a:spcAft>
              <a:buClrTx/>
              <a:buSzPct val="100000"/>
              <a:buFont typeface="Arial" panose="020B0604020202020204" pitchFamily="34" charset="0"/>
              <a:buChar char="◦"/>
              <a:defRPr>
                <a:solidFill>
                  <a:schemeClr val="bg1"/>
                </a:solidFill>
              </a:defRPr>
            </a:lvl4pPr>
            <a:lvl5pPr marL="476250" indent="-104775" algn="l">
              <a:spcAft>
                <a:spcPts val="1000"/>
              </a:spcAft>
              <a:buClrTx/>
              <a:buSzPct val="100000"/>
              <a:buFont typeface="Arial" panose="020B0604020202020204" pitchFamily="34" charset="0"/>
              <a:buChar char="−"/>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6" name="Text Placeholder 8"/>
          <p:cNvSpPr>
            <a:spLocks noGrp="1"/>
          </p:cNvSpPr>
          <p:nvPr>
            <p:ph type="body" sz="quarter" idx="13" hasCustomPrompt="1"/>
          </p:nvPr>
        </p:nvSpPr>
        <p:spPr>
          <a:xfrm>
            <a:off x="501651" y="651600"/>
            <a:ext cx="11192256" cy="757255"/>
          </a:xfrm>
          <a:prstGeom prst="rect">
            <a:avLst/>
          </a:prstGeom>
        </p:spPr>
        <p:txBody>
          <a:bodyPr lIns="0" tIns="0" rIns="0" bIns="0">
            <a:noAutofit/>
          </a:bodyPr>
          <a:lstStyle>
            <a:lvl1pPr marL="0" indent="0">
              <a:buNone/>
              <a:defRPr sz="1350" b="0">
                <a:solidFill>
                  <a:schemeClr val="bg1"/>
                </a:solidFill>
              </a:defRPr>
            </a:lvl1pPr>
          </a:lstStyle>
          <a:p>
            <a:pPr lvl="0"/>
            <a:r>
              <a:rPr lang="en-US" noProof="0" dirty="0"/>
              <a:t>Click to add subtitle</a:t>
            </a:r>
          </a:p>
        </p:txBody>
      </p:sp>
      <p:sp>
        <p:nvSpPr>
          <p:cNvPr id="17" name="Title Placeholder 1"/>
          <p:cNvSpPr>
            <a:spLocks noGrp="1"/>
          </p:cNvSpPr>
          <p:nvPr>
            <p:ph type="title" hasCustomPrompt="1"/>
          </p:nvPr>
        </p:nvSpPr>
        <p:spPr>
          <a:xfrm>
            <a:off x="501651" y="317500"/>
            <a:ext cx="11192256" cy="334102"/>
          </a:xfrm>
          <a:prstGeom prst="rect">
            <a:avLst/>
          </a:prstGeom>
        </p:spPr>
        <p:txBody>
          <a:bodyPr vert="horz" lIns="0" tIns="0" rIns="0" bIns="0" rtlCol="0" anchor="t" anchorCtr="0">
            <a:noAutofit/>
          </a:bodyPr>
          <a:lstStyle>
            <a:lvl1pPr>
              <a:defRPr sz="1575">
                <a:solidFill>
                  <a:schemeClr val="bg1"/>
                </a:solidFill>
                <a:latin typeface="+mj-lt"/>
              </a:defRPr>
            </a:lvl1pPr>
          </a:lstStyle>
          <a:p>
            <a:r>
              <a:rPr lang="en-US" dirty="0"/>
              <a:t>Click to add title</a:t>
            </a:r>
            <a:endParaRPr lang="en-US" noProof="0" dirty="0"/>
          </a:p>
        </p:txBody>
      </p:sp>
      <p:sp>
        <p:nvSpPr>
          <p:cNvPr id="12" name="Copyright">
            <a:extLst>
              <a:ext uri="{FF2B5EF4-FFF2-40B4-BE49-F238E27FC236}">
                <a16:creationId xmlns:a16="http://schemas.microsoft.com/office/drawing/2014/main" id="{ED0B00A8-5B86-4AFE-8884-819CF7356AAE}"/>
              </a:ext>
            </a:extLst>
          </p:cNvPr>
          <p:cNvSpPr txBox="1"/>
          <p:nvPr userDrawn="1"/>
        </p:nvSpPr>
        <p:spPr>
          <a:xfrm>
            <a:off x="501649" y="6477003"/>
            <a:ext cx="5355168" cy="276999"/>
          </a:xfrm>
          <a:prstGeom prst="rect">
            <a:avLst/>
          </a:prstGeom>
          <a:noFill/>
        </p:spPr>
        <p:txBody>
          <a:bodyPr wrap="square" lIns="0" tIns="0" rIns="0" bIns="0" rtlCol="0">
            <a:noAutofit/>
          </a:bodyPr>
          <a:lstStyle/>
          <a:p>
            <a:pPr marL="0" indent="0">
              <a:spcBef>
                <a:spcPts val="450"/>
              </a:spcBef>
              <a:buSzPct val="100000"/>
              <a:buFont typeface="Arial"/>
              <a:buNone/>
            </a:pPr>
            <a:r>
              <a:rPr lang="en-US" sz="675" noProof="0" dirty="0">
                <a:solidFill>
                  <a:schemeClr val="bg1"/>
                </a:solidFill>
                <a:latin typeface="Calibri" panose="020F0502020204030204" pitchFamily="34" charset="0"/>
                <a:cs typeface="Calibri" panose="020F0502020204030204" pitchFamily="34" charset="0"/>
              </a:rPr>
              <a:t>© Deloitte LLP and affiliated entities.</a:t>
            </a:r>
          </a:p>
        </p:txBody>
      </p:sp>
      <p:sp>
        <p:nvSpPr>
          <p:cNvPr id="15"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solidFill>
                  <a:schemeClr val="bg1"/>
                </a:solidFill>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19"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solidFill>
                  <a:schemeClr val="bg1"/>
                </a:solidFill>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3997766237"/>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noAutofit/>
          </a:bodyPr>
          <a:lstStyle>
            <a:lvl1pPr>
              <a:lnSpc>
                <a:spcPct val="100000"/>
              </a:lnSpc>
              <a:spcAft>
                <a:spcPts val="450"/>
              </a:spcAft>
              <a:defRPr sz="675"/>
            </a:lvl1pPr>
          </a:lstStyle>
          <a:p>
            <a:pPr lvl="0"/>
            <a:r>
              <a:rPr lang="en-US"/>
              <a:t>Click to edit Master text styles</a:t>
            </a:r>
          </a:p>
        </p:txBody>
      </p:sp>
      <p:sp>
        <p:nvSpPr>
          <p:cNvPr id="3" name="Picture Placeholder 2"/>
          <p:cNvSpPr>
            <a:spLocks noGrp="1"/>
          </p:cNvSpPr>
          <p:nvPr>
            <p:ph type="pic" sz="quarter" idx="14" hasCustomPrompt="1"/>
          </p:nvPr>
        </p:nvSpPr>
        <p:spPr>
          <a:xfrm>
            <a:off x="9370849" y="4211955"/>
            <a:ext cx="2319503" cy="1725448"/>
          </a:xfrm>
        </p:spPr>
        <p:txBody>
          <a:bodyPr anchor="ctr" anchorCtr="0">
            <a:noAutofit/>
          </a:bodyPr>
          <a:lstStyle>
            <a:lvl1pPr algn="ctr">
              <a:defRPr sz="675"/>
            </a:lvl1pPr>
          </a:lstStyle>
          <a:p>
            <a:r>
              <a:rPr lang="en-GB" sz="675" dirty="0"/>
              <a:t>Insert sponsorship mark here</a:t>
            </a:r>
            <a:endParaRPr lang="en-GB" dirty="0"/>
          </a:p>
        </p:txBody>
      </p:sp>
      <p:sp>
        <p:nvSpPr>
          <p:cNvPr id="8" name="Text Placeholder 7"/>
          <p:cNvSpPr>
            <a:spLocks noGrp="1"/>
          </p:cNvSpPr>
          <p:nvPr>
            <p:ph type="body" sz="quarter" idx="15"/>
          </p:nvPr>
        </p:nvSpPr>
        <p:spPr>
          <a:xfrm>
            <a:off x="9370851" y="6018028"/>
            <a:ext cx="2319501" cy="363722"/>
          </a:xfrm>
        </p:spPr>
        <p:txBody>
          <a:bodyPr anchor="b" anchorCtr="0">
            <a:noAutofit/>
          </a:bodyPr>
          <a:lstStyle>
            <a:lvl1pPr>
              <a:lnSpc>
                <a:spcPct val="100000"/>
              </a:lnSpc>
              <a:defRPr sz="713"/>
            </a:lvl1pPr>
          </a:lstStyle>
          <a:p>
            <a:pPr lvl="0"/>
            <a:r>
              <a:rPr lang="en-US"/>
              <a:t>Click to edit Master text styles</a:t>
            </a:r>
          </a:p>
        </p:txBody>
      </p:sp>
      <p:grpSp>
        <p:nvGrpSpPr>
          <p:cNvPr id="16" name="Group 15">
            <a:extLst>
              <a:ext uri="{FF2B5EF4-FFF2-40B4-BE49-F238E27FC236}">
                <a16:creationId xmlns:a16="http://schemas.microsoft.com/office/drawing/2014/main" id="{6FBFB952-2833-4770-B558-09EBDEAF8429}"/>
              </a:ext>
            </a:extLst>
          </p:cNvPr>
          <p:cNvGrpSpPr>
            <a:grpSpLocks noChangeAspect="1"/>
          </p:cNvGrpSpPr>
          <p:nvPr userDrawn="1"/>
        </p:nvGrpSpPr>
        <p:grpSpPr>
          <a:xfrm>
            <a:off x="502920" y="457200"/>
            <a:ext cx="1998000" cy="374400"/>
            <a:chOff x="398463" y="404813"/>
            <a:chExt cx="1627187" cy="307976"/>
          </a:xfrm>
          <a:solidFill>
            <a:schemeClr val="tx1"/>
          </a:solidFill>
        </p:grpSpPr>
        <p:sp>
          <p:nvSpPr>
            <p:cNvPr id="17" name="Oval 5">
              <a:extLst>
                <a:ext uri="{FF2B5EF4-FFF2-40B4-BE49-F238E27FC236}">
                  <a16:creationId xmlns:a16="http://schemas.microsoft.com/office/drawing/2014/main" id="{304A3004-86B0-4C46-8FB4-FC9E45DC4806}"/>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18" name="Freeform 6">
              <a:extLst>
                <a:ext uri="{FF2B5EF4-FFF2-40B4-BE49-F238E27FC236}">
                  <a16:creationId xmlns:a16="http://schemas.microsoft.com/office/drawing/2014/main" id="{28CD1CC6-61E4-4EA8-BD04-0FA5CC6C6388}"/>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19" name="Rectangle 7">
              <a:extLst>
                <a:ext uri="{FF2B5EF4-FFF2-40B4-BE49-F238E27FC236}">
                  <a16:creationId xmlns:a16="http://schemas.microsoft.com/office/drawing/2014/main" id="{BDCC14FC-1DA8-4071-A1E9-5623D428D079}"/>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1" name="Freeform 8">
              <a:extLst>
                <a:ext uri="{FF2B5EF4-FFF2-40B4-BE49-F238E27FC236}">
                  <a16:creationId xmlns:a16="http://schemas.microsoft.com/office/drawing/2014/main" id="{3BCD6035-CB07-42B5-B50C-6B88DB0441C9}"/>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2" name="Rectangle 9">
              <a:extLst>
                <a:ext uri="{FF2B5EF4-FFF2-40B4-BE49-F238E27FC236}">
                  <a16:creationId xmlns:a16="http://schemas.microsoft.com/office/drawing/2014/main" id="{46223369-9753-4851-8485-49FD7580524C}"/>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3" name="Rectangle 10">
              <a:extLst>
                <a:ext uri="{FF2B5EF4-FFF2-40B4-BE49-F238E27FC236}">
                  <a16:creationId xmlns:a16="http://schemas.microsoft.com/office/drawing/2014/main" id="{6C9EF874-254F-48B5-ABBC-6AB12E52A36A}"/>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4" name="Freeform 11">
              <a:extLst>
                <a:ext uri="{FF2B5EF4-FFF2-40B4-BE49-F238E27FC236}">
                  <a16:creationId xmlns:a16="http://schemas.microsoft.com/office/drawing/2014/main" id="{4EF4D6BB-7A38-422E-A209-8429CB5CA9D1}"/>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5" name="Freeform 12">
              <a:extLst>
                <a:ext uri="{FF2B5EF4-FFF2-40B4-BE49-F238E27FC236}">
                  <a16:creationId xmlns:a16="http://schemas.microsoft.com/office/drawing/2014/main" id="{E7FF38AF-351F-43A5-9C50-A18F3A7A5C05}"/>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6" name="Freeform 13">
              <a:extLst>
                <a:ext uri="{FF2B5EF4-FFF2-40B4-BE49-F238E27FC236}">
                  <a16:creationId xmlns:a16="http://schemas.microsoft.com/office/drawing/2014/main" id="{23334D6B-5EE0-41DA-AEBA-6C8F35E7D642}"/>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7" name="Freeform 14">
              <a:extLst>
                <a:ext uri="{FF2B5EF4-FFF2-40B4-BE49-F238E27FC236}">
                  <a16:creationId xmlns:a16="http://schemas.microsoft.com/office/drawing/2014/main" id="{F9A8AD37-1780-42CD-B3E6-3FF418FA05AE}"/>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grpSp>
    </p:spTree>
    <p:extLst>
      <p:ext uri="{BB962C8B-B14F-4D97-AF65-F5344CB8AC3E}">
        <p14:creationId xmlns:p14="http://schemas.microsoft.com/office/powerpoint/2010/main" val="10213150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End slide Black">
    <p:bg>
      <p:bgPr>
        <a:solidFill>
          <a:schemeClr val="tx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501652" y="4211955"/>
            <a:ext cx="8528936" cy="2169796"/>
          </a:xfrm>
        </p:spPr>
        <p:txBody>
          <a:bodyPr anchor="b" anchorCtr="0">
            <a:noAutofit/>
          </a:bodyPr>
          <a:lstStyle>
            <a:lvl1pPr>
              <a:lnSpc>
                <a:spcPct val="100000"/>
              </a:lnSpc>
              <a:spcAft>
                <a:spcPts val="450"/>
              </a:spcAft>
              <a:defRPr sz="675">
                <a:solidFill>
                  <a:schemeClr val="bg1"/>
                </a:solidFill>
              </a:defRPr>
            </a:lvl1pPr>
          </a:lstStyle>
          <a:p>
            <a:pPr lvl="0"/>
            <a:r>
              <a:rPr lang="en-US"/>
              <a:t>Click to edit Master text styles</a:t>
            </a:r>
          </a:p>
        </p:txBody>
      </p:sp>
      <p:sp>
        <p:nvSpPr>
          <p:cNvPr id="3" name="Picture Placeholder 2"/>
          <p:cNvSpPr>
            <a:spLocks noGrp="1"/>
          </p:cNvSpPr>
          <p:nvPr>
            <p:ph type="pic" sz="quarter" idx="14" hasCustomPrompt="1"/>
          </p:nvPr>
        </p:nvSpPr>
        <p:spPr>
          <a:xfrm>
            <a:off x="9370849" y="4211955"/>
            <a:ext cx="2319503" cy="1725448"/>
          </a:xfrm>
        </p:spPr>
        <p:txBody>
          <a:bodyPr anchor="ctr" anchorCtr="0">
            <a:noAutofit/>
          </a:bodyPr>
          <a:lstStyle>
            <a:lvl1pPr algn="ctr">
              <a:defRPr sz="675">
                <a:solidFill>
                  <a:schemeClr val="bg1"/>
                </a:solidFill>
              </a:defRPr>
            </a:lvl1pPr>
          </a:lstStyle>
          <a:p>
            <a:r>
              <a:rPr lang="en-GB" sz="675" dirty="0"/>
              <a:t>Insert sponsorship mark here</a:t>
            </a:r>
            <a:endParaRPr lang="en-GB" dirty="0"/>
          </a:p>
        </p:txBody>
      </p:sp>
      <p:sp>
        <p:nvSpPr>
          <p:cNvPr id="8" name="Text Placeholder 7"/>
          <p:cNvSpPr>
            <a:spLocks noGrp="1"/>
          </p:cNvSpPr>
          <p:nvPr>
            <p:ph type="body" sz="quarter" idx="15"/>
          </p:nvPr>
        </p:nvSpPr>
        <p:spPr>
          <a:xfrm>
            <a:off x="9370851" y="6018028"/>
            <a:ext cx="2319501" cy="363722"/>
          </a:xfrm>
        </p:spPr>
        <p:txBody>
          <a:bodyPr anchor="b" anchorCtr="0">
            <a:noAutofit/>
          </a:bodyPr>
          <a:lstStyle>
            <a:lvl1pPr>
              <a:lnSpc>
                <a:spcPct val="100000"/>
              </a:lnSpc>
              <a:defRPr sz="713">
                <a:solidFill>
                  <a:schemeClr val="bg1"/>
                </a:solidFill>
              </a:defRPr>
            </a:lvl1pPr>
          </a:lstStyle>
          <a:p>
            <a:pPr lvl="0"/>
            <a:r>
              <a:rPr lang="en-US"/>
              <a:t>Click to edit Master text styles</a:t>
            </a:r>
          </a:p>
        </p:txBody>
      </p:sp>
      <p:grpSp>
        <p:nvGrpSpPr>
          <p:cNvPr id="20" name="Group 19">
            <a:extLst>
              <a:ext uri="{FF2B5EF4-FFF2-40B4-BE49-F238E27FC236}">
                <a16:creationId xmlns:a16="http://schemas.microsoft.com/office/drawing/2014/main" id="{8DBE0613-D0C6-405A-ACD6-58EF0477427B}"/>
              </a:ext>
            </a:extLst>
          </p:cNvPr>
          <p:cNvGrpSpPr>
            <a:grpSpLocks noChangeAspect="1"/>
          </p:cNvGrpSpPr>
          <p:nvPr/>
        </p:nvGrpSpPr>
        <p:grpSpPr>
          <a:xfrm>
            <a:off x="502920" y="457761"/>
            <a:ext cx="1998000" cy="374400"/>
            <a:chOff x="398463" y="404813"/>
            <a:chExt cx="1627187" cy="307976"/>
          </a:xfrm>
          <a:solidFill>
            <a:schemeClr val="tx1"/>
          </a:solidFill>
        </p:grpSpPr>
        <p:sp>
          <p:nvSpPr>
            <p:cNvPr id="21" name="Oval 5">
              <a:extLst>
                <a:ext uri="{FF2B5EF4-FFF2-40B4-BE49-F238E27FC236}">
                  <a16:creationId xmlns:a16="http://schemas.microsoft.com/office/drawing/2014/main" id="{FD362D39-3352-4BA0-AC51-553983A71CD1}"/>
                </a:ext>
              </a:extLst>
            </p:cNvPr>
            <p:cNvSpPr>
              <a:spLocks noChangeArrowheads="1"/>
            </p:cNvSpPr>
            <p:nvPr/>
          </p:nvSpPr>
          <p:spPr bwMode="auto">
            <a:xfrm>
              <a:off x="1938338" y="625476"/>
              <a:ext cx="87312" cy="87313"/>
            </a:xfrm>
            <a:prstGeom prst="ellipse">
              <a:avLst/>
            </a:prstGeom>
            <a:solidFill>
              <a:srgbClr val="86B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22" name="Freeform 6">
              <a:extLst>
                <a:ext uri="{FF2B5EF4-FFF2-40B4-BE49-F238E27FC236}">
                  <a16:creationId xmlns:a16="http://schemas.microsoft.com/office/drawing/2014/main" id="{1156DAFF-F101-4061-AA75-F8EEDC00FC74}"/>
                </a:ext>
              </a:extLst>
            </p:cNvPr>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23" name="Rectangle 7">
              <a:extLst>
                <a:ext uri="{FF2B5EF4-FFF2-40B4-BE49-F238E27FC236}">
                  <a16:creationId xmlns:a16="http://schemas.microsoft.com/office/drawing/2014/main" id="{5667AB23-84F3-44E4-B904-5D4D3A9B3109}"/>
                </a:ext>
              </a:extLst>
            </p:cNvPr>
            <p:cNvSpPr>
              <a:spLocks noChangeArrowheads="1"/>
            </p:cNvSpPr>
            <p:nvPr/>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24" name="Freeform 8">
              <a:extLst>
                <a:ext uri="{FF2B5EF4-FFF2-40B4-BE49-F238E27FC236}">
                  <a16:creationId xmlns:a16="http://schemas.microsoft.com/office/drawing/2014/main" id="{12CE4E7F-CB40-4545-80AF-423201F72F2E}"/>
                </a:ext>
              </a:extLst>
            </p:cNvPr>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25" name="Rectangle 9">
              <a:extLst>
                <a:ext uri="{FF2B5EF4-FFF2-40B4-BE49-F238E27FC236}">
                  <a16:creationId xmlns:a16="http://schemas.microsoft.com/office/drawing/2014/main" id="{A7B265B2-4EA1-416A-A272-49E48905C3E6}"/>
                </a:ext>
              </a:extLst>
            </p:cNvPr>
            <p:cNvSpPr>
              <a:spLocks noChangeArrowheads="1"/>
            </p:cNvSpPr>
            <p:nvPr/>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26" name="Rectangle 10">
              <a:extLst>
                <a:ext uri="{FF2B5EF4-FFF2-40B4-BE49-F238E27FC236}">
                  <a16:creationId xmlns:a16="http://schemas.microsoft.com/office/drawing/2014/main" id="{3744CD22-C3A3-4D80-AB50-3E6D3483304C}"/>
                </a:ext>
              </a:extLst>
            </p:cNvPr>
            <p:cNvSpPr>
              <a:spLocks noChangeArrowheads="1"/>
            </p:cNvSpPr>
            <p:nvPr/>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27" name="Freeform 11">
              <a:extLst>
                <a:ext uri="{FF2B5EF4-FFF2-40B4-BE49-F238E27FC236}">
                  <a16:creationId xmlns:a16="http://schemas.microsoft.com/office/drawing/2014/main" id="{3046CB4E-F174-491D-9CAB-2A9115985705}"/>
                </a:ext>
              </a:extLst>
            </p:cNvPr>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28" name="Freeform 12">
              <a:extLst>
                <a:ext uri="{FF2B5EF4-FFF2-40B4-BE49-F238E27FC236}">
                  <a16:creationId xmlns:a16="http://schemas.microsoft.com/office/drawing/2014/main" id="{8B2D79F2-05A8-4E1C-A4D8-725E52963024}"/>
                </a:ext>
              </a:extLst>
            </p:cNvPr>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29" name="Freeform 13">
              <a:extLst>
                <a:ext uri="{FF2B5EF4-FFF2-40B4-BE49-F238E27FC236}">
                  <a16:creationId xmlns:a16="http://schemas.microsoft.com/office/drawing/2014/main" id="{9EA13742-485A-4EC3-BF90-9FD12F905B12}"/>
                </a:ext>
              </a:extLst>
            </p:cNvPr>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sp>
          <p:nvSpPr>
            <p:cNvPr id="30" name="Freeform 14">
              <a:extLst>
                <a:ext uri="{FF2B5EF4-FFF2-40B4-BE49-F238E27FC236}">
                  <a16:creationId xmlns:a16="http://schemas.microsoft.com/office/drawing/2014/main" id="{5D44DAC1-76F0-42F6-93C9-61B9C3054D66}"/>
                </a:ext>
              </a:extLst>
            </p:cNvPr>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dirty="0">
                <a:solidFill>
                  <a:schemeClr val="bg1"/>
                </a:solidFill>
              </a:endParaRPr>
            </a:p>
          </p:txBody>
        </p:sp>
      </p:grpSp>
    </p:spTree>
    <p:extLst>
      <p:ext uri="{BB962C8B-B14F-4D97-AF65-F5344CB8AC3E}">
        <p14:creationId xmlns:p14="http://schemas.microsoft.com/office/powerpoint/2010/main" val="2406329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1_End slide Black">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457200" y="4175237"/>
            <a:ext cx="11277600" cy="2169796"/>
          </a:xfrm>
        </p:spPr>
        <p:txBody>
          <a:bodyPr anchor="b" anchorCtr="0">
            <a:noAutofit/>
          </a:bodyPr>
          <a:lstStyle>
            <a:lvl1pPr>
              <a:lnSpc>
                <a:spcPct val="100000"/>
              </a:lnSpc>
              <a:spcAft>
                <a:spcPts val="338"/>
              </a:spcAft>
              <a:defRPr sz="750">
                <a:solidFill>
                  <a:schemeClr val="tx1"/>
                </a:solidFill>
              </a:defRPr>
            </a:lvl1pPr>
          </a:lstStyle>
          <a:p>
            <a:pPr lvl="0"/>
            <a:r>
              <a:rPr lang="en-US"/>
              <a:t>Click to edit Master text styles</a:t>
            </a:r>
          </a:p>
        </p:txBody>
      </p:sp>
      <p:grpSp>
        <p:nvGrpSpPr>
          <p:cNvPr id="2" name="Group 1">
            <a:extLst>
              <a:ext uri="{FF2B5EF4-FFF2-40B4-BE49-F238E27FC236}">
                <a16:creationId xmlns:a16="http://schemas.microsoft.com/office/drawing/2014/main" id="{1C5755E7-CD80-41E8-9BFD-0A3E1121BA56}"/>
              </a:ext>
            </a:extLst>
          </p:cNvPr>
          <p:cNvGrpSpPr/>
          <p:nvPr userDrawn="1"/>
        </p:nvGrpSpPr>
        <p:grpSpPr>
          <a:xfrm>
            <a:off x="596647" y="411250"/>
            <a:ext cx="1819656" cy="347472"/>
            <a:chOff x="596646" y="411250"/>
            <a:chExt cx="1819656" cy="347472"/>
          </a:xfrm>
        </p:grpSpPr>
        <p:sp>
          <p:nvSpPr>
            <p:cNvPr id="17" name="Oval 5">
              <a:extLst>
                <a:ext uri="{FF2B5EF4-FFF2-40B4-BE49-F238E27FC236}">
                  <a16:creationId xmlns:a16="http://schemas.microsoft.com/office/drawing/2014/main" id="{477D509D-A74E-4D79-8C41-28EE20877109}"/>
                </a:ext>
              </a:extLst>
            </p:cNvPr>
            <p:cNvSpPr>
              <a:spLocks noChangeArrowheads="1"/>
            </p:cNvSpPr>
            <p:nvPr userDrawn="1"/>
          </p:nvSpPr>
          <p:spPr bwMode="auto">
            <a:xfrm>
              <a:off x="2318662" y="660212"/>
              <a:ext cx="97640" cy="9851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noProof="0" dirty="0">
                <a:solidFill>
                  <a:schemeClr val="tx1"/>
                </a:solidFill>
              </a:endParaRPr>
            </a:p>
          </p:txBody>
        </p:sp>
        <p:sp>
          <p:nvSpPr>
            <p:cNvPr id="18" name="Freeform 6">
              <a:extLst>
                <a:ext uri="{FF2B5EF4-FFF2-40B4-BE49-F238E27FC236}">
                  <a16:creationId xmlns:a16="http://schemas.microsoft.com/office/drawing/2014/main" id="{CC851991-483D-4A9F-8C5F-626DE9D5C1B0}"/>
                </a:ext>
              </a:extLst>
            </p:cNvPr>
            <p:cNvSpPr>
              <a:spLocks noEditPoints="1"/>
            </p:cNvSpPr>
            <p:nvPr userDrawn="1"/>
          </p:nvSpPr>
          <p:spPr bwMode="auto">
            <a:xfrm>
              <a:off x="596646" y="413042"/>
              <a:ext cx="276943" cy="340307"/>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350" noProof="0" dirty="0">
                <a:solidFill>
                  <a:schemeClr val="tx1"/>
                </a:solidFill>
              </a:endParaRPr>
            </a:p>
          </p:txBody>
        </p:sp>
        <p:sp>
          <p:nvSpPr>
            <p:cNvPr id="19" name="Rectangle 7">
              <a:extLst>
                <a:ext uri="{FF2B5EF4-FFF2-40B4-BE49-F238E27FC236}">
                  <a16:creationId xmlns:a16="http://schemas.microsoft.com/office/drawing/2014/main" id="{28FEC250-9F3B-45BC-90AF-4CDE000C2C36}"/>
                </a:ext>
              </a:extLst>
            </p:cNvPr>
            <p:cNvSpPr>
              <a:spLocks noChangeArrowheads="1"/>
            </p:cNvSpPr>
            <p:nvPr userDrawn="1"/>
          </p:nvSpPr>
          <p:spPr bwMode="auto">
            <a:xfrm>
              <a:off x="1164734" y="411250"/>
              <a:ext cx="83437" cy="342098"/>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sz="1350" noProof="0" dirty="0">
                <a:solidFill>
                  <a:schemeClr val="tx1"/>
                </a:solidFill>
              </a:endParaRPr>
            </a:p>
          </p:txBody>
        </p:sp>
        <p:sp>
          <p:nvSpPr>
            <p:cNvPr id="31" name="Freeform 8">
              <a:extLst>
                <a:ext uri="{FF2B5EF4-FFF2-40B4-BE49-F238E27FC236}">
                  <a16:creationId xmlns:a16="http://schemas.microsoft.com/office/drawing/2014/main" id="{F8494B23-9F67-4108-8FC3-E645BD138AE0}"/>
                </a:ext>
              </a:extLst>
            </p:cNvPr>
            <p:cNvSpPr>
              <a:spLocks noEditPoints="1"/>
            </p:cNvSpPr>
            <p:nvPr userDrawn="1"/>
          </p:nvSpPr>
          <p:spPr bwMode="auto">
            <a:xfrm>
              <a:off x="1281902" y="495432"/>
              <a:ext cx="241437" cy="261499"/>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350" noProof="0" dirty="0">
                <a:solidFill>
                  <a:schemeClr val="tx1"/>
                </a:solidFill>
              </a:endParaRPr>
            </a:p>
          </p:txBody>
        </p:sp>
        <p:sp>
          <p:nvSpPr>
            <p:cNvPr id="32" name="Rectangle 9">
              <a:extLst>
                <a:ext uri="{FF2B5EF4-FFF2-40B4-BE49-F238E27FC236}">
                  <a16:creationId xmlns:a16="http://schemas.microsoft.com/office/drawing/2014/main" id="{198EEDBF-F835-40E6-A1D3-AAADC96DD008}"/>
                </a:ext>
              </a:extLst>
            </p:cNvPr>
            <p:cNvSpPr>
              <a:spLocks noChangeArrowheads="1"/>
            </p:cNvSpPr>
            <p:nvPr userDrawn="1"/>
          </p:nvSpPr>
          <p:spPr bwMode="auto">
            <a:xfrm>
              <a:off x="1557069" y="499014"/>
              <a:ext cx="83437" cy="254334"/>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sz="1350" noProof="0" dirty="0">
                <a:solidFill>
                  <a:schemeClr val="tx1"/>
                </a:solidFill>
              </a:endParaRPr>
            </a:p>
          </p:txBody>
        </p:sp>
        <p:sp>
          <p:nvSpPr>
            <p:cNvPr id="33" name="Rectangle 10">
              <a:extLst>
                <a:ext uri="{FF2B5EF4-FFF2-40B4-BE49-F238E27FC236}">
                  <a16:creationId xmlns:a16="http://schemas.microsoft.com/office/drawing/2014/main" id="{42C9A861-6332-4ADC-88F7-183765B2D793}"/>
                </a:ext>
              </a:extLst>
            </p:cNvPr>
            <p:cNvSpPr>
              <a:spLocks noChangeArrowheads="1"/>
            </p:cNvSpPr>
            <p:nvPr userDrawn="1"/>
          </p:nvSpPr>
          <p:spPr bwMode="auto">
            <a:xfrm>
              <a:off x="1557069" y="411250"/>
              <a:ext cx="83437" cy="57315"/>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US" sz="1350" noProof="0" dirty="0">
                <a:solidFill>
                  <a:schemeClr val="tx1"/>
                </a:solidFill>
              </a:endParaRPr>
            </a:p>
          </p:txBody>
        </p:sp>
        <p:sp>
          <p:nvSpPr>
            <p:cNvPr id="34" name="Freeform 11">
              <a:extLst>
                <a:ext uri="{FF2B5EF4-FFF2-40B4-BE49-F238E27FC236}">
                  <a16:creationId xmlns:a16="http://schemas.microsoft.com/office/drawing/2014/main" id="{593BFC01-C985-4400-9F59-CA3E701AB845}"/>
                </a:ext>
              </a:extLst>
            </p:cNvPr>
            <p:cNvSpPr>
              <a:spLocks/>
            </p:cNvSpPr>
            <p:nvPr userDrawn="1"/>
          </p:nvSpPr>
          <p:spPr bwMode="auto">
            <a:xfrm>
              <a:off x="1674237" y="418414"/>
              <a:ext cx="177527" cy="338516"/>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350" noProof="0" dirty="0">
                <a:solidFill>
                  <a:schemeClr val="tx1"/>
                </a:solidFill>
              </a:endParaRPr>
            </a:p>
          </p:txBody>
        </p:sp>
        <p:sp>
          <p:nvSpPr>
            <p:cNvPr id="35" name="Freeform 12">
              <a:extLst>
                <a:ext uri="{FF2B5EF4-FFF2-40B4-BE49-F238E27FC236}">
                  <a16:creationId xmlns:a16="http://schemas.microsoft.com/office/drawing/2014/main" id="{4A67BA7C-21CB-474A-9E6A-BCA082851A8C}"/>
                </a:ext>
              </a:extLst>
            </p:cNvPr>
            <p:cNvSpPr>
              <a:spLocks/>
            </p:cNvSpPr>
            <p:nvPr userDrawn="1"/>
          </p:nvSpPr>
          <p:spPr bwMode="auto">
            <a:xfrm>
              <a:off x="1867743" y="418414"/>
              <a:ext cx="177527" cy="338516"/>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350" noProof="0" dirty="0">
                <a:solidFill>
                  <a:schemeClr val="tx1"/>
                </a:solidFill>
              </a:endParaRPr>
            </a:p>
          </p:txBody>
        </p:sp>
        <p:sp>
          <p:nvSpPr>
            <p:cNvPr id="36" name="Freeform 13">
              <a:extLst>
                <a:ext uri="{FF2B5EF4-FFF2-40B4-BE49-F238E27FC236}">
                  <a16:creationId xmlns:a16="http://schemas.microsoft.com/office/drawing/2014/main" id="{315ADC0C-A127-4E52-A974-5D4D91506DAC}"/>
                </a:ext>
              </a:extLst>
            </p:cNvPr>
            <p:cNvSpPr>
              <a:spLocks noEditPoints="1"/>
            </p:cNvSpPr>
            <p:nvPr userDrawn="1"/>
          </p:nvSpPr>
          <p:spPr bwMode="auto">
            <a:xfrm>
              <a:off x="2063023" y="495432"/>
              <a:ext cx="236111" cy="261499"/>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350" noProof="0" dirty="0">
                <a:solidFill>
                  <a:schemeClr val="tx1"/>
                </a:solidFill>
              </a:endParaRPr>
            </a:p>
          </p:txBody>
        </p:sp>
        <p:sp>
          <p:nvSpPr>
            <p:cNvPr id="37" name="Freeform 14">
              <a:extLst>
                <a:ext uri="{FF2B5EF4-FFF2-40B4-BE49-F238E27FC236}">
                  <a16:creationId xmlns:a16="http://schemas.microsoft.com/office/drawing/2014/main" id="{71ADF477-53BF-4770-AA08-07332CAF6A7B}"/>
                </a:ext>
              </a:extLst>
            </p:cNvPr>
            <p:cNvSpPr>
              <a:spLocks noEditPoints="1"/>
            </p:cNvSpPr>
            <p:nvPr userDrawn="1"/>
          </p:nvSpPr>
          <p:spPr bwMode="auto">
            <a:xfrm>
              <a:off x="898443" y="495432"/>
              <a:ext cx="234336" cy="261499"/>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350" noProof="0" dirty="0">
                <a:solidFill>
                  <a:schemeClr val="tx1"/>
                </a:solidFill>
              </a:endParaRPr>
            </a:p>
          </p:txBody>
        </p:sp>
      </p:grpSp>
    </p:spTree>
    <p:extLst>
      <p:ext uri="{BB962C8B-B14F-4D97-AF65-F5344CB8AC3E}">
        <p14:creationId xmlns:p14="http://schemas.microsoft.com/office/powerpoint/2010/main" val="1113831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tags" Target="../tags/tag1.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theme" Target="../theme/theme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image" Target="../media/image1.emf"/><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oleObject" Target="../embeddings/oleObject1.bin"/><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vmlDrawing" Target="../drawings/vmlDrawing1.v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CA"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A"/>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PAC Professional Accounting Futures 2021</a:t>
            </a:r>
            <a:endParaRPr lang="en-CA"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22BD0D-169D-4E79-8896-91849D654FE9}" type="slidenum">
              <a:rPr lang="en-CA" smtClean="0"/>
              <a:t>‹#›</a:t>
            </a:fld>
            <a:endParaRPr lang="en-CA"/>
          </a:p>
        </p:txBody>
      </p:sp>
    </p:spTree>
    <p:extLst>
      <p:ext uri="{BB962C8B-B14F-4D97-AF65-F5344CB8AC3E}">
        <p14:creationId xmlns:p14="http://schemas.microsoft.com/office/powerpoint/2010/main" val="390999735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rgbClr val="FFFF0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7"/>
            </p:custDataLst>
            <p:extLst>
              <p:ext uri="{D42A27DB-BD31-4B8C-83A1-F6EECF244321}">
                <p14:modId xmlns:p14="http://schemas.microsoft.com/office/powerpoint/2010/main" val="1235135849"/>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spid="_x0000_s1026" name="think-cell Slide" r:id="rId48" imgW="270" imgH="270" progId="TCLayout.ActiveDocument.1">
                  <p:embed/>
                </p:oleObj>
              </mc:Choice>
              <mc:Fallback>
                <p:oleObj name="think-cell Slide" r:id="rId48" imgW="270" imgH="270" progId="TCLayout.ActiveDocument.1">
                  <p:embed/>
                  <p:pic>
                    <p:nvPicPr>
                      <p:cNvPr id="4" name="Object 3" hidden="1"/>
                      <p:cNvPicPr/>
                      <p:nvPr/>
                    </p:nvPicPr>
                    <p:blipFill>
                      <a:blip r:embed="rId49"/>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501651" y="317501"/>
            <a:ext cx="11188700" cy="309820"/>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18" name="Copyright"/>
          <p:cNvSpPr txBox="1"/>
          <p:nvPr/>
        </p:nvSpPr>
        <p:spPr>
          <a:xfrm>
            <a:off x="501649" y="6477003"/>
            <a:ext cx="5355168" cy="103875"/>
          </a:xfrm>
          <a:prstGeom prst="rect">
            <a:avLst/>
          </a:prstGeom>
          <a:noFill/>
        </p:spPr>
        <p:txBody>
          <a:bodyPr wrap="square" lIns="0" tIns="0" rIns="0" bIns="0" rtlCol="0">
            <a:spAutoFit/>
          </a:bodyPr>
          <a:lstStyle/>
          <a:p>
            <a:pPr marL="0" indent="0">
              <a:spcBef>
                <a:spcPts val="450"/>
              </a:spcBef>
              <a:buSzPct val="100000"/>
              <a:buFont typeface="Arial"/>
              <a:buNone/>
            </a:pPr>
            <a:r>
              <a:rPr lang="en-US" sz="675" noProof="0" dirty="0">
                <a:solidFill>
                  <a:schemeClr val="tx1"/>
                </a:solidFill>
                <a:latin typeface="Calibri" panose="020F0502020204030204" pitchFamily="34" charset="0"/>
                <a:cs typeface="Calibri" panose="020F0502020204030204" pitchFamily="34" charset="0"/>
              </a:rPr>
              <a:t>© Deloitte LLP and affiliated entities.</a:t>
            </a:r>
          </a:p>
        </p:txBody>
      </p:sp>
      <p:sp>
        <p:nvSpPr>
          <p:cNvPr id="19" name="Text Placeholder 18"/>
          <p:cNvSpPr>
            <a:spLocks noGrp="1"/>
          </p:cNvSpPr>
          <p:nvPr>
            <p:ph type="body" idx="1"/>
          </p:nvPr>
        </p:nvSpPr>
        <p:spPr>
          <a:xfrm>
            <a:off x="501651" y="1665289"/>
            <a:ext cx="11188700" cy="4716462"/>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Footer Placeholder 4"/>
          <p:cNvSpPr>
            <a:spLocks noGrp="1"/>
          </p:cNvSpPr>
          <p:nvPr>
            <p:ph type="ftr" sz="quarter" idx="3"/>
          </p:nvPr>
        </p:nvSpPr>
        <p:spPr>
          <a:xfrm>
            <a:off x="8145645" y="6477002"/>
            <a:ext cx="3086100" cy="103875"/>
          </a:xfrm>
          <a:prstGeom prst="rect">
            <a:avLst/>
          </a:prstGeom>
          <a:noFill/>
        </p:spPr>
        <p:txBody>
          <a:bodyPr wrap="square" lIns="0" tIns="0" rIns="0" bIns="0" rtlCol="0">
            <a:spAutoFit/>
          </a:bodyPr>
          <a:lstStyle>
            <a:lvl1pPr>
              <a:defRPr lang="en-US" sz="675">
                <a:latin typeface="Calibri" panose="020F0502020204030204" pitchFamily="34" charset="0"/>
                <a:cs typeface="Calibri" panose="020F0502020204030204" pitchFamily="34" charset="0"/>
              </a:defRPr>
            </a:lvl1pPr>
          </a:lstStyle>
          <a:p>
            <a:pPr algn="r">
              <a:buSzPct val="100000"/>
              <a:buFont typeface="Arial"/>
              <a:buNone/>
            </a:pPr>
            <a:r>
              <a:rPr lang="en-US"/>
              <a:t>Impact of COVID-19 – Increasing Fraud Risks</a:t>
            </a:r>
            <a:endParaRPr lang="en-US" dirty="0"/>
          </a:p>
        </p:txBody>
      </p:sp>
      <p:sp>
        <p:nvSpPr>
          <p:cNvPr id="9" name="Slide Number Placeholder 5"/>
          <p:cNvSpPr>
            <a:spLocks noGrp="1"/>
          </p:cNvSpPr>
          <p:nvPr>
            <p:ph type="sldNum" sz="quarter" idx="4"/>
          </p:nvPr>
        </p:nvSpPr>
        <p:spPr>
          <a:xfrm>
            <a:off x="11346396" y="6477002"/>
            <a:ext cx="343955" cy="103875"/>
          </a:xfrm>
          <a:prstGeom prst="rect">
            <a:avLst/>
          </a:prstGeom>
          <a:noFill/>
        </p:spPr>
        <p:txBody>
          <a:bodyPr wrap="square" lIns="0" tIns="0" rIns="0" bIns="0" rtlCol="0">
            <a:spAutoFit/>
          </a:bodyPr>
          <a:lstStyle>
            <a:lvl1pPr>
              <a:defRPr lang="en-US" sz="675" smtClean="0">
                <a:latin typeface="Calibri" panose="020F0502020204030204" pitchFamily="34" charset="0"/>
                <a:cs typeface="Calibri" panose="020F0502020204030204" pitchFamily="34" charset="0"/>
              </a:defRPr>
            </a:lvl1pPr>
          </a:lstStyle>
          <a:p>
            <a:pPr algn="r">
              <a:spcBef>
                <a:spcPts val="450"/>
              </a:spcBef>
              <a:buSzPct val="100000"/>
            </a:pPr>
            <a:fld id="{A463779A-5FA6-46BB-A830-682585DD6BBA}" type="slidenum">
              <a:rPr lang="en-CA" smtClean="0"/>
              <a:pPr algn="r">
                <a:spcBef>
                  <a:spcPts val="450"/>
                </a:spcBef>
                <a:buSzPct val="100000"/>
              </a:pPr>
              <a:t>‹#›</a:t>
            </a:fld>
            <a:endParaRPr lang="en-CA" dirty="0"/>
          </a:p>
        </p:txBody>
      </p:sp>
    </p:spTree>
    <p:extLst>
      <p:ext uri="{BB962C8B-B14F-4D97-AF65-F5344CB8AC3E}">
        <p14:creationId xmlns:p14="http://schemas.microsoft.com/office/powerpoint/2010/main" val="18566331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Lst>
  <p:transition>
    <p:fade/>
  </p:transition>
  <p:hf hdr="0" dt="0"/>
  <p:txStyles>
    <p:titleStyle>
      <a:lvl1pPr algn="l" defTabSz="685800" rtl="0" eaLnBrk="1" latinLnBrk="0" hangingPunct="1">
        <a:spcBef>
          <a:spcPct val="0"/>
        </a:spcBef>
        <a:buNone/>
        <a:defRPr sz="1575" kern="1200">
          <a:solidFill>
            <a:schemeClr val="tx1"/>
          </a:solidFill>
          <a:latin typeface="+mn-lt"/>
          <a:ea typeface="+mj-ea"/>
          <a:cs typeface="Calibri Light" panose="020F0302020204030204" pitchFamily="34" charset="0"/>
        </a:defRPr>
      </a:lvl1pPr>
    </p:titleStyle>
    <p:bodyStyle>
      <a:lvl1pPr marL="0" indent="0" algn="l" defTabSz="685800" rtl="0" eaLnBrk="1" latinLnBrk="0" hangingPunct="1">
        <a:spcBef>
          <a:spcPts val="0"/>
        </a:spcBef>
        <a:spcAft>
          <a:spcPts val="750"/>
        </a:spcAft>
        <a:buSzPct val="100000"/>
        <a:buFontTx/>
        <a:buNone/>
        <a:defRPr sz="975" b="0" kern="1200">
          <a:solidFill>
            <a:schemeClr val="tx1"/>
          </a:solidFill>
          <a:latin typeface="+mn-lt"/>
          <a:ea typeface="+mn-ea"/>
          <a:cs typeface="Calibri Light" panose="020F0302020204030204" pitchFamily="34" charset="0"/>
        </a:defRPr>
      </a:lvl1pPr>
      <a:lvl2pPr marL="104775" indent="-104775" algn="l" defTabSz="685800" rtl="0" eaLnBrk="1" latinLnBrk="0" hangingPunct="1">
        <a:spcBef>
          <a:spcPts val="0"/>
        </a:spcBef>
        <a:spcAft>
          <a:spcPts val="750"/>
        </a:spcAft>
        <a:buClrTx/>
        <a:buSzPct val="100000"/>
        <a:buFont typeface="Arial" panose="020B0604020202020204" pitchFamily="34" charset="0"/>
        <a:buChar char="•"/>
        <a:defRPr lang="en-US" sz="975" b="0" kern="1200" dirty="0" smtClean="0">
          <a:solidFill>
            <a:schemeClr val="tx1"/>
          </a:solidFill>
          <a:latin typeface="+mj-lt"/>
          <a:ea typeface="+mn-ea"/>
          <a:cs typeface="Calibri Light" panose="020F0302020204030204" pitchFamily="34" charset="0"/>
        </a:defRPr>
      </a:lvl2pPr>
      <a:lvl3pPr marL="228600" indent="-104775" algn="l" defTabSz="685800" rtl="0" eaLnBrk="1" latinLnBrk="0" hangingPunct="1">
        <a:spcBef>
          <a:spcPts val="0"/>
        </a:spcBef>
        <a:spcAft>
          <a:spcPts val="750"/>
        </a:spcAft>
        <a:buClrTx/>
        <a:buSzPct val="100000"/>
        <a:buFont typeface="Arial" panose="020B0604020202020204" pitchFamily="34" charset="0"/>
        <a:buChar char="−"/>
        <a:defRPr lang="en-US" sz="975" kern="1200" dirty="0" smtClean="0">
          <a:solidFill>
            <a:schemeClr val="tx1"/>
          </a:solidFill>
          <a:latin typeface="+mn-lt"/>
          <a:ea typeface="+mn-ea"/>
          <a:cs typeface="Calibri Light" panose="020F0302020204030204" pitchFamily="34" charset="0"/>
        </a:defRPr>
      </a:lvl3pPr>
      <a:lvl4pPr marL="352425" indent="-104775" algn="l" defTabSz="685800" rtl="0" eaLnBrk="1" latinLnBrk="0" hangingPunct="1">
        <a:spcBef>
          <a:spcPts val="0"/>
        </a:spcBef>
        <a:spcAft>
          <a:spcPts val="750"/>
        </a:spcAft>
        <a:buClrTx/>
        <a:buSzPct val="100000"/>
        <a:buFont typeface="Arial" panose="020B0604020202020204" pitchFamily="34" charset="0"/>
        <a:buChar char="◦"/>
        <a:defRPr lang="en-US" sz="975" kern="1200" baseline="0" dirty="0" smtClean="0">
          <a:solidFill>
            <a:schemeClr val="tx1"/>
          </a:solidFill>
          <a:latin typeface="+mn-lt"/>
          <a:ea typeface="+mn-ea"/>
          <a:cs typeface="Calibri Light" panose="020F0302020204030204" pitchFamily="34" charset="0"/>
        </a:defRPr>
      </a:lvl4pPr>
      <a:lvl5pPr marL="476250" indent="-104775" algn="l" defTabSz="598885" rtl="0" eaLnBrk="1" latinLnBrk="0" hangingPunct="1">
        <a:spcBef>
          <a:spcPts val="0"/>
        </a:spcBef>
        <a:spcAft>
          <a:spcPts val="750"/>
        </a:spcAft>
        <a:buClrTx/>
        <a:buSzPct val="100000"/>
        <a:buFont typeface="Arial" panose="020B0604020202020204" pitchFamily="34" charset="0"/>
        <a:buChar char="−"/>
        <a:tabLst/>
        <a:defRPr lang="en-US" sz="975" kern="1200" baseline="0" dirty="0" smtClean="0">
          <a:solidFill>
            <a:schemeClr val="tx1"/>
          </a:solidFill>
          <a:latin typeface="+mn-lt"/>
          <a:ea typeface="+mn-ea"/>
          <a:cs typeface="Calibri Light" panose="020F0302020204030204" pitchFamily="34" charset="0"/>
        </a:defRPr>
      </a:lvl5pPr>
      <a:lvl6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6pPr>
      <a:lvl7pPr marL="399600" indent="-132300" algn="l" defTabSz="685800" rtl="0" eaLnBrk="1" latinLnBrk="0" hangingPunct="1">
        <a:spcBef>
          <a:spcPts val="0"/>
        </a:spcBef>
        <a:spcAft>
          <a:spcPts val="750"/>
        </a:spcAft>
        <a:buFont typeface="Verdana" panose="020B0604030504040204" pitchFamily="34" charset="0"/>
        <a:buChar char="−"/>
        <a:defRPr sz="900" kern="1200">
          <a:solidFill>
            <a:schemeClr val="tx1"/>
          </a:solidFill>
          <a:latin typeface="+mn-lt"/>
          <a:ea typeface="+mn-ea"/>
          <a:cs typeface="+mn-cs"/>
        </a:defRPr>
      </a:lvl7pPr>
      <a:lvl8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8pPr>
      <a:lvl9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4032">
          <p15:clr>
            <a:srgbClr val="F26B43"/>
          </p15:clr>
        </p15:guide>
        <p15:guide id="7" orient="horz" pos="192">
          <p15:clr>
            <a:srgbClr val="F26B43"/>
          </p15:clr>
        </p15:guide>
        <p15:guide id="45" orient="horz" pos="2160">
          <p15:clr>
            <a:srgbClr val="F26B43"/>
          </p15:clr>
        </p15:guide>
        <p15:guide id="47" pos="312">
          <p15:clr>
            <a:srgbClr val="F26B43"/>
          </p15:clr>
        </p15:guide>
        <p15:guide id="48" pos="7368">
          <p15:clr>
            <a:srgbClr val="F26B43"/>
          </p15:clr>
        </p15:guide>
        <p15:guide id="50" orient="horz" pos="4104">
          <p15:clr>
            <a:srgbClr val="F26B43"/>
          </p15:clr>
        </p15:guide>
        <p15:guide id="59" pos="3840">
          <p15:clr>
            <a:srgbClr val="F26B43"/>
          </p15:clr>
        </p15:guide>
        <p15:guide id="61" orient="horz" pos="1056">
          <p15:clr>
            <a:srgbClr val="F26B43"/>
          </p15:clr>
        </p15:guide>
        <p15:guide id="62" orient="horz" pos="641">
          <p15:clr>
            <a:srgbClr val="F26B43"/>
          </p15:clr>
        </p15:guide>
        <p15:guide id="63" pos="1512">
          <p15:clr>
            <a:srgbClr val="F26B43"/>
          </p15:clr>
        </p15:guide>
        <p15:guide id="64" pos="1392">
          <p15:clr>
            <a:srgbClr val="F26B43"/>
          </p15:clr>
        </p15:guide>
        <p15:guide id="65" pos="6168">
          <p15:clr>
            <a:srgbClr val="F26B43"/>
          </p15:clr>
        </p15:guide>
        <p15:guide id="66" pos="6288">
          <p15:clr>
            <a:srgbClr val="F26B43"/>
          </p15:clr>
        </p15:guide>
        <p15:guide id="67" pos="5088">
          <p15:clr>
            <a:srgbClr val="F26B43"/>
          </p15:clr>
        </p15:guide>
        <p15:guide id="68" pos="4968">
          <p15:clr>
            <a:srgbClr val="F26B43"/>
          </p15:clr>
        </p15:guide>
        <p15:guide id="69" pos="2712">
          <p15:clr>
            <a:srgbClr val="F26B43"/>
          </p15:clr>
        </p15:guide>
        <p15:guide id="70" pos="2592">
          <p15:clr>
            <a:srgbClr val="F26B43"/>
          </p15:clr>
        </p15:guide>
        <p15:guide id="71" pos="3768">
          <p15:clr>
            <a:srgbClr val="F26B43"/>
          </p15:clr>
        </p15:guide>
        <p15:guide id="72" pos="391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2.xml"/><Relationship Id="rId4"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9.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hyperlink" Target="https://www.linkedin.com/company/1521182/" TargetMode="External"/><Relationship Id="rId2" Type="http://schemas.openxmlformats.org/officeDocument/2006/relationships/hyperlink" Target="http://www.deloitte.com/about" TargetMode="External"/><Relationship Id="rId1" Type="http://schemas.openxmlformats.org/officeDocument/2006/relationships/slideLayout" Target="../slideLayouts/slideLayout55.xml"/><Relationship Id="rId6" Type="http://schemas.openxmlformats.org/officeDocument/2006/relationships/hyperlink" Target="https://www.facebook.com/DeloitteCanada/" TargetMode="External"/><Relationship Id="rId5" Type="http://schemas.openxmlformats.org/officeDocument/2006/relationships/hyperlink" Target="https://www.instagram.com/deloittecanada/?hl=en" TargetMode="External"/><Relationship Id="rId4" Type="http://schemas.openxmlformats.org/officeDocument/2006/relationships/hyperlink" Target="https://twitter.com/DeloitteCanada"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9266" y="346647"/>
            <a:ext cx="8229600" cy="1714202"/>
          </a:xfrm>
        </p:spPr>
        <p:txBody>
          <a:bodyPr>
            <a:noAutofit/>
          </a:bodyPr>
          <a:lstStyle/>
          <a:p>
            <a:r>
              <a:rPr lang="en-CA" sz="3200" dirty="0">
                <a:solidFill>
                  <a:prstClr val="white"/>
                </a:solidFill>
                <a:latin typeface="Times New Roman" panose="02020603050405020304" pitchFamily="18" charset="0"/>
              </a:rPr>
              <a:t>PAC ANNUAL CONFERENCE</a:t>
            </a:r>
            <a:br>
              <a:rPr lang="en-US" sz="2800" dirty="0"/>
            </a:br>
            <a:r>
              <a:rPr lang="en-CA" sz="3600" b="1" cap="small" dirty="0">
                <a:latin typeface="Times New Roman" panose="02020603050405020304" pitchFamily="18" charset="0"/>
              </a:rPr>
              <a:t>Professional Accounting Futures</a:t>
            </a:r>
            <a:r>
              <a:rPr lang="en-CA" sz="2000" dirty="0">
                <a:solidFill>
                  <a:prstClr val="white"/>
                </a:solidFill>
                <a:latin typeface="Times New Roman" panose="02020603050405020304" pitchFamily="18" charset="0"/>
              </a:rPr>
              <a:t> </a:t>
            </a:r>
            <a:br>
              <a:rPr lang="en-CA" sz="2000" dirty="0">
                <a:solidFill>
                  <a:prstClr val="white"/>
                </a:solidFill>
                <a:latin typeface="Times New Roman" panose="02020603050405020304" pitchFamily="18" charset="0"/>
              </a:rPr>
            </a:br>
            <a:r>
              <a:rPr lang="en-CA" sz="2400" dirty="0">
                <a:solidFill>
                  <a:prstClr val="white"/>
                </a:solidFill>
                <a:latin typeface="Times New Roman" panose="02020603050405020304" pitchFamily="18" charset="0"/>
              </a:rPr>
              <a:t>October 29, 2021</a:t>
            </a:r>
            <a:endParaRPr lang="en-US" sz="4000" dirty="0"/>
          </a:p>
        </p:txBody>
      </p:sp>
      <p:sp>
        <p:nvSpPr>
          <p:cNvPr id="3" name="Content Placeholder 2"/>
          <p:cNvSpPr>
            <a:spLocks noGrp="1"/>
          </p:cNvSpPr>
          <p:nvPr>
            <p:ph idx="1"/>
          </p:nvPr>
        </p:nvSpPr>
        <p:spPr>
          <a:xfrm>
            <a:off x="1981200" y="2348879"/>
            <a:ext cx="8229600" cy="2448273"/>
          </a:xfrm>
        </p:spPr>
        <p:txBody>
          <a:bodyPr>
            <a:noAutofit/>
          </a:bodyPr>
          <a:lstStyle/>
          <a:p>
            <a:pPr marL="0" indent="0" algn="ctr">
              <a:buNone/>
            </a:pPr>
            <a:r>
              <a:rPr lang="en-US" dirty="0"/>
              <a:t>Impact of COVID-19 – Increasing Fraud Risks</a:t>
            </a:r>
          </a:p>
          <a:p>
            <a:pPr marL="0" indent="0" algn="ctr">
              <a:buNone/>
            </a:pPr>
            <a:endParaRPr lang="nb-NO" sz="2000" dirty="0"/>
          </a:p>
          <a:p>
            <a:pPr marL="0" indent="0" algn="ctr">
              <a:buNone/>
            </a:pPr>
            <a:r>
              <a:rPr lang="nb-NO" dirty="0"/>
              <a:t>Peter Dent </a:t>
            </a:r>
          </a:p>
          <a:p>
            <a:pPr marL="0" indent="0" algn="ctr">
              <a:buNone/>
            </a:pPr>
            <a:r>
              <a:rPr lang="nb-NO" dirty="0"/>
              <a:t>Partner &amp; President, Deloitte Forensic Inc.</a:t>
            </a:r>
          </a:p>
          <a:p>
            <a:pPr marL="0" indent="0" algn="ctr">
              <a:buNone/>
            </a:pPr>
            <a:endParaRPr lang="en-US" dirty="0"/>
          </a:p>
          <a:p>
            <a:pPr marL="0" indent="0" algn="ctr">
              <a:buNone/>
            </a:pPr>
            <a:endParaRPr lang="en-US" dirty="0"/>
          </a:p>
        </p:txBody>
      </p:sp>
      <p:pic>
        <p:nvPicPr>
          <p:cNvPr id="1026" name="Picture 2" descr="D:\My Docs\z Ryan's Stuff\Branding + Logos\PAC-logo-KO-redon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9770" y="5301208"/>
            <a:ext cx="5328592" cy="127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808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9D5C5EF4-9CCA-4665-825B-F674776CB05F}"/>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l="15" r="15"/>
          <a:stretch>
            <a:fillRect/>
          </a:stretch>
        </p:blipFill>
        <p:spPr/>
      </p:pic>
      <p:sp>
        <p:nvSpPr>
          <p:cNvPr id="2" name="Title 1">
            <a:extLst>
              <a:ext uri="{FF2B5EF4-FFF2-40B4-BE49-F238E27FC236}">
                <a16:creationId xmlns:a16="http://schemas.microsoft.com/office/drawing/2014/main" id="{1A53A8AD-38C0-4854-81B3-9B99B4E007ED}"/>
              </a:ext>
            </a:extLst>
          </p:cNvPr>
          <p:cNvSpPr>
            <a:spLocks noGrp="1"/>
          </p:cNvSpPr>
          <p:nvPr>
            <p:ph type="ctrTitle"/>
          </p:nvPr>
        </p:nvSpPr>
        <p:spPr>
          <a:xfrm>
            <a:off x="1900239" y="4746907"/>
            <a:ext cx="8139112" cy="671987"/>
          </a:xfrm>
        </p:spPr>
        <p:txBody>
          <a:bodyPr/>
          <a:lstStyle/>
          <a:p>
            <a:r>
              <a:rPr lang="en-US" dirty="0"/>
              <a:t>Impact of COVID-19 – Increasing Fraud Risks</a:t>
            </a:r>
          </a:p>
        </p:txBody>
      </p:sp>
      <p:sp>
        <p:nvSpPr>
          <p:cNvPr id="5" name="Text Placeholder 4"/>
          <p:cNvSpPr>
            <a:spLocks noGrp="1"/>
          </p:cNvSpPr>
          <p:nvPr>
            <p:ph type="body" sz="quarter" idx="10"/>
          </p:nvPr>
        </p:nvSpPr>
        <p:spPr/>
        <p:txBody>
          <a:bodyPr/>
          <a:lstStyle/>
          <a:p>
            <a:r>
              <a:rPr lang="en-US" dirty="0">
                <a:latin typeface="+mn-lt"/>
              </a:rPr>
              <a:t>October 29, 2021</a:t>
            </a:r>
          </a:p>
        </p:txBody>
      </p:sp>
      <p:sp>
        <p:nvSpPr>
          <p:cNvPr id="6" name="Text Placeholder 4">
            <a:extLst>
              <a:ext uri="{FF2B5EF4-FFF2-40B4-BE49-F238E27FC236}">
                <a16:creationId xmlns:a16="http://schemas.microsoft.com/office/drawing/2014/main" id="{A08E4F62-340E-4CEB-B642-6B0452545540}"/>
              </a:ext>
            </a:extLst>
          </p:cNvPr>
          <p:cNvSpPr txBox="1">
            <a:spLocks/>
          </p:cNvSpPr>
          <p:nvPr/>
        </p:nvSpPr>
        <p:spPr>
          <a:xfrm>
            <a:off x="1900239" y="5445861"/>
            <a:ext cx="3334702" cy="204788"/>
          </a:xfrm>
          <a:prstGeom prst="rect">
            <a:avLst/>
          </a:prstGeom>
        </p:spPr>
        <p:txBody>
          <a:bodyPr vert="horz" lIns="0" tIns="0" rIns="0" bIns="0" rtlCol="0" anchor="b">
            <a:noAutofit/>
          </a:bodyPr>
          <a:lstStyle>
            <a:lvl1pPr marL="0" indent="0" algn="l" defTabSz="914400" rtl="0" eaLnBrk="1" latinLnBrk="0" hangingPunct="1">
              <a:spcBef>
                <a:spcPts val="0"/>
              </a:spcBef>
              <a:spcAft>
                <a:spcPts val="0"/>
              </a:spcAft>
              <a:buSzPct val="100000"/>
              <a:buFontTx/>
              <a:buNone/>
              <a:defRPr sz="1400" b="1" kern="1200">
                <a:solidFill>
                  <a:schemeClr val="bg1"/>
                </a:solidFill>
                <a:latin typeface="Calibri" panose="020F0502020204030204" pitchFamily="34" charset="0"/>
                <a:ea typeface="+mn-ea"/>
                <a:cs typeface="Calibri" panose="020F0502020204030204" pitchFamily="34" charset="0"/>
              </a:defRPr>
            </a:lvl1pPr>
            <a:lvl2pPr marL="139700" indent="-139700" algn="l" defTabSz="914400" rtl="0" eaLnBrk="1" latinLnBrk="0" hangingPunct="1">
              <a:spcBef>
                <a:spcPts val="0"/>
              </a:spcBef>
              <a:spcAft>
                <a:spcPts val="1000"/>
              </a:spcAft>
              <a:buClrTx/>
              <a:buSzPct val="100000"/>
              <a:buFont typeface="Arial" panose="020B0604020202020204" pitchFamily="34" charset="0"/>
              <a:buChar char="•"/>
              <a:defRPr lang="en-US" sz="1300" b="0" kern="1200">
                <a:solidFill>
                  <a:schemeClr val="bg1"/>
                </a:solidFill>
                <a:latin typeface="+mj-lt"/>
                <a:ea typeface="+mn-ea"/>
                <a:cs typeface="Calibri Light" panose="020F0302020204030204" pitchFamily="34" charset="0"/>
              </a:defRPr>
            </a:lvl2pPr>
            <a:lvl3pPr marL="304800" indent="-139700" algn="l" defTabSz="914400" rtl="0" eaLnBrk="1" latinLnBrk="0" hangingPunct="1">
              <a:spcBef>
                <a:spcPts val="0"/>
              </a:spcBef>
              <a:spcAft>
                <a:spcPts val="1000"/>
              </a:spcAft>
              <a:buClrTx/>
              <a:buSzPct val="100000"/>
              <a:buFont typeface="Arial" panose="020B0604020202020204" pitchFamily="34" charset="0"/>
              <a:buChar char="−"/>
              <a:defRPr lang="en-US" sz="1300" kern="1200">
                <a:solidFill>
                  <a:schemeClr val="bg1"/>
                </a:solidFill>
                <a:latin typeface="+mn-lt"/>
                <a:ea typeface="+mn-ea"/>
                <a:cs typeface="Calibri Light" panose="020F0302020204030204" pitchFamily="34" charset="0"/>
              </a:defRPr>
            </a:lvl3pPr>
            <a:lvl4pPr marL="469900" indent="-139700" algn="l" defTabSz="914400" rtl="0" eaLnBrk="1" latinLnBrk="0" hangingPunct="1">
              <a:spcBef>
                <a:spcPts val="0"/>
              </a:spcBef>
              <a:spcAft>
                <a:spcPts val="1000"/>
              </a:spcAft>
              <a:buClrTx/>
              <a:buSzPct val="100000"/>
              <a:buFont typeface="Arial" panose="020B0604020202020204" pitchFamily="34" charset="0"/>
              <a:buChar char="◦"/>
              <a:defRPr lang="en-US" sz="1300" kern="1200" baseline="0">
                <a:solidFill>
                  <a:schemeClr val="bg1"/>
                </a:solidFill>
                <a:latin typeface="+mn-lt"/>
                <a:ea typeface="+mn-ea"/>
                <a:cs typeface="Calibri Light" panose="020F0302020204030204" pitchFamily="34" charset="0"/>
              </a:defRPr>
            </a:lvl4pPr>
            <a:lvl5pPr marL="635000" indent="-139700" algn="l" defTabSz="798513" rtl="0" eaLnBrk="1" latinLnBrk="0" hangingPunct="1">
              <a:spcBef>
                <a:spcPts val="0"/>
              </a:spcBef>
              <a:spcAft>
                <a:spcPts val="1000"/>
              </a:spcAft>
              <a:buClrTx/>
              <a:buSzPct val="100000"/>
              <a:buFont typeface="Arial" panose="020B0604020202020204" pitchFamily="34" charset="0"/>
              <a:buChar char="−"/>
              <a:tabLst/>
              <a:defRPr lang="en-US" sz="1300" kern="1200" baseline="0">
                <a:solidFill>
                  <a:schemeClr val="bg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Pct val="100000"/>
              <a:buFontTx/>
              <a:buNone/>
              <a:tabLst/>
              <a:defRPr/>
            </a:pPr>
            <a:r>
              <a:rPr kumimoji="0" lang="en-US" sz="1050" b="1" i="0" u="none" strike="noStrike" kern="1200" cap="none" spc="0" normalizeH="0" baseline="0" noProof="0" dirty="0">
                <a:ln>
                  <a:noFill/>
                </a:ln>
                <a:solidFill>
                  <a:prstClr val="white"/>
                </a:solidFill>
                <a:effectLst/>
                <a:uLnTx/>
                <a:uFillTx/>
                <a:latin typeface="Calibri"/>
                <a:ea typeface="+mn-ea"/>
                <a:cs typeface="Calibri" panose="020F0502020204030204" pitchFamily="34" charset="0"/>
              </a:rPr>
              <a:t>Peter Dent, Partner and President of Deloitte Forensic Inc</a:t>
            </a:r>
          </a:p>
        </p:txBody>
      </p:sp>
      <p:pic>
        <p:nvPicPr>
          <p:cNvPr id="7" name="Picture Placeholder 8" descr="A picture containing sunburst chart&#10;&#10;Description automatically generated">
            <a:extLst>
              <a:ext uri="{FF2B5EF4-FFF2-40B4-BE49-F238E27FC236}">
                <a16:creationId xmlns:a16="http://schemas.microsoft.com/office/drawing/2014/main" id="{1BC7871E-6762-4226-B6BA-8FD8E681EFFC}"/>
              </a:ext>
            </a:extLst>
          </p:cNvPr>
          <p:cNvPicPr>
            <a:picLocks noChangeAspect="1"/>
          </p:cNvPicPr>
          <p:nvPr/>
        </p:nvPicPr>
        <p:blipFill rotWithShape="1">
          <a:blip r:embed="rId4"/>
          <a:srcRect t="57" b="57"/>
          <a:stretch/>
        </p:blipFill>
        <p:spPr>
          <a:xfrm>
            <a:off x="4011707" y="1373886"/>
            <a:ext cx="4171950" cy="4167378"/>
          </a:xfrm>
          <a:prstGeom prst="rect">
            <a:avLst/>
          </a:prstGeom>
        </p:spPr>
      </p:pic>
    </p:spTree>
    <p:extLst>
      <p:ext uri="{BB962C8B-B14F-4D97-AF65-F5344CB8AC3E}">
        <p14:creationId xmlns:p14="http://schemas.microsoft.com/office/powerpoint/2010/main" val="45713543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DC7F07C-4674-459D-B643-09A3E8FBD9E8}"/>
              </a:ext>
            </a:extLst>
          </p:cNvPr>
          <p:cNvSpPr>
            <a:spLocks noGrp="1"/>
          </p:cNvSpPr>
          <p:nvPr>
            <p:ph type="body" sz="quarter" idx="21"/>
          </p:nvPr>
        </p:nvSpPr>
        <p:spPr/>
        <p:txBody>
          <a:bodyPr/>
          <a:lstStyle/>
          <a:p>
            <a:r>
              <a:rPr lang="en-US" sz="1800" dirty="0"/>
              <a:t>The elements of the Fraud Risk Triangle</a:t>
            </a:r>
          </a:p>
          <a:p>
            <a:endParaRPr lang="en-US" dirty="0"/>
          </a:p>
        </p:txBody>
      </p:sp>
      <p:sp>
        <p:nvSpPr>
          <p:cNvPr id="4" name="Title 3">
            <a:extLst>
              <a:ext uri="{FF2B5EF4-FFF2-40B4-BE49-F238E27FC236}">
                <a16:creationId xmlns:a16="http://schemas.microsoft.com/office/drawing/2014/main" id="{BDE58622-9DDC-45C4-8120-7377A826ADC9}"/>
              </a:ext>
            </a:extLst>
          </p:cNvPr>
          <p:cNvSpPr>
            <a:spLocks noGrp="1"/>
          </p:cNvSpPr>
          <p:nvPr>
            <p:ph type="title"/>
          </p:nvPr>
        </p:nvSpPr>
        <p:spPr/>
        <p:txBody>
          <a:bodyPr/>
          <a:lstStyle/>
          <a:p>
            <a:r>
              <a:rPr lang="en-US" sz="1800" dirty="0"/>
              <a:t>Increase in Fraud Risk</a:t>
            </a:r>
          </a:p>
        </p:txBody>
      </p:sp>
      <p:sp>
        <p:nvSpPr>
          <p:cNvPr id="5" name="Footer Placeholder 4">
            <a:extLst>
              <a:ext uri="{FF2B5EF4-FFF2-40B4-BE49-F238E27FC236}">
                <a16:creationId xmlns:a16="http://schemas.microsoft.com/office/drawing/2014/main" id="{A4749267-8E47-4586-AD61-896A9EBE8FAB}"/>
              </a:ext>
            </a:extLst>
          </p:cNvPr>
          <p:cNvSpPr>
            <a:spLocks noGrp="1"/>
          </p:cNvSpPr>
          <p:nvPr>
            <p:ph type="ftr" sz="quarter" idx="3"/>
          </p:nvPr>
        </p:nvSpPr>
        <p:spPr/>
        <p:txBody>
          <a:bodyPr/>
          <a:lstStyle/>
          <a:p>
            <a:pPr marL="0" marR="0" lvl="0" indent="0" algn="r" defTabSz="685800" rtl="0" eaLnBrk="1" fontAlgn="auto" latinLnBrk="0" hangingPunct="1">
              <a:lnSpc>
                <a:spcPct val="100000"/>
              </a:lnSpc>
              <a:spcBef>
                <a:spcPts val="0"/>
              </a:spcBef>
              <a:spcAft>
                <a:spcPts val="0"/>
              </a:spcAft>
              <a:buClrTx/>
              <a:buSzPct val="100000"/>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Impact of COVID-19 – Increasing Fraud Risks</a:t>
            </a:r>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Slide Number Placeholder 5">
            <a:extLst>
              <a:ext uri="{FF2B5EF4-FFF2-40B4-BE49-F238E27FC236}">
                <a16:creationId xmlns:a16="http://schemas.microsoft.com/office/drawing/2014/main" id="{65F07C16-AEBA-44DB-8C30-2F2833F18490}"/>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450"/>
              </a:spcBef>
              <a:spcAft>
                <a:spcPts val="0"/>
              </a:spcAft>
              <a:buClrTx/>
              <a:buSzPct val="100000"/>
              <a:buFontTx/>
              <a:buNone/>
              <a:tabLst/>
              <a:defRPr/>
            </a:pPr>
            <a:fld id="{A463779A-5FA6-46BB-A830-682585DD6BBA}" type="slidenum">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685800" rtl="0" eaLnBrk="1" fontAlgn="auto" latinLnBrk="0" hangingPunct="1">
                <a:lnSpc>
                  <a:spcPct val="100000"/>
                </a:lnSpc>
                <a:spcBef>
                  <a:spcPts val="450"/>
                </a:spcBef>
                <a:spcAft>
                  <a:spcPts val="0"/>
                </a:spcAft>
                <a:buClrTx/>
                <a:buSzPct val="100000"/>
                <a:buFontTx/>
                <a:buNone/>
                <a:tabLst/>
                <a:defRPr/>
              </a:pPr>
              <a:t>3</a:t>
            </a:fld>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7" name="Group 6">
            <a:extLst>
              <a:ext uri="{FF2B5EF4-FFF2-40B4-BE49-F238E27FC236}">
                <a16:creationId xmlns:a16="http://schemas.microsoft.com/office/drawing/2014/main" id="{D394B841-E3B2-42A1-9279-172F07D545D5}"/>
              </a:ext>
            </a:extLst>
          </p:cNvPr>
          <p:cNvGrpSpPr/>
          <p:nvPr/>
        </p:nvGrpSpPr>
        <p:grpSpPr>
          <a:xfrm>
            <a:off x="4213080" y="2115764"/>
            <a:ext cx="3765838" cy="2626472"/>
            <a:chOff x="2362200" y="1833417"/>
            <a:chExt cx="4326015" cy="3805383"/>
          </a:xfrm>
        </p:grpSpPr>
        <p:sp>
          <p:nvSpPr>
            <p:cNvPr id="8" name="Freeform 2">
              <a:extLst>
                <a:ext uri="{FF2B5EF4-FFF2-40B4-BE49-F238E27FC236}">
                  <a16:creationId xmlns:a16="http://schemas.microsoft.com/office/drawing/2014/main" id="{501FF6EF-E461-4B97-8352-27C13ED73A05}"/>
                </a:ext>
              </a:extLst>
            </p:cNvPr>
            <p:cNvSpPr>
              <a:spLocks/>
            </p:cNvSpPr>
            <p:nvPr>
              <p:custDataLst>
                <p:tags r:id="rId1"/>
              </p:custDataLst>
            </p:nvPr>
          </p:nvSpPr>
          <p:spPr bwMode="blackWhite">
            <a:xfrm>
              <a:off x="2362200" y="1843759"/>
              <a:ext cx="2147579" cy="3795041"/>
            </a:xfrm>
            <a:custGeom>
              <a:avLst/>
              <a:gdLst>
                <a:gd name="T0" fmla="*/ 0 w 760"/>
                <a:gd name="T1" fmla="*/ 2147483647 h 1516"/>
                <a:gd name="T2" fmla="*/ 2147483647 w 760"/>
                <a:gd name="T3" fmla="*/ 2147483647 h 1516"/>
                <a:gd name="T4" fmla="*/ 2147483647 w 760"/>
                <a:gd name="T5" fmla="*/ 0 h 1516"/>
                <a:gd name="T6" fmla="*/ 0 w 760"/>
                <a:gd name="T7" fmla="*/ 2147483647 h 1516"/>
                <a:gd name="T8" fmla="*/ 0 60000 65536"/>
                <a:gd name="T9" fmla="*/ 0 60000 65536"/>
                <a:gd name="T10" fmla="*/ 0 60000 65536"/>
                <a:gd name="T11" fmla="*/ 0 60000 65536"/>
                <a:gd name="T12" fmla="*/ 0 w 760"/>
                <a:gd name="T13" fmla="*/ 0 h 1516"/>
                <a:gd name="T14" fmla="*/ 760 w 760"/>
                <a:gd name="T15" fmla="*/ 1516 h 1516"/>
              </a:gdLst>
              <a:ahLst/>
              <a:cxnLst>
                <a:cxn ang="T8">
                  <a:pos x="T0" y="T1"/>
                </a:cxn>
                <a:cxn ang="T9">
                  <a:pos x="T2" y="T3"/>
                </a:cxn>
                <a:cxn ang="T10">
                  <a:pos x="T4" y="T5"/>
                </a:cxn>
                <a:cxn ang="T11">
                  <a:pos x="T6" y="T7"/>
                </a:cxn>
              </a:cxnLst>
              <a:rect l="T12" t="T13" r="T14" b="T15"/>
              <a:pathLst>
                <a:path w="760" h="1516">
                  <a:moveTo>
                    <a:pt x="0" y="1516"/>
                  </a:moveTo>
                  <a:lnTo>
                    <a:pt x="760" y="960"/>
                  </a:lnTo>
                  <a:lnTo>
                    <a:pt x="760" y="0"/>
                  </a:lnTo>
                  <a:lnTo>
                    <a:pt x="0" y="1516"/>
                  </a:lnTo>
                  <a:close/>
                </a:path>
              </a:pathLst>
            </a:custGeom>
            <a:solidFill>
              <a:srgbClr val="B4B4B4"/>
            </a:solidFill>
            <a:ln w="12700">
              <a:solidFill>
                <a:schemeClr val="bg1"/>
              </a:solidFill>
              <a:round/>
              <a:headEnd/>
              <a:tailEnd/>
            </a:ln>
          </p:spPr>
          <p:txBody>
            <a:bodyPr wrap="square" lIns="432000" tIns="540000" rIns="27000" bIns="2700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white"/>
                </a:solidFill>
                <a:effectLst/>
                <a:uLnTx/>
                <a:uFillTx/>
                <a:latin typeface="Verdana"/>
                <a:ea typeface="+mn-ea"/>
                <a:cs typeface="+mn-cs"/>
              </a:endParaRPr>
            </a:p>
          </p:txBody>
        </p:sp>
        <p:sp>
          <p:nvSpPr>
            <p:cNvPr id="9" name="Freeform 3">
              <a:extLst>
                <a:ext uri="{FF2B5EF4-FFF2-40B4-BE49-F238E27FC236}">
                  <a16:creationId xmlns:a16="http://schemas.microsoft.com/office/drawing/2014/main" id="{A40F12C3-8AE4-4456-9586-23E1E5AC1E06}"/>
                </a:ext>
              </a:extLst>
            </p:cNvPr>
            <p:cNvSpPr>
              <a:spLocks/>
            </p:cNvSpPr>
            <p:nvPr>
              <p:custDataLst>
                <p:tags r:id="rId2"/>
              </p:custDataLst>
            </p:nvPr>
          </p:nvSpPr>
          <p:spPr bwMode="blackWhite">
            <a:xfrm flipH="1">
              <a:off x="4539773" y="1833417"/>
              <a:ext cx="2148442" cy="3793038"/>
            </a:xfrm>
            <a:custGeom>
              <a:avLst/>
              <a:gdLst>
                <a:gd name="T0" fmla="*/ 0 w 764"/>
                <a:gd name="T1" fmla="*/ 2147483647 h 1516"/>
                <a:gd name="T2" fmla="*/ 2147483647 w 764"/>
                <a:gd name="T3" fmla="*/ 2147483647 h 1516"/>
                <a:gd name="T4" fmla="*/ 2147483647 w 764"/>
                <a:gd name="T5" fmla="*/ 0 h 1516"/>
                <a:gd name="T6" fmla="*/ 0 w 764"/>
                <a:gd name="T7" fmla="*/ 2147483647 h 1516"/>
                <a:gd name="T8" fmla="*/ 0 60000 65536"/>
                <a:gd name="T9" fmla="*/ 0 60000 65536"/>
                <a:gd name="T10" fmla="*/ 0 60000 65536"/>
                <a:gd name="T11" fmla="*/ 0 60000 65536"/>
                <a:gd name="T12" fmla="*/ 0 w 764"/>
                <a:gd name="T13" fmla="*/ 0 h 1516"/>
                <a:gd name="T14" fmla="*/ 764 w 764"/>
                <a:gd name="T15" fmla="*/ 1516 h 1516"/>
              </a:gdLst>
              <a:ahLst/>
              <a:cxnLst>
                <a:cxn ang="T8">
                  <a:pos x="T0" y="T1"/>
                </a:cxn>
                <a:cxn ang="T9">
                  <a:pos x="T2" y="T3"/>
                </a:cxn>
                <a:cxn ang="T10">
                  <a:pos x="T4" y="T5"/>
                </a:cxn>
                <a:cxn ang="T11">
                  <a:pos x="T6" y="T7"/>
                </a:cxn>
              </a:cxnLst>
              <a:rect l="T12" t="T13" r="T14" b="T15"/>
              <a:pathLst>
                <a:path w="764" h="1516">
                  <a:moveTo>
                    <a:pt x="0" y="1516"/>
                  </a:moveTo>
                  <a:lnTo>
                    <a:pt x="764" y="960"/>
                  </a:lnTo>
                  <a:lnTo>
                    <a:pt x="764" y="0"/>
                  </a:lnTo>
                  <a:lnTo>
                    <a:pt x="0" y="1516"/>
                  </a:lnTo>
                  <a:close/>
                </a:path>
              </a:pathLst>
            </a:custGeom>
            <a:solidFill>
              <a:srgbClr val="575757"/>
            </a:solidFill>
            <a:ln w="12700">
              <a:solidFill>
                <a:schemeClr val="bg1"/>
              </a:solidFill>
              <a:round/>
              <a:headEnd/>
              <a:tailEnd/>
            </a:ln>
          </p:spPr>
          <p:txBody>
            <a:bodyPr wrap="square" lIns="27000" tIns="540000" rIns="432000" bIns="2700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white"/>
                </a:solidFill>
                <a:effectLst/>
                <a:uLnTx/>
                <a:uFillTx/>
                <a:latin typeface="Verdana"/>
                <a:ea typeface="+mn-ea"/>
                <a:cs typeface="+mn-cs"/>
              </a:endParaRPr>
            </a:p>
          </p:txBody>
        </p:sp>
        <p:sp>
          <p:nvSpPr>
            <p:cNvPr id="10" name="AutoShape 13">
              <a:extLst>
                <a:ext uri="{FF2B5EF4-FFF2-40B4-BE49-F238E27FC236}">
                  <a16:creationId xmlns:a16="http://schemas.microsoft.com/office/drawing/2014/main" id="{9A37A690-2F5E-4317-B647-3BDEE9258646}"/>
                </a:ext>
              </a:extLst>
            </p:cNvPr>
            <p:cNvSpPr>
              <a:spLocks noChangeArrowheads="1"/>
            </p:cNvSpPr>
            <p:nvPr>
              <p:custDataLst>
                <p:tags r:id="rId3"/>
              </p:custDataLst>
            </p:nvPr>
          </p:nvSpPr>
          <p:spPr bwMode="blackWhite">
            <a:xfrm>
              <a:off x="2407902" y="4260184"/>
              <a:ext cx="4233747" cy="1378616"/>
            </a:xfrm>
            <a:prstGeom prst="triangle">
              <a:avLst>
                <a:gd name="adj" fmla="val 50022"/>
              </a:avLst>
            </a:prstGeom>
            <a:solidFill>
              <a:schemeClr val="accent1"/>
            </a:solidFill>
            <a:ln w="12700">
              <a:solidFill>
                <a:schemeClr val="bg1"/>
              </a:solidFill>
              <a:miter lim="800000"/>
              <a:headEnd/>
              <a:tailEnd/>
            </a:ln>
          </p:spPr>
          <p:txBody>
            <a:bodyPr wrap="square" lIns="27000" tIns="27000" rIns="27000" bIns="27000" anchor="ctr">
              <a:noAutofit/>
            </a:bodyPr>
            <a:lstStyle/>
            <a:p>
              <a:pPr marL="0" marR="0" lvl="0" indent="0" algn="ctr" defTabSz="571500" rtl="0" eaLnBrk="1" fontAlgn="auto" latinLnBrk="0" hangingPunct="1">
                <a:lnSpc>
                  <a:spcPct val="95000"/>
                </a:lnSpc>
                <a:spcBef>
                  <a:spcPts val="0"/>
                </a:spcBef>
                <a:spcAft>
                  <a:spcPts val="0"/>
                </a:spcAft>
                <a:buClrTx/>
                <a:buSzTx/>
                <a:buFontTx/>
                <a:buNone/>
                <a:tabLst/>
                <a:defRPr/>
              </a:pPr>
              <a:r>
                <a:rPr kumimoji="0" lang="en-US" altLang="ja-JP" sz="1350" b="1" i="0" u="none" strike="noStrike" kern="1200" cap="none" spc="0" normalizeH="0" baseline="0" noProof="0" dirty="0">
                  <a:ln>
                    <a:noFill/>
                  </a:ln>
                  <a:solidFill>
                    <a:prstClr val="white"/>
                  </a:solidFill>
                  <a:effectLst/>
                  <a:uLnTx/>
                  <a:uFillTx/>
                  <a:latin typeface="Verdana"/>
                  <a:ea typeface="ＭＳ Ｐゴシック" charset="-128"/>
                  <a:cs typeface="+mn-cs"/>
                </a:rPr>
                <a:t>Rationalization</a:t>
              </a:r>
            </a:p>
          </p:txBody>
        </p:sp>
        <p:sp>
          <p:nvSpPr>
            <p:cNvPr id="11" name="Rectangle 10">
              <a:extLst>
                <a:ext uri="{FF2B5EF4-FFF2-40B4-BE49-F238E27FC236}">
                  <a16:creationId xmlns:a16="http://schemas.microsoft.com/office/drawing/2014/main" id="{E4A3B301-560A-4F01-B887-13174066379E}"/>
                </a:ext>
              </a:extLst>
            </p:cNvPr>
            <p:cNvSpPr/>
            <p:nvPr/>
          </p:nvSpPr>
          <p:spPr>
            <a:xfrm rot="17881340">
              <a:off x="2875279" y="3557578"/>
              <a:ext cx="2051252" cy="344720"/>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white"/>
                  </a:solidFill>
                  <a:effectLst/>
                  <a:uLnTx/>
                  <a:uFillTx/>
                  <a:latin typeface="Verdana"/>
                  <a:ea typeface="+mn-ea"/>
                  <a:cs typeface="+mn-cs"/>
                </a:rPr>
                <a:t> Opportunity</a:t>
              </a:r>
              <a:endParaRPr kumimoji="0" lang="en-US" sz="1350" b="0" i="0" u="none" strike="noStrike" kern="1200" cap="none" spc="0" normalizeH="0" baseline="0" noProof="0" dirty="0">
                <a:ln>
                  <a:noFill/>
                </a:ln>
                <a:solidFill>
                  <a:prstClr val="black"/>
                </a:solidFill>
                <a:effectLst/>
                <a:uLnTx/>
                <a:uFillTx/>
                <a:latin typeface="Verdana"/>
                <a:ea typeface="+mn-ea"/>
                <a:cs typeface="+mn-cs"/>
              </a:endParaRPr>
            </a:p>
          </p:txBody>
        </p:sp>
        <p:sp>
          <p:nvSpPr>
            <p:cNvPr id="12" name="Rectangle 11">
              <a:extLst>
                <a:ext uri="{FF2B5EF4-FFF2-40B4-BE49-F238E27FC236}">
                  <a16:creationId xmlns:a16="http://schemas.microsoft.com/office/drawing/2014/main" id="{839338D0-EB51-4058-8B3F-6A5A92B86154}"/>
                </a:ext>
              </a:extLst>
            </p:cNvPr>
            <p:cNvSpPr/>
            <p:nvPr/>
          </p:nvSpPr>
          <p:spPr>
            <a:xfrm rot="3826722">
              <a:off x="4376846" y="3464553"/>
              <a:ext cx="1512429" cy="344720"/>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white"/>
                  </a:solidFill>
                  <a:effectLst/>
                  <a:uLnTx/>
                  <a:uFillTx/>
                  <a:latin typeface="Verdana"/>
                  <a:ea typeface="+mn-ea"/>
                  <a:cs typeface="+mn-cs"/>
                </a:rPr>
                <a:t>Pressure</a:t>
              </a:r>
            </a:p>
          </p:txBody>
        </p:sp>
      </p:grpSp>
      <p:sp>
        <p:nvSpPr>
          <p:cNvPr id="13" name="Rectangle 12">
            <a:extLst>
              <a:ext uri="{FF2B5EF4-FFF2-40B4-BE49-F238E27FC236}">
                <a16:creationId xmlns:a16="http://schemas.microsoft.com/office/drawing/2014/main" id="{078353A0-5C75-44EA-8C37-A23068FC3A4B}"/>
              </a:ext>
            </a:extLst>
          </p:cNvPr>
          <p:cNvSpPr/>
          <p:nvPr/>
        </p:nvSpPr>
        <p:spPr bwMode="auto">
          <a:xfrm>
            <a:off x="2807118" y="2386217"/>
            <a:ext cx="2169576" cy="1107996"/>
          </a:xfrm>
          <a:prstGeom prst="rect">
            <a:avLst/>
          </a:prstGeom>
          <a:no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ctr" defTabSz="615437"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53565A"/>
                </a:solidFill>
                <a:effectLst/>
                <a:uLnTx/>
                <a:uFillTx/>
                <a:latin typeface="Calibri"/>
                <a:ea typeface="+mn-ea"/>
                <a:cs typeface="Arial" panose="020B0604020202020204" pitchFamily="34" charset="0"/>
              </a:rPr>
              <a:t>The methodology and </a:t>
            </a:r>
            <a:r>
              <a:rPr kumimoji="0" lang="en-US" sz="1800" b="1" i="0" u="none" strike="noStrike" kern="1200" cap="none" spc="0" normalizeH="0" baseline="0" noProof="0" dirty="0">
                <a:ln>
                  <a:noFill/>
                </a:ln>
                <a:solidFill>
                  <a:srgbClr val="53565A"/>
                </a:solidFill>
                <a:effectLst/>
                <a:uLnTx/>
                <a:uFillTx/>
                <a:latin typeface="Calibri"/>
                <a:ea typeface="+mn-ea"/>
                <a:cs typeface="Arial" panose="020B0604020202020204" pitchFamily="34" charset="0"/>
              </a:rPr>
              <a:t>circumstances</a:t>
            </a:r>
            <a:r>
              <a:rPr kumimoji="0" lang="en-US" sz="1800" b="0" i="0" u="none" strike="noStrike" kern="1200" cap="none" spc="0" normalizeH="0" baseline="0" noProof="0" dirty="0">
                <a:ln>
                  <a:noFill/>
                </a:ln>
                <a:solidFill>
                  <a:srgbClr val="53565A"/>
                </a:solidFill>
                <a:effectLst/>
                <a:uLnTx/>
                <a:uFillTx/>
                <a:latin typeface="Calibri"/>
                <a:ea typeface="+mn-ea"/>
                <a:cs typeface="Arial" panose="020B0604020202020204" pitchFamily="34" charset="0"/>
              </a:rPr>
              <a:t> which allow for a fraud to be committed</a:t>
            </a:r>
          </a:p>
        </p:txBody>
      </p:sp>
      <p:sp>
        <p:nvSpPr>
          <p:cNvPr id="14" name="Rectangle 13">
            <a:extLst>
              <a:ext uri="{FF2B5EF4-FFF2-40B4-BE49-F238E27FC236}">
                <a16:creationId xmlns:a16="http://schemas.microsoft.com/office/drawing/2014/main" id="{648CEE16-5DDC-4D32-B76B-56CE127FF056}"/>
              </a:ext>
            </a:extLst>
          </p:cNvPr>
          <p:cNvSpPr/>
          <p:nvPr/>
        </p:nvSpPr>
        <p:spPr bwMode="auto">
          <a:xfrm>
            <a:off x="7454226" y="2511603"/>
            <a:ext cx="2521319" cy="883274"/>
          </a:xfrm>
          <a:prstGeom prst="rect">
            <a:avLst/>
          </a:prstGeom>
          <a:no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lvl="0" indent="0" algn="ctr" defTabSz="615437"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53565A"/>
                </a:solidFill>
                <a:effectLst/>
                <a:uLnTx/>
                <a:uFillTx/>
                <a:latin typeface="Calibri"/>
                <a:ea typeface="+mn-ea"/>
                <a:cs typeface="Arial" panose="020B0604020202020204" pitchFamily="34" charset="0"/>
              </a:rPr>
              <a:t>The underlying </a:t>
            </a:r>
            <a:r>
              <a:rPr kumimoji="0" lang="en-US" sz="1800" b="1" i="0" u="none" strike="noStrike" kern="1200" cap="none" spc="0" normalizeH="0" baseline="0" noProof="0" dirty="0">
                <a:ln>
                  <a:noFill/>
                </a:ln>
                <a:solidFill>
                  <a:srgbClr val="53565A"/>
                </a:solidFill>
                <a:effectLst/>
                <a:uLnTx/>
                <a:uFillTx/>
                <a:latin typeface="Calibri"/>
                <a:ea typeface="+mn-ea"/>
                <a:cs typeface="Arial" panose="020B0604020202020204" pitchFamily="34" charset="0"/>
              </a:rPr>
              <a:t>motivation</a:t>
            </a:r>
            <a:r>
              <a:rPr kumimoji="0" lang="en-US" sz="1800" b="0" i="0" u="none" strike="noStrike" kern="1200" cap="none" spc="0" normalizeH="0" baseline="0" noProof="0" dirty="0">
                <a:ln>
                  <a:noFill/>
                </a:ln>
                <a:solidFill>
                  <a:srgbClr val="53565A"/>
                </a:solidFill>
                <a:effectLst/>
                <a:uLnTx/>
                <a:uFillTx/>
                <a:latin typeface="Calibri"/>
                <a:ea typeface="+mn-ea"/>
                <a:cs typeface="Arial" panose="020B0604020202020204" pitchFamily="34" charset="0"/>
              </a:rPr>
              <a:t> or needs of an individual due to personal or professional circumstances</a:t>
            </a:r>
          </a:p>
        </p:txBody>
      </p:sp>
      <p:sp>
        <p:nvSpPr>
          <p:cNvPr id="15" name="Rectangle 14">
            <a:extLst>
              <a:ext uri="{FF2B5EF4-FFF2-40B4-BE49-F238E27FC236}">
                <a16:creationId xmlns:a16="http://schemas.microsoft.com/office/drawing/2014/main" id="{DA9A14FA-C3CF-41C8-9910-5B36BE12B1B9}"/>
              </a:ext>
            </a:extLst>
          </p:cNvPr>
          <p:cNvSpPr/>
          <p:nvPr/>
        </p:nvSpPr>
        <p:spPr bwMode="auto">
          <a:xfrm>
            <a:off x="4951300" y="4893464"/>
            <a:ext cx="2617252" cy="883274"/>
          </a:xfrm>
          <a:prstGeom prst="rect">
            <a:avLst/>
          </a:prstGeom>
          <a:no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lvl="0" indent="0" algn="ctr" defTabSz="615437"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53565A"/>
                </a:solidFill>
                <a:effectLst/>
                <a:uLnTx/>
                <a:uFillTx/>
                <a:latin typeface="Calibri"/>
                <a:ea typeface="+mn-ea"/>
                <a:cs typeface="Arial" panose="020B0604020202020204" pitchFamily="34" charset="0"/>
              </a:rPr>
              <a:t>The </a:t>
            </a:r>
            <a:r>
              <a:rPr kumimoji="0" lang="en-US" sz="1800" b="1" i="0" u="none" strike="noStrike" kern="1200" cap="none" spc="0" normalizeH="0" baseline="0" noProof="0" dirty="0">
                <a:ln>
                  <a:noFill/>
                </a:ln>
                <a:solidFill>
                  <a:srgbClr val="53565A"/>
                </a:solidFill>
                <a:effectLst/>
                <a:uLnTx/>
                <a:uFillTx/>
                <a:latin typeface="Calibri"/>
                <a:ea typeface="+mn-ea"/>
                <a:cs typeface="Arial" panose="020B0604020202020204" pitchFamily="34" charset="0"/>
              </a:rPr>
              <a:t>justification</a:t>
            </a:r>
            <a:r>
              <a:rPr kumimoji="0" lang="en-US" sz="1800" b="0" i="0" u="none" strike="noStrike" kern="1200" cap="none" spc="0" normalizeH="0" baseline="0" noProof="0" dirty="0">
                <a:ln>
                  <a:noFill/>
                </a:ln>
                <a:solidFill>
                  <a:srgbClr val="53565A"/>
                </a:solidFill>
                <a:effectLst/>
                <a:uLnTx/>
                <a:uFillTx/>
                <a:latin typeface="Calibri"/>
                <a:ea typeface="+mn-ea"/>
                <a:cs typeface="Arial" panose="020B0604020202020204" pitchFamily="34" charset="0"/>
              </a:rPr>
              <a:t> on the part of the individual to validate the fraudulent action </a:t>
            </a:r>
          </a:p>
        </p:txBody>
      </p:sp>
    </p:spTree>
    <p:extLst>
      <p:ext uri="{BB962C8B-B14F-4D97-AF65-F5344CB8AC3E}">
        <p14:creationId xmlns:p14="http://schemas.microsoft.com/office/powerpoint/2010/main" val="392647521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28E3CD-6794-4730-A1A5-B540FE30B817}"/>
              </a:ext>
            </a:extLst>
          </p:cNvPr>
          <p:cNvSpPr>
            <a:spLocks noGrp="1"/>
          </p:cNvSpPr>
          <p:nvPr>
            <p:ph idx="1"/>
          </p:nvPr>
        </p:nvSpPr>
        <p:spPr>
          <a:xfrm>
            <a:off x="1588770" y="1520191"/>
            <a:ext cx="6296186" cy="4123374"/>
          </a:xfrm>
        </p:spPr>
        <p:txBody>
          <a:bodyPr/>
          <a:lstStyle/>
          <a:p>
            <a:pPr marL="214313" indent="-214313">
              <a:buFontTx/>
              <a:buChar char="-"/>
            </a:pPr>
            <a:r>
              <a:rPr lang="en-US" sz="1400" dirty="0"/>
              <a:t>Two main categories of Occupational Fraud and examples that auditors are primarily concerned with in respect to auditing financial statements:</a:t>
            </a:r>
          </a:p>
          <a:p>
            <a:pPr marL="485775" lvl="2" indent="-257175">
              <a:buFont typeface="+mj-lt"/>
              <a:buAutoNum type="arabicPeriod"/>
            </a:pPr>
            <a:r>
              <a:rPr lang="en-US" sz="1400" dirty="0"/>
              <a:t>Misappropriation of assets</a:t>
            </a:r>
          </a:p>
          <a:p>
            <a:pPr marL="776288" lvl="4" indent="-300038">
              <a:buFont typeface="+mj-lt"/>
              <a:buAutoNum type="romanUcPeriod"/>
            </a:pPr>
            <a:r>
              <a:rPr lang="en-US" sz="1400" dirty="0"/>
              <a:t>Theft of company assets</a:t>
            </a:r>
          </a:p>
          <a:p>
            <a:pPr marL="776288" lvl="4" indent="-300038">
              <a:buFont typeface="+mj-lt"/>
              <a:buAutoNum type="romanUcPeriod"/>
            </a:pPr>
            <a:r>
              <a:rPr lang="en-US" sz="1400" dirty="0"/>
              <a:t>Misuse of company assets</a:t>
            </a:r>
          </a:p>
          <a:p>
            <a:pPr marL="485775" lvl="2" indent="-257175">
              <a:buFont typeface="+mj-lt"/>
              <a:buAutoNum type="arabicPeriod"/>
            </a:pPr>
            <a:endParaRPr lang="en-US" sz="1400" dirty="0"/>
          </a:p>
          <a:p>
            <a:pPr marL="485775" lvl="2" indent="-257175">
              <a:buFont typeface="+mj-lt"/>
              <a:buAutoNum type="arabicPeriod"/>
            </a:pPr>
            <a:r>
              <a:rPr lang="en-US" sz="1400" dirty="0"/>
              <a:t>Fraudulent financial report</a:t>
            </a:r>
          </a:p>
          <a:p>
            <a:pPr marL="776288" lvl="4" indent="-300038">
              <a:buFont typeface="+mj-lt"/>
              <a:buAutoNum type="romanUcPeriod"/>
            </a:pPr>
            <a:r>
              <a:rPr lang="en-US" sz="1400" dirty="0"/>
              <a:t>Fictitious revenue</a:t>
            </a:r>
          </a:p>
          <a:p>
            <a:pPr marL="776288" lvl="4" indent="-300038">
              <a:buFont typeface="+mj-lt"/>
              <a:buAutoNum type="romanUcPeriod"/>
            </a:pPr>
            <a:r>
              <a:rPr lang="en-US" sz="1400" dirty="0"/>
              <a:t>Fraudulent management estimates</a:t>
            </a:r>
          </a:p>
          <a:p>
            <a:pPr marL="776288" lvl="4" indent="-300038">
              <a:buFont typeface="+mj-lt"/>
              <a:buAutoNum type="romanUcPeriod"/>
            </a:pPr>
            <a:r>
              <a:rPr lang="en-US" sz="1400" dirty="0"/>
              <a:t>Improper timing of revenue</a:t>
            </a:r>
          </a:p>
          <a:p>
            <a:pPr marL="776288" lvl="4" indent="-300038">
              <a:buFont typeface="+mj-lt"/>
              <a:buAutoNum type="romanUcPeriod"/>
            </a:pPr>
            <a:r>
              <a:rPr lang="en-US" sz="1400" dirty="0"/>
              <a:t>Fraudulent federal relief program applications</a:t>
            </a:r>
          </a:p>
        </p:txBody>
      </p:sp>
      <p:sp>
        <p:nvSpPr>
          <p:cNvPr id="3" name="Text Placeholder 2">
            <a:extLst>
              <a:ext uri="{FF2B5EF4-FFF2-40B4-BE49-F238E27FC236}">
                <a16:creationId xmlns:a16="http://schemas.microsoft.com/office/drawing/2014/main" id="{90D3D350-C1C4-4598-A50E-06DD552E1921}"/>
              </a:ext>
            </a:extLst>
          </p:cNvPr>
          <p:cNvSpPr>
            <a:spLocks noGrp="1"/>
          </p:cNvSpPr>
          <p:nvPr>
            <p:ph type="body" sz="quarter" idx="21"/>
          </p:nvPr>
        </p:nvSpPr>
        <p:spPr/>
        <p:txBody>
          <a:bodyPr/>
          <a:lstStyle/>
          <a:p>
            <a:r>
              <a:rPr lang="en-US" sz="1600" dirty="0"/>
              <a:t>Areas of concern for an auditor</a:t>
            </a:r>
          </a:p>
        </p:txBody>
      </p:sp>
      <p:sp>
        <p:nvSpPr>
          <p:cNvPr id="4" name="Title 3">
            <a:extLst>
              <a:ext uri="{FF2B5EF4-FFF2-40B4-BE49-F238E27FC236}">
                <a16:creationId xmlns:a16="http://schemas.microsoft.com/office/drawing/2014/main" id="{8BA3F1FF-C77D-47F6-AAC4-F724D22B55E2}"/>
              </a:ext>
            </a:extLst>
          </p:cNvPr>
          <p:cNvSpPr>
            <a:spLocks noGrp="1"/>
          </p:cNvSpPr>
          <p:nvPr>
            <p:ph type="title"/>
          </p:nvPr>
        </p:nvSpPr>
        <p:spPr/>
        <p:txBody>
          <a:bodyPr/>
          <a:lstStyle/>
          <a:p>
            <a:r>
              <a:rPr lang="en-US" sz="1800" dirty="0"/>
              <a:t>Impact on Financial Reporting</a:t>
            </a:r>
          </a:p>
        </p:txBody>
      </p:sp>
      <p:sp>
        <p:nvSpPr>
          <p:cNvPr id="5" name="Footer Placeholder 4">
            <a:extLst>
              <a:ext uri="{FF2B5EF4-FFF2-40B4-BE49-F238E27FC236}">
                <a16:creationId xmlns:a16="http://schemas.microsoft.com/office/drawing/2014/main" id="{19D444D7-766F-4A95-9C27-69C15A10FC12}"/>
              </a:ext>
            </a:extLst>
          </p:cNvPr>
          <p:cNvSpPr>
            <a:spLocks noGrp="1"/>
          </p:cNvSpPr>
          <p:nvPr>
            <p:ph type="ftr" sz="quarter" idx="3"/>
          </p:nvPr>
        </p:nvSpPr>
        <p:spPr/>
        <p:txBody>
          <a:bodyPr/>
          <a:lstStyle/>
          <a:p>
            <a:pPr marL="0" marR="0" lvl="0" indent="0" algn="r" defTabSz="685800" rtl="0" eaLnBrk="1" fontAlgn="auto" latinLnBrk="0" hangingPunct="1">
              <a:lnSpc>
                <a:spcPct val="100000"/>
              </a:lnSpc>
              <a:spcBef>
                <a:spcPts val="0"/>
              </a:spcBef>
              <a:spcAft>
                <a:spcPts val="0"/>
              </a:spcAft>
              <a:buClrTx/>
              <a:buSzPct val="100000"/>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Impact of COVID-19 – Increasing Fraud Risks</a:t>
            </a:r>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Slide Number Placeholder 5">
            <a:extLst>
              <a:ext uri="{FF2B5EF4-FFF2-40B4-BE49-F238E27FC236}">
                <a16:creationId xmlns:a16="http://schemas.microsoft.com/office/drawing/2014/main" id="{B648DE80-3289-43EC-B625-3DE9D88ED9E4}"/>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450"/>
              </a:spcBef>
              <a:spcAft>
                <a:spcPts val="0"/>
              </a:spcAft>
              <a:buClrTx/>
              <a:buSzPct val="100000"/>
              <a:buFontTx/>
              <a:buNone/>
              <a:tabLst/>
              <a:defRPr/>
            </a:pPr>
            <a:fld id="{A463779A-5FA6-46BB-A830-682585DD6BBA}" type="slidenum">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685800" rtl="0" eaLnBrk="1" fontAlgn="auto" latinLnBrk="0" hangingPunct="1">
                <a:lnSpc>
                  <a:spcPct val="100000"/>
                </a:lnSpc>
                <a:spcBef>
                  <a:spcPts val="450"/>
                </a:spcBef>
                <a:spcAft>
                  <a:spcPts val="0"/>
                </a:spcAft>
                <a:buClrTx/>
                <a:buSzPct val="100000"/>
                <a:buFontTx/>
                <a:buNone/>
                <a:tabLst/>
                <a:defRPr/>
              </a:pPr>
              <a:t>4</a:t>
            </a:fld>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7" name="Picture 6">
            <a:extLst>
              <a:ext uri="{FF2B5EF4-FFF2-40B4-BE49-F238E27FC236}">
                <a16:creationId xmlns:a16="http://schemas.microsoft.com/office/drawing/2014/main" id="{62B998A3-F093-4C40-90C5-DF4F6EEFDCAF}"/>
              </a:ext>
            </a:extLst>
          </p:cNvPr>
          <p:cNvPicPr>
            <a:picLocks noChangeAspect="1"/>
          </p:cNvPicPr>
          <p:nvPr/>
        </p:nvPicPr>
        <p:blipFill>
          <a:blip r:embed="rId3"/>
          <a:stretch>
            <a:fillRect/>
          </a:stretch>
        </p:blipFill>
        <p:spPr>
          <a:xfrm>
            <a:off x="7833090" y="1030227"/>
            <a:ext cx="1855605" cy="4883953"/>
          </a:xfrm>
          <a:prstGeom prst="rect">
            <a:avLst/>
          </a:prstGeom>
        </p:spPr>
      </p:pic>
    </p:spTree>
    <p:extLst>
      <p:ext uri="{BB962C8B-B14F-4D97-AF65-F5344CB8AC3E}">
        <p14:creationId xmlns:p14="http://schemas.microsoft.com/office/powerpoint/2010/main" val="287627287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D3D350-C1C4-4598-A50E-06DD552E1921}"/>
              </a:ext>
            </a:extLst>
          </p:cNvPr>
          <p:cNvSpPr>
            <a:spLocks noGrp="1"/>
          </p:cNvSpPr>
          <p:nvPr>
            <p:ph type="body" sz="quarter" idx="21"/>
          </p:nvPr>
        </p:nvSpPr>
        <p:spPr/>
        <p:txBody>
          <a:bodyPr/>
          <a:lstStyle/>
          <a:p>
            <a:r>
              <a:rPr lang="en-US" dirty="0"/>
              <a:t>How have fraud schemes changes?</a:t>
            </a:r>
          </a:p>
        </p:txBody>
      </p:sp>
      <p:sp>
        <p:nvSpPr>
          <p:cNvPr id="4" name="Title 3">
            <a:extLst>
              <a:ext uri="{FF2B5EF4-FFF2-40B4-BE49-F238E27FC236}">
                <a16:creationId xmlns:a16="http://schemas.microsoft.com/office/drawing/2014/main" id="{8BA3F1FF-C77D-47F6-AAC4-F724D22B55E2}"/>
              </a:ext>
            </a:extLst>
          </p:cNvPr>
          <p:cNvSpPr>
            <a:spLocks noGrp="1"/>
          </p:cNvSpPr>
          <p:nvPr>
            <p:ph type="title"/>
          </p:nvPr>
        </p:nvSpPr>
        <p:spPr/>
        <p:txBody>
          <a:bodyPr/>
          <a:lstStyle/>
          <a:p>
            <a:r>
              <a:rPr lang="en-US" sz="1800" dirty="0"/>
              <a:t>COVID Fraud Examples</a:t>
            </a:r>
          </a:p>
        </p:txBody>
      </p:sp>
      <p:sp>
        <p:nvSpPr>
          <p:cNvPr id="5" name="Footer Placeholder 4">
            <a:extLst>
              <a:ext uri="{FF2B5EF4-FFF2-40B4-BE49-F238E27FC236}">
                <a16:creationId xmlns:a16="http://schemas.microsoft.com/office/drawing/2014/main" id="{19D444D7-766F-4A95-9C27-69C15A10FC12}"/>
              </a:ext>
            </a:extLst>
          </p:cNvPr>
          <p:cNvSpPr>
            <a:spLocks noGrp="1"/>
          </p:cNvSpPr>
          <p:nvPr>
            <p:ph type="ftr" sz="quarter" idx="3"/>
          </p:nvPr>
        </p:nvSpPr>
        <p:spPr/>
        <p:txBody>
          <a:bodyPr/>
          <a:lstStyle/>
          <a:p>
            <a:pPr marL="0" marR="0" lvl="0" indent="0" algn="r" defTabSz="685800" rtl="0" eaLnBrk="1" fontAlgn="auto" latinLnBrk="0" hangingPunct="1">
              <a:lnSpc>
                <a:spcPct val="100000"/>
              </a:lnSpc>
              <a:spcBef>
                <a:spcPts val="0"/>
              </a:spcBef>
              <a:spcAft>
                <a:spcPts val="0"/>
              </a:spcAft>
              <a:buClrTx/>
              <a:buSzPct val="100000"/>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Impact of COVID-19 – Increasing Fraud Risks</a:t>
            </a:r>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Slide Number Placeholder 5">
            <a:extLst>
              <a:ext uri="{FF2B5EF4-FFF2-40B4-BE49-F238E27FC236}">
                <a16:creationId xmlns:a16="http://schemas.microsoft.com/office/drawing/2014/main" id="{B648DE80-3289-43EC-B625-3DE9D88ED9E4}"/>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450"/>
              </a:spcBef>
              <a:spcAft>
                <a:spcPts val="0"/>
              </a:spcAft>
              <a:buClrTx/>
              <a:buSzPct val="100000"/>
              <a:buFontTx/>
              <a:buNone/>
              <a:tabLst/>
              <a:defRPr/>
            </a:pPr>
            <a:fld id="{A463779A-5FA6-46BB-A830-682585DD6BBA}" type="slidenum">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685800" rtl="0" eaLnBrk="1" fontAlgn="auto" latinLnBrk="0" hangingPunct="1">
                <a:lnSpc>
                  <a:spcPct val="100000"/>
                </a:lnSpc>
                <a:spcBef>
                  <a:spcPts val="450"/>
                </a:spcBef>
                <a:spcAft>
                  <a:spcPts val="0"/>
                </a:spcAft>
                <a:buClrTx/>
                <a:buSzPct val="100000"/>
                <a:buFontTx/>
                <a:buNone/>
                <a:tabLst/>
                <a:defRPr/>
              </a:pPr>
              <a:t>5</a:t>
            </a:fld>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2" name="Picture 11">
            <a:extLst>
              <a:ext uri="{FF2B5EF4-FFF2-40B4-BE49-F238E27FC236}">
                <a16:creationId xmlns:a16="http://schemas.microsoft.com/office/drawing/2014/main" id="{63AC195B-FBAA-4651-8620-CB4D92DA9716}"/>
              </a:ext>
            </a:extLst>
          </p:cNvPr>
          <p:cNvPicPr>
            <a:picLocks noChangeAspect="1"/>
          </p:cNvPicPr>
          <p:nvPr/>
        </p:nvPicPr>
        <p:blipFill>
          <a:blip r:embed="rId3"/>
          <a:stretch>
            <a:fillRect/>
          </a:stretch>
        </p:blipFill>
        <p:spPr>
          <a:xfrm>
            <a:off x="2349172" y="1325880"/>
            <a:ext cx="2980067" cy="2103121"/>
          </a:xfrm>
          <a:prstGeom prst="rect">
            <a:avLst/>
          </a:prstGeom>
        </p:spPr>
      </p:pic>
      <p:pic>
        <p:nvPicPr>
          <p:cNvPr id="13" name="Picture 12">
            <a:extLst>
              <a:ext uri="{FF2B5EF4-FFF2-40B4-BE49-F238E27FC236}">
                <a16:creationId xmlns:a16="http://schemas.microsoft.com/office/drawing/2014/main" id="{F262908C-6531-4CA5-96F6-0F130C12BF85}"/>
              </a:ext>
            </a:extLst>
          </p:cNvPr>
          <p:cNvPicPr>
            <a:picLocks noChangeAspect="1"/>
          </p:cNvPicPr>
          <p:nvPr/>
        </p:nvPicPr>
        <p:blipFill>
          <a:blip r:embed="rId4"/>
          <a:stretch>
            <a:fillRect/>
          </a:stretch>
        </p:blipFill>
        <p:spPr>
          <a:xfrm>
            <a:off x="5906890" y="1315921"/>
            <a:ext cx="2975353" cy="2123038"/>
          </a:xfrm>
          <a:prstGeom prst="rect">
            <a:avLst/>
          </a:prstGeom>
        </p:spPr>
      </p:pic>
      <p:pic>
        <p:nvPicPr>
          <p:cNvPr id="14" name="Picture 13">
            <a:extLst>
              <a:ext uri="{FF2B5EF4-FFF2-40B4-BE49-F238E27FC236}">
                <a16:creationId xmlns:a16="http://schemas.microsoft.com/office/drawing/2014/main" id="{590BDF04-57B0-4D2D-9CA2-D07680D707F9}"/>
              </a:ext>
            </a:extLst>
          </p:cNvPr>
          <p:cNvPicPr>
            <a:picLocks noChangeAspect="1"/>
          </p:cNvPicPr>
          <p:nvPr/>
        </p:nvPicPr>
        <p:blipFill>
          <a:blip r:embed="rId5"/>
          <a:stretch>
            <a:fillRect/>
          </a:stretch>
        </p:blipFill>
        <p:spPr>
          <a:xfrm>
            <a:off x="2360479" y="3493296"/>
            <a:ext cx="2954472" cy="2095974"/>
          </a:xfrm>
          <a:prstGeom prst="rect">
            <a:avLst/>
          </a:prstGeom>
        </p:spPr>
      </p:pic>
      <p:pic>
        <p:nvPicPr>
          <p:cNvPr id="15" name="Picture 14">
            <a:extLst>
              <a:ext uri="{FF2B5EF4-FFF2-40B4-BE49-F238E27FC236}">
                <a16:creationId xmlns:a16="http://schemas.microsoft.com/office/drawing/2014/main" id="{1F8806A9-CEEB-4921-BE2E-9AC679C854B7}"/>
              </a:ext>
            </a:extLst>
          </p:cNvPr>
          <p:cNvPicPr>
            <a:picLocks noChangeAspect="1"/>
          </p:cNvPicPr>
          <p:nvPr/>
        </p:nvPicPr>
        <p:blipFill>
          <a:blip r:embed="rId6"/>
          <a:stretch>
            <a:fillRect/>
          </a:stretch>
        </p:blipFill>
        <p:spPr>
          <a:xfrm>
            <a:off x="5906890" y="3462820"/>
            <a:ext cx="2969488" cy="2090212"/>
          </a:xfrm>
          <a:prstGeom prst="rect">
            <a:avLst/>
          </a:prstGeom>
        </p:spPr>
      </p:pic>
      <p:sp>
        <p:nvSpPr>
          <p:cNvPr id="16" name="TextBox 15">
            <a:extLst>
              <a:ext uri="{FF2B5EF4-FFF2-40B4-BE49-F238E27FC236}">
                <a16:creationId xmlns:a16="http://schemas.microsoft.com/office/drawing/2014/main" id="{E6FA9ED7-A4F2-4E15-A87A-7FDF034E89D3}"/>
              </a:ext>
            </a:extLst>
          </p:cNvPr>
          <p:cNvSpPr txBox="1"/>
          <p:nvPr/>
        </p:nvSpPr>
        <p:spPr>
          <a:xfrm>
            <a:off x="1662794" y="5817871"/>
            <a:ext cx="3548743" cy="92333"/>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450"/>
              </a:spcBef>
              <a:spcAft>
                <a:spcPts val="0"/>
              </a:spcAft>
              <a:buClrTx/>
              <a:buSzPct val="100000"/>
              <a:buFontTx/>
              <a:buNone/>
              <a:tabLst/>
              <a:defRPr/>
            </a:pPr>
            <a:r>
              <a:rPr kumimoji="0" lang="en-US" sz="600" b="0" i="1" u="none" strike="noStrike" kern="1200" cap="none" spc="0" normalizeH="0" baseline="0" noProof="0" dirty="0">
                <a:ln>
                  <a:noFill/>
                </a:ln>
                <a:solidFill>
                  <a:srgbClr val="313131"/>
                </a:solidFill>
                <a:effectLst/>
                <a:uLnTx/>
                <a:uFillTx/>
                <a:latin typeface="Calibri"/>
                <a:ea typeface="+mn-ea"/>
                <a:cs typeface="+mn-cs"/>
              </a:rPr>
              <a:t>Source: ACFE “Fraud in the Wake of COVID-19: Benchmarking Report – December 2020 Edition”</a:t>
            </a:r>
          </a:p>
        </p:txBody>
      </p:sp>
    </p:spTree>
    <p:extLst>
      <p:ext uri="{BB962C8B-B14F-4D97-AF65-F5344CB8AC3E}">
        <p14:creationId xmlns:p14="http://schemas.microsoft.com/office/powerpoint/2010/main" val="150064675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D3D350-C1C4-4598-A50E-06DD552E1921}"/>
              </a:ext>
            </a:extLst>
          </p:cNvPr>
          <p:cNvSpPr>
            <a:spLocks noGrp="1"/>
          </p:cNvSpPr>
          <p:nvPr>
            <p:ph type="body" sz="quarter" idx="21"/>
          </p:nvPr>
        </p:nvSpPr>
        <p:spPr/>
        <p:txBody>
          <a:bodyPr/>
          <a:lstStyle/>
          <a:p>
            <a:r>
              <a:rPr lang="en-US" dirty="0"/>
              <a:t>Fraud </a:t>
            </a:r>
            <a:r>
              <a:rPr lang="en-US" sz="1600" dirty="0"/>
              <a:t>perpetrated</a:t>
            </a:r>
            <a:r>
              <a:rPr lang="en-US" dirty="0"/>
              <a:t> during COVID</a:t>
            </a:r>
          </a:p>
        </p:txBody>
      </p:sp>
      <p:sp>
        <p:nvSpPr>
          <p:cNvPr id="4" name="Title 3">
            <a:extLst>
              <a:ext uri="{FF2B5EF4-FFF2-40B4-BE49-F238E27FC236}">
                <a16:creationId xmlns:a16="http://schemas.microsoft.com/office/drawing/2014/main" id="{8BA3F1FF-C77D-47F6-AAC4-F724D22B55E2}"/>
              </a:ext>
            </a:extLst>
          </p:cNvPr>
          <p:cNvSpPr>
            <a:spLocks noGrp="1"/>
          </p:cNvSpPr>
          <p:nvPr>
            <p:ph type="title"/>
          </p:nvPr>
        </p:nvSpPr>
        <p:spPr/>
        <p:txBody>
          <a:bodyPr/>
          <a:lstStyle/>
          <a:p>
            <a:r>
              <a:rPr lang="en-US" sz="1800" dirty="0"/>
              <a:t>Fraud</a:t>
            </a:r>
            <a:r>
              <a:rPr lang="en-US" dirty="0"/>
              <a:t> Scheme Examples</a:t>
            </a:r>
          </a:p>
        </p:txBody>
      </p:sp>
      <p:sp>
        <p:nvSpPr>
          <p:cNvPr id="5" name="Footer Placeholder 4">
            <a:extLst>
              <a:ext uri="{FF2B5EF4-FFF2-40B4-BE49-F238E27FC236}">
                <a16:creationId xmlns:a16="http://schemas.microsoft.com/office/drawing/2014/main" id="{19D444D7-766F-4A95-9C27-69C15A10FC12}"/>
              </a:ext>
            </a:extLst>
          </p:cNvPr>
          <p:cNvSpPr>
            <a:spLocks noGrp="1"/>
          </p:cNvSpPr>
          <p:nvPr>
            <p:ph type="ftr" sz="quarter" idx="3"/>
          </p:nvPr>
        </p:nvSpPr>
        <p:spPr/>
        <p:txBody>
          <a:bodyPr/>
          <a:lstStyle/>
          <a:p>
            <a:pPr marL="0" marR="0" lvl="0" indent="0" algn="r" defTabSz="685800" rtl="0" eaLnBrk="1" fontAlgn="auto" latinLnBrk="0" hangingPunct="1">
              <a:lnSpc>
                <a:spcPct val="100000"/>
              </a:lnSpc>
              <a:spcBef>
                <a:spcPts val="0"/>
              </a:spcBef>
              <a:spcAft>
                <a:spcPts val="0"/>
              </a:spcAft>
              <a:buClrTx/>
              <a:buSzPct val="100000"/>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Impact of COVID-19 – Increasing Fraud Risks</a:t>
            </a:r>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Slide Number Placeholder 5">
            <a:extLst>
              <a:ext uri="{FF2B5EF4-FFF2-40B4-BE49-F238E27FC236}">
                <a16:creationId xmlns:a16="http://schemas.microsoft.com/office/drawing/2014/main" id="{B648DE80-3289-43EC-B625-3DE9D88ED9E4}"/>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450"/>
              </a:spcBef>
              <a:spcAft>
                <a:spcPts val="0"/>
              </a:spcAft>
              <a:buClrTx/>
              <a:buSzPct val="100000"/>
              <a:buFontTx/>
              <a:buNone/>
              <a:tabLst/>
              <a:defRPr/>
            </a:pPr>
            <a:fld id="{A463779A-5FA6-46BB-A830-682585DD6BBA}" type="slidenum">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685800" rtl="0" eaLnBrk="1" fontAlgn="auto" latinLnBrk="0" hangingPunct="1">
                <a:lnSpc>
                  <a:spcPct val="100000"/>
                </a:lnSpc>
                <a:spcBef>
                  <a:spcPts val="450"/>
                </a:spcBef>
                <a:spcAft>
                  <a:spcPts val="0"/>
                </a:spcAft>
                <a:buClrTx/>
                <a:buSzPct val="100000"/>
                <a:buFontTx/>
                <a:buNone/>
                <a:tabLst/>
                <a:defRPr/>
              </a:pPr>
              <a:t>6</a:t>
            </a:fld>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0" name="Picture 9">
            <a:extLst>
              <a:ext uri="{FF2B5EF4-FFF2-40B4-BE49-F238E27FC236}">
                <a16:creationId xmlns:a16="http://schemas.microsoft.com/office/drawing/2014/main" id="{032E641B-45AF-495D-AE2F-2A753D149CBD}"/>
              </a:ext>
            </a:extLst>
          </p:cNvPr>
          <p:cNvPicPr>
            <a:picLocks noChangeAspect="1"/>
          </p:cNvPicPr>
          <p:nvPr/>
        </p:nvPicPr>
        <p:blipFill>
          <a:blip r:embed="rId3"/>
          <a:stretch>
            <a:fillRect/>
          </a:stretch>
        </p:blipFill>
        <p:spPr>
          <a:xfrm>
            <a:off x="2283792" y="4606287"/>
            <a:ext cx="4231168" cy="713186"/>
          </a:xfrm>
          <a:prstGeom prst="rect">
            <a:avLst/>
          </a:prstGeom>
          <a:ln>
            <a:solidFill>
              <a:schemeClr val="tx1"/>
            </a:solidFill>
          </a:ln>
        </p:spPr>
      </p:pic>
      <p:pic>
        <p:nvPicPr>
          <p:cNvPr id="12" name="Picture 11">
            <a:extLst>
              <a:ext uri="{FF2B5EF4-FFF2-40B4-BE49-F238E27FC236}">
                <a16:creationId xmlns:a16="http://schemas.microsoft.com/office/drawing/2014/main" id="{3C35A6C5-9962-4D81-8F89-3EA21099ACCF}"/>
              </a:ext>
            </a:extLst>
          </p:cNvPr>
          <p:cNvPicPr>
            <a:picLocks noChangeAspect="1"/>
          </p:cNvPicPr>
          <p:nvPr/>
        </p:nvPicPr>
        <p:blipFill>
          <a:blip r:embed="rId4"/>
          <a:stretch>
            <a:fillRect/>
          </a:stretch>
        </p:blipFill>
        <p:spPr>
          <a:xfrm>
            <a:off x="6030517" y="3142575"/>
            <a:ext cx="4261247" cy="1269177"/>
          </a:xfrm>
          <a:prstGeom prst="rect">
            <a:avLst/>
          </a:prstGeom>
          <a:ln>
            <a:solidFill>
              <a:schemeClr val="tx1"/>
            </a:solidFill>
          </a:ln>
        </p:spPr>
      </p:pic>
      <p:pic>
        <p:nvPicPr>
          <p:cNvPr id="13" name="Picture 12">
            <a:extLst>
              <a:ext uri="{FF2B5EF4-FFF2-40B4-BE49-F238E27FC236}">
                <a16:creationId xmlns:a16="http://schemas.microsoft.com/office/drawing/2014/main" id="{557527B5-1AF0-4593-8186-28F94B5139D5}"/>
              </a:ext>
            </a:extLst>
          </p:cNvPr>
          <p:cNvPicPr>
            <a:picLocks noChangeAspect="1"/>
          </p:cNvPicPr>
          <p:nvPr/>
        </p:nvPicPr>
        <p:blipFill>
          <a:blip r:embed="rId5"/>
          <a:stretch>
            <a:fillRect/>
          </a:stretch>
        </p:blipFill>
        <p:spPr>
          <a:xfrm>
            <a:off x="1814490" y="1682286"/>
            <a:ext cx="4071501" cy="1908154"/>
          </a:xfrm>
          <a:prstGeom prst="rect">
            <a:avLst/>
          </a:prstGeom>
          <a:ln>
            <a:solidFill>
              <a:schemeClr val="tx1"/>
            </a:solidFill>
          </a:ln>
        </p:spPr>
      </p:pic>
    </p:spTree>
    <p:extLst>
      <p:ext uri="{BB962C8B-B14F-4D97-AF65-F5344CB8AC3E}">
        <p14:creationId xmlns:p14="http://schemas.microsoft.com/office/powerpoint/2010/main" val="15737792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D3D350-C1C4-4598-A50E-06DD552E1921}"/>
              </a:ext>
            </a:extLst>
          </p:cNvPr>
          <p:cNvSpPr>
            <a:spLocks noGrp="1"/>
          </p:cNvSpPr>
          <p:nvPr>
            <p:ph type="body" sz="quarter" idx="21"/>
          </p:nvPr>
        </p:nvSpPr>
        <p:spPr/>
        <p:txBody>
          <a:bodyPr/>
          <a:lstStyle/>
          <a:p>
            <a:r>
              <a:rPr lang="en-US" dirty="0"/>
              <a:t>Fraud </a:t>
            </a:r>
            <a:r>
              <a:rPr lang="en-US" sz="1600" dirty="0"/>
              <a:t>perpetrated</a:t>
            </a:r>
            <a:r>
              <a:rPr lang="en-US" dirty="0"/>
              <a:t> during COVID</a:t>
            </a:r>
          </a:p>
        </p:txBody>
      </p:sp>
      <p:sp>
        <p:nvSpPr>
          <p:cNvPr id="4" name="Title 3">
            <a:extLst>
              <a:ext uri="{FF2B5EF4-FFF2-40B4-BE49-F238E27FC236}">
                <a16:creationId xmlns:a16="http://schemas.microsoft.com/office/drawing/2014/main" id="{8BA3F1FF-C77D-47F6-AAC4-F724D22B55E2}"/>
              </a:ext>
            </a:extLst>
          </p:cNvPr>
          <p:cNvSpPr>
            <a:spLocks noGrp="1"/>
          </p:cNvSpPr>
          <p:nvPr>
            <p:ph type="title"/>
          </p:nvPr>
        </p:nvSpPr>
        <p:spPr/>
        <p:txBody>
          <a:bodyPr/>
          <a:lstStyle/>
          <a:p>
            <a:r>
              <a:rPr lang="en-US" dirty="0"/>
              <a:t>Fraud Scheme Examples</a:t>
            </a:r>
          </a:p>
        </p:txBody>
      </p:sp>
      <p:sp>
        <p:nvSpPr>
          <p:cNvPr id="5" name="Footer Placeholder 4">
            <a:extLst>
              <a:ext uri="{FF2B5EF4-FFF2-40B4-BE49-F238E27FC236}">
                <a16:creationId xmlns:a16="http://schemas.microsoft.com/office/drawing/2014/main" id="{19D444D7-766F-4A95-9C27-69C15A10FC12}"/>
              </a:ext>
            </a:extLst>
          </p:cNvPr>
          <p:cNvSpPr>
            <a:spLocks noGrp="1"/>
          </p:cNvSpPr>
          <p:nvPr>
            <p:ph type="ftr" sz="quarter" idx="3"/>
          </p:nvPr>
        </p:nvSpPr>
        <p:spPr/>
        <p:txBody>
          <a:bodyPr/>
          <a:lstStyle/>
          <a:p>
            <a:pPr marL="0" marR="0" lvl="0" indent="0" algn="r" defTabSz="685800" rtl="0" eaLnBrk="1" fontAlgn="auto" latinLnBrk="0" hangingPunct="1">
              <a:lnSpc>
                <a:spcPct val="100000"/>
              </a:lnSpc>
              <a:spcBef>
                <a:spcPts val="0"/>
              </a:spcBef>
              <a:spcAft>
                <a:spcPts val="0"/>
              </a:spcAft>
              <a:buClrTx/>
              <a:buSzPct val="100000"/>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Impact of COVID-19 – Increasing Fraud Risks</a:t>
            </a:r>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Slide Number Placeholder 5">
            <a:extLst>
              <a:ext uri="{FF2B5EF4-FFF2-40B4-BE49-F238E27FC236}">
                <a16:creationId xmlns:a16="http://schemas.microsoft.com/office/drawing/2014/main" id="{B648DE80-3289-43EC-B625-3DE9D88ED9E4}"/>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450"/>
              </a:spcBef>
              <a:spcAft>
                <a:spcPts val="0"/>
              </a:spcAft>
              <a:buClrTx/>
              <a:buSzPct val="100000"/>
              <a:buFontTx/>
              <a:buNone/>
              <a:tabLst/>
              <a:defRPr/>
            </a:pPr>
            <a:fld id="{A463779A-5FA6-46BB-A830-682585DD6BBA}" type="slidenum">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685800" rtl="0" eaLnBrk="1" fontAlgn="auto" latinLnBrk="0" hangingPunct="1">
                <a:lnSpc>
                  <a:spcPct val="100000"/>
                </a:lnSpc>
                <a:spcBef>
                  <a:spcPts val="450"/>
                </a:spcBef>
                <a:spcAft>
                  <a:spcPts val="0"/>
                </a:spcAft>
                <a:buClrTx/>
                <a:buSzPct val="100000"/>
                <a:buFontTx/>
                <a:buNone/>
                <a:tabLst/>
                <a:defRPr/>
              </a:pPr>
              <a:t>7</a:t>
            </a:fld>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1" name="Picture 10">
            <a:extLst>
              <a:ext uri="{FF2B5EF4-FFF2-40B4-BE49-F238E27FC236}">
                <a16:creationId xmlns:a16="http://schemas.microsoft.com/office/drawing/2014/main" id="{084527AB-4DA5-4C7C-99DC-ABB380B47A74}"/>
              </a:ext>
            </a:extLst>
          </p:cNvPr>
          <p:cNvPicPr>
            <a:picLocks noChangeAspect="1"/>
          </p:cNvPicPr>
          <p:nvPr/>
        </p:nvPicPr>
        <p:blipFill>
          <a:blip r:embed="rId3"/>
          <a:stretch>
            <a:fillRect/>
          </a:stretch>
        </p:blipFill>
        <p:spPr>
          <a:xfrm>
            <a:off x="2272296" y="1723688"/>
            <a:ext cx="7647408" cy="1225275"/>
          </a:xfrm>
          <a:prstGeom prst="rect">
            <a:avLst/>
          </a:prstGeom>
          <a:ln>
            <a:solidFill>
              <a:schemeClr val="tx1"/>
            </a:solidFill>
          </a:ln>
        </p:spPr>
      </p:pic>
      <p:pic>
        <p:nvPicPr>
          <p:cNvPr id="2" name="Picture 1">
            <a:extLst>
              <a:ext uri="{FF2B5EF4-FFF2-40B4-BE49-F238E27FC236}">
                <a16:creationId xmlns:a16="http://schemas.microsoft.com/office/drawing/2014/main" id="{D325C090-B3C6-4532-A0C5-62924EF32466}"/>
              </a:ext>
            </a:extLst>
          </p:cNvPr>
          <p:cNvPicPr>
            <a:picLocks noChangeAspect="1"/>
          </p:cNvPicPr>
          <p:nvPr/>
        </p:nvPicPr>
        <p:blipFill>
          <a:blip r:embed="rId4"/>
          <a:stretch>
            <a:fillRect/>
          </a:stretch>
        </p:blipFill>
        <p:spPr>
          <a:xfrm>
            <a:off x="6224851" y="3134403"/>
            <a:ext cx="3772498" cy="2683643"/>
          </a:xfrm>
          <a:prstGeom prst="rect">
            <a:avLst/>
          </a:prstGeom>
        </p:spPr>
      </p:pic>
      <p:pic>
        <p:nvPicPr>
          <p:cNvPr id="7" name="Picture 6">
            <a:extLst>
              <a:ext uri="{FF2B5EF4-FFF2-40B4-BE49-F238E27FC236}">
                <a16:creationId xmlns:a16="http://schemas.microsoft.com/office/drawing/2014/main" id="{7B418340-68FE-4F98-AD06-47DA68AAAC29}"/>
              </a:ext>
            </a:extLst>
          </p:cNvPr>
          <p:cNvPicPr>
            <a:picLocks noChangeAspect="1"/>
          </p:cNvPicPr>
          <p:nvPr/>
        </p:nvPicPr>
        <p:blipFill>
          <a:blip r:embed="rId5"/>
          <a:stretch>
            <a:fillRect/>
          </a:stretch>
        </p:blipFill>
        <p:spPr>
          <a:xfrm>
            <a:off x="2169426" y="3085255"/>
            <a:ext cx="3823704" cy="2732791"/>
          </a:xfrm>
          <a:prstGeom prst="rect">
            <a:avLst/>
          </a:prstGeom>
        </p:spPr>
      </p:pic>
    </p:spTree>
    <p:extLst>
      <p:ext uri="{BB962C8B-B14F-4D97-AF65-F5344CB8AC3E}">
        <p14:creationId xmlns:p14="http://schemas.microsoft.com/office/powerpoint/2010/main" val="388835871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A3F1FF-C77D-47F6-AAC4-F724D22B55E2}"/>
              </a:ext>
            </a:extLst>
          </p:cNvPr>
          <p:cNvSpPr>
            <a:spLocks noGrp="1"/>
          </p:cNvSpPr>
          <p:nvPr>
            <p:ph type="title"/>
          </p:nvPr>
        </p:nvSpPr>
        <p:spPr/>
        <p:txBody>
          <a:bodyPr/>
          <a:lstStyle/>
          <a:p>
            <a:r>
              <a:rPr lang="en-US" sz="1800" dirty="0"/>
              <a:t>Expected changes in overall level of fraud risk</a:t>
            </a:r>
          </a:p>
        </p:txBody>
      </p:sp>
      <p:sp>
        <p:nvSpPr>
          <p:cNvPr id="5" name="Footer Placeholder 4">
            <a:extLst>
              <a:ext uri="{FF2B5EF4-FFF2-40B4-BE49-F238E27FC236}">
                <a16:creationId xmlns:a16="http://schemas.microsoft.com/office/drawing/2014/main" id="{19D444D7-766F-4A95-9C27-69C15A10FC12}"/>
              </a:ext>
            </a:extLst>
          </p:cNvPr>
          <p:cNvSpPr>
            <a:spLocks noGrp="1"/>
          </p:cNvSpPr>
          <p:nvPr>
            <p:ph type="ftr" sz="quarter" idx="3"/>
          </p:nvPr>
        </p:nvSpPr>
        <p:spPr/>
        <p:txBody>
          <a:bodyPr/>
          <a:lstStyle/>
          <a:p>
            <a:pPr marL="0" marR="0" lvl="0" indent="0" algn="r" defTabSz="685800" rtl="0" eaLnBrk="1" fontAlgn="auto" latinLnBrk="0" hangingPunct="1">
              <a:lnSpc>
                <a:spcPct val="100000"/>
              </a:lnSpc>
              <a:spcBef>
                <a:spcPts val="0"/>
              </a:spcBef>
              <a:spcAft>
                <a:spcPts val="0"/>
              </a:spcAft>
              <a:buClrTx/>
              <a:buSzPct val="100000"/>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Impact of COVID-19 – Increasing Fraud Risks</a:t>
            </a:r>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Slide Number Placeholder 5">
            <a:extLst>
              <a:ext uri="{FF2B5EF4-FFF2-40B4-BE49-F238E27FC236}">
                <a16:creationId xmlns:a16="http://schemas.microsoft.com/office/drawing/2014/main" id="{B648DE80-3289-43EC-B625-3DE9D88ED9E4}"/>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450"/>
              </a:spcBef>
              <a:spcAft>
                <a:spcPts val="0"/>
              </a:spcAft>
              <a:buClrTx/>
              <a:buSzPct val="100000"/>
              <a:buFontTx/>
              <a:buNone/>
              <a:tabLst/>
              <a:defRPr/>
            </a:pPr>
            <a:fld id="{A463779A-5FA6-46BB-A830-682585DD6BBA}" type="slidenum">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685800" rtl="0" eaLnBrk="1" fontAlgn="auto" latinLnBrk="0" hangingPunct="1">
                <a:lnSpc>
                  <a:spcPct val="100000"/>
                </a:lnSpc>
                <a:spcBef>
                  <a:spcPts val="450"/>
                </a:spcBef>
                <a:spcAft>
                  <a:spcPts val="0"/>
                </a:spcAft>
                <a:buClrTx/>
                <a:buSzPct val="100000"/>
                <a:buFontTx/>
                <a:buNone/>
                <a:tabLst/>
                <a:defRPr/>
              </a:pPr>
              <a:t>8</a:t>
            </a:fld>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 name="TextBox 10">
            <a:extLst>
              <a:ext uri="{FF2B5EF4-FFF2-40B4-BE49-F238E27FC236}">
                <a16:creationId xmlns:a16="http://schemas.microsoft.com/office/drawing/2014/main" id="{7E2E8487-C4B2-47AA-8229-F427CE137D63}"/>
              </a:ext>
            </a:extLst>
          </p:cNvPr>
          <p:cNvSpPr txBox="1"/>
          <p:nvPr/>
        </p:nvSpPr>
        <p:spPr>
          <a:xfrm>
            <a:off x="1719944" y="5429251"/>
            <a:ext cx="3548743" cy="92333"/>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450"/>
              </a:spcBef>
              <a:spcAft>
                <a:spcPts val="0"/>
              </a:spcAft>
              <a:buClrTx/>
              <a:buSzPct val="100000"/>
              <a:buFontTx/>
              <a:buNone/>
              <a:tabLst/>
              <a:defRPr/>
            </a:pPr>
            <a:r>
              <a:rPr kumimoji="0" lang="en-US" sz="600" b="0" i="1" u="none" strike="noStrike" kern="1200" cap="none" spc="0" normalizeH="0" baseline="0" noProof="0" dirty="0">
                <a:ln>
                  <a:noFill/>
                </a:ln>
                <a:solidFill>
                  <a:srgbClr val="313131"/>
                </a:solidFill>
                <a:effectLst/>
                <a:uLnTx/>
                <a:uFillTx/>
                <a:latin typeface="Calibri"/>
                <a:ea typeface="+mn-ea"/>
                <a:cs typeface="+mn-cs"/>
              </a:rPr>
              <a:t>Source: ACFE “Fraud in the Wake of COVID-19: Benchmarking Report – December 2020 Edition”</a:t>
            </a:r>
          </a:p>
        </p:txBody>
      </p:sp>
      <p:pic>
        <p:nvPicPr>
          <p:cNvPr id="12" name="Picture 11">
            <a:extLst>
              <a:ext uri="{FF2B5EF4-FFF2-40B4-BE49-F238E27FC236}">
                <a16:creationId xmlns:a16="http://schemas.microsoft.com/office/drawing/2014/main" id="{F08AF75E-0A30-40FD-B1FF-7443ACA9C658}"/>
              </a:ext>
            </a:extLst>
          </p:cNvPr>
          <p:cNvPicPr>
            <a:picLocks noChangeAspect="1"/>
          </p:cNvPicPr>
          <p:nvPr/>
        </p:nvPicPr>
        <p:blipFill>
          <a:blip r:embed="rId3"/>
          <a:stretch>
            <a:fillRect/>
          </a:stretch>
        </p:blipFill>
        <p:spPr>
          <a:xfrm>
            <a:off x="2000698" y="738104"/>
            <a:ext cx="6268293" cy="4508266"/>
          </a:xfrm>
          <a:prstGeom prst="rect">
            <a:avLst/>
          </a:prstGeom>
        </p:spPr>
      </p:pic>
    </p:spTree>
    <p:extLst>
      <p:ext uri="{BB962C8B-B14F-4D97-AF65-F5344CB8AC3E}">
        <p14:creationId xmlns:p14="http://schemas.microsoft.com/office/powerpoint/2010/main" val="30470633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D3D350-C1C4-4598-A50E-06DD552E1921}"/>
              </a:ext>
            </a:extLst>
          </p:cNvPr>
          <p:cNvSpPr>
            <a:spLocks noGrp="1"/>
          </p:cNvSpPr>
          <p:nvPr>
            <p:ph type="body" sz="quarter" idx="21"/>
          </p:nvPr>
        </p:nvSpPr>
        <p:spPr/>
        <p:txBody>
          <a:bodyPr/>
          <a:lstStyle/>
          <a:p>
            <a:r>
              <a:rPr lang="en-US" dirty="0"/>
              <a:t>How COVID-19 is </a:t>
            </a:r>
            <a:r>
              <a:rPr lang="en-US" sz="1600" dirty="0"/>
              <a:t>increasing</a:t>
            </a:r>
            <a:r>
              <a:rPr lang="en-US" dirty="0"/>
              <a:t> fraud risks</a:t>
            </a:r>
          </a:p>
        </p:txBody>
      </p:sp>
      <p:sp>
        <p:nvSpPr>
          <p:cNvPr id="4" name="Title 3">
            <a:extLst>
              <a:ext uri="{FF2B5EF4-FFF2-40B4-BE49-F238E27FC236}">
                <a16:creationId xmlns:a16="http://schemas.microsoft.com/office/drawing/2014/main" id="{8BA3F1FF-C77D-47F6-AAC4-F724D22B55E2}"/>
              </a:ext>
            </a:extLst>
          </p:cNvPr>
          <p:cNvSpPr>
            <a:spLocks noGrp="1"/>
          </p:cNvSpPr>
          <p:nvPr>
            <p:ph type="title"/>
          </p:nvPr>
        </p:nvSpPr>
        <p:spPr/>
        <p:txBody>
          <a:bodyPr/>
          <a:lstStyle/>
          <a:p>
            <a:r>
              <a:rPr lang="en-US" dirty="0"/>
              <a:t>Impact on Business Operations</a:t>
            </a:r>
          </a:p>
        </p:txBody>
      </p:sp>
      <p:sp>
        <p:nvSpPr>
          <p:cNvPr id="5" name="Footer Placeholder 4">
            <a:extLst>
              <a:ext uri="{FF2B5EF4-FFF2-40B4-BE49-F238E27FC236}">
                <a16:creationId xmlns:a16="http://schemas.microsoft.com/office/drawing/2014/main" id="{19D444D7-766F-4A95-9C27-69C15A10FC12}"/>
              </a:ext>
            </a:extLst>
          </p:cNvPr>
          <p:cNvSpPr>
            <a:spLocks noGrp="1"/>
          </p:cNvSpPr>
          <p:nvPr>
            <p:ph type="ftr" sz="quarter" idx="3"/>
          </p:nvPr>
        </p:nvSpPr>
        <p:spPr/>
        <p:txBody>
          <a:bodyPr/>
          <a:lstStyle/>
          <a:p>
            <a:pPr marL="0" marR="0" lvl="0" indent="0" algn="r" defTabSz="685800" rtl="0" eaLnBrk="1" fontAlgn="auto" latinLnBrk="0" hangingPunct="1">
              <a:lnSpc>
                <a:spcPct val="100000"/>
              </a:lnSpc>
              <a:spcBef>
                <a:spcPts val="0"/>
              </a:spcBef>
              <a:spcAft>
                <a:spcPts val="0"/>
              </a:spcAft>
              <a:buClrTx/>
              <a:buSzPct val="100000"/>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Impact of COVID-19 – Increasing Fraud Risks</a:t>
            </a:r>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Slide Number Placeholder 5">
            <a:extLst>
              <a:ext uri="{FF2B5EF4-FFF2-40B4-BE49-F238E27FC236}">
                <a16:creationId xmlns:a16="http://schemas.microsoft.com/office/drawing/2014/main" id="{B648DE80-3289-43EC-B625-3DE9D88ED9E4}"/>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450"/>
              </a:spcBef>
              <a:spcAft>
                <a:spcPts val="0"/>
              </a:spcAft>
              <a:buClrTx/>
              <a:buSzPct val="100000"/>
              <a:buFontTx/>
              <a:buNone/>
              <a:tabLst/>
              <a:defRPr/>
            </a:pPr>
            <a:fld id="{A463779A-5FA6-46BB-A830-682585DD6BBA}" type="slidenum">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685800" rtl="0" eaLnBrk="1" fontAlgn="auto" latinLnBrk="0" hangingPunct="1">
                <a:lnSpc>
                  <a:spcPct val="100000"/>
                </a:lnSpc>
                <a:spcBef>
                  <a:spcPts val="450"/>
                </a:spcBef>
                <a:spcAft>
                  <a:spcPts val="0"/>
                </a:spcAft>
                <a:buClrTx/>
                <a:buSzPct val="100000"/>
                <a:buFontTx/>
                <a:buNone/>
                <a:tabLst/>
                <a:defRPr/>
              </a:pPr>
              <a:t>9</a:t>
            </a:fld>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9" name="Picture 8">
            <a:extLst>
              <a:ext uri="{FF2B5EF4-FFF2-40B4-BE49-F238E27FC236}">
                <a16:creationId xmlns:a16="http://schemas.microsoft.com/office/drawing/2014/main" id="{4D01D95D-5E93-40A0-BFA6-874665B7F49B}"/>
              </a:ext>
            </a:extLst>
          </p:cNvPr>
          <p:cNvPicPr>
            <a:picLocks noChangeAspect="1"/>
          </p:cNvPicPr>
          <p:nvPr/>
        </p:nvPicPr>
        <p:blipFill>
          <a:blip r:embed="rId3"/>
          <a:stretch>
            <a:fillRect/>
          </a:stretch>
        </p:blipFill>
        <p:spPr>
          <a:xfrm>
            <a:off x="1920240" y="1133544"/>
            <a:ext cx="7432813" cy="4352856"/>
          </a:xfrm>
          <a:prstGeom prst="rect">
            <a:avLst/>
          </a:prstGeom>
        </p:spPr>
      </p:pic>
      <p:sp>
        <p:nvSpPr>
          <p:cNvPr id="10" name="TextBox 9">
            <a:extLst>
              <a:ext uri="{FF2B5EF4-FFF2-40B4-BE49-F238E27FC236}">
                <a16:creationId xmlns:a16="http://schemas.microsoft.com/office/drawing/2014/main" id="{9714874C-9697-4165-A6AD-357ABC7947DA}"/>
              </a:ext>
            </a:extLst>
          </p:cNvPr>
          <p:cNvSpPr txBox="1"/>
          <p:nvPr/>
        </p:nvSpPr>
        <p:spPr>
          <a:xfrm>
            <a:off x="1697084" y="5955532"/>
            <a:ext cx="3548743" cy="92333"/>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450"/>
              </a:spcBef>
              <a:spcAft>
                <a:spcPts val="0"/>
              </a:spcAft>
              <a:buClrTx/>
              <a:buSzPct val="100000"/>
              <a:buFontTx/>
              <a:buNone/>
              <a:tabLst/>
              <a:defRPr/>
            </a:pPr>
            <a:r>
              <a:rPr kumimoji="0" lang="en-US" sz="600" b="0" i="1" u="none" strike="noStrike" kern="1200" cap="none" spc="0" normalizeH="0" baseline="0" noProof="0" dirty="0">
                <a:ln>
                  <a:noFill/>
                </a:ln>
                <a:solidFill>
                  <a:srgbClr val="313131"/>
                </a:solidFill>
                <a:effectLst/>
                <a:uLnTx/>
                <a:uFillTx/>
                <a:latin typeface="Calibri"/>
                <a:ea typeface="+mn-ea"/>
                <a:cs typeface="+mn-cs"/>
              </a:rPr>
              <a:t>Source: ACFE &amp; Grant Thornton – “The Next Normal: Preparing for a Post-Pandemic Fraud Landscape”</a:t>
            </a:r>
          </a:p>
        </p:txBody>
      </p:sp>
    </p:spTree>
    <p:extLst>
      <p:ext uri="{BB962C8B-B14F-4D97-AF65-F5344CB8AC3E}">
        <p14:creationId xmlns:p14="http://schemas.microsoft.com/office/powerpoint/2010/main" val="207566163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D3D350-C1C4-4598-A50E-06DD552E1921}"/>
              </a:ext>
            </a:extLst>
          </p:cNvPr>
          <p:cNvSpPr>
            <a:spLocks noGrp="1"/>
          </p:cNvSpPr>
          <p:nvPr>
            <p:ph type="body" sz="quarter" idx="21"/>
          </p:nvPr>
        </p:nvSpPr>
        <p:spPr/>
        <p:txBody>
          <a:bodyPr/>
          <a:lstStyle/>
          <a:p>
            <a:r>
              <a:rPr lang="en-US" dirty="0"/>
              <a:t>How COVID-19 is impacting organizations’ anti-fraud programs</a:t>
            </a:r>
          </a:p>
        </p:txBody>
      </p:sp>
      <p:sp>
        <p:nvSpPr>
          <p:cNvPr id="4" name="Title 3">
            <a:extLst>
              <a:ext uri="{FF2B5EF4-FFF2-40B4-BE49-F238E27FC236}">
                <a16:creationId xmlns:a16="http://schemas.microsoft.com/office/drawing/2014/main" id="{8BA3F1FF-C77D-47F6-AAC4-F724D22B55E2}"/>
              </a:ext>
            </a:extLst>
          </p:cNvPr>
          <p:cNvSpPr>
            <a:spLocks noGrp="1"/>
          </p:cNvSpPr>
          <p:nvPr>
            <p:ph type="title"/>
          </p:nvPr>
        </p:nvSpPr>
        <p:spPr/>
        <p:txBody>
          <a:bodyPr/>
          <a:lstStyle/>
          <a:p>
            <a:r>
              <a:rPr lang="en-US" dirty="0"/>
              <a:t>Impact on </a:t>
            </a:r>
            <a:r>
              <a:rPr lang="en-US" sz="1800" dirty="0"/>
              <a:t>Anti-fraud</a:t>
            </a:r>
            <a:r>
              <a:rPr lang="en-US" dirty="0"/>
              <a:t> programs</a:t>
            </a:r>
          </a:p>
        </p:txBody>
      </p:sp>
      <p:sp>
        <p:nvSpPr>
          <p:cNvPr id="5" name="Footer Placeholder 4">
            <a:extLst>
              <a:ext uri="{FF2B5EF4-FFF2-40B4-BE49-F238E27FC236}">
                <a16:creationId xmlns:a16="http://schemas.microsoft.com/office/drawing/2014/main" id="{19D444D7-766F-4A95-9C27-69C15A10FC12}"/>
              </a:ext>
            </a:extLst>
          </p:cNvPr>
          <p:cNvSpPr>
            <a:spLocks noGrp="1"/>
          </p:cNvSpPr>
          <p:nvPr>
            <p:ph type="ftr" sz="quarter" idx="3"/>
          </p:nvPr>
        </p:nvSpPr>
        <p:spPr/>
        <p:txBody>
          <a:bodyPr/>
          <a:lstStyle/>
          <a:p>
            <a:pPr marL="0" marR="0" lvl="0" indent="0" algn="r" defTabSz="685800" rtl="0" eaLnBrk="1" fontAlgn="auto" latinLnBrk="0" hangingPunct="1">
              <a:lnSpc>
                <a:spcPct val="100000"/>
              </a:lnSpc>
              <a:spcBef>
                <a:spcPts val="0"/>
              </a:spcBef>
              <a:spcAft>
                <a:spcPts val="0"/>
              </a:spcAft>
              <a:buClrTx/>
              <a:buSzPct val="100000"/>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Impact of COVID-19 – Increasing Fraud Risks</a:t>
            </a:r>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Slide Number Placeholder 5">
            <a:extLst>
              <a:ext uri="{FF2B5EF4-FFF2-40B4-BE49-F238E27FC236}">
                <a16:creationId xmlns:a16="http://schemas.microsoft.com/office/drawing/2014/main" id="{B648DE80-3289-43EC-B625-3DE9D88ED9E4}"/>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450"/>
              </a:spcBef>
              <a:spcAft>
                <a:spcPts val="0"/>
              </a:spcAft>
              <a:buClrTx/>
              <a:buSzPct val="100000"/>
              <a:buFontTx/>
              <a:buNone/>
              <a:tabLst/>
              <a:defRPr/>
            </a:pPr>
            <a:fld id="{A463779A-5FA6-46BB-A830-682585DD6BBA}" type="slidenum">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685800" rtl="0" eaLnBrk="1" fontAlgn="auto" latinLnBrk="0" hangingPunct="1">
                <a:lnSpc>
                  <a:spcPct val="100000"/>
                </a:lnSpc>
                <a:spcBef>
                  <a:spcPts val="450"/>
                </a:spcBef>
                <a:spcAft>
                  <a:spcPts val="0"/>
                </a:spcAft>
                <a:buClrTx/>
                <a:buSzPct val="100000"/>
                <a:buFontTx/>
                <a:buNone/>
                <a:tabLst/>
                <a:defRPr/>
              </a:pPr>
              <a:t>10</a:t>
            </a:fld>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9" name="Picture 8">
            <a:extLst>
              <a:ext uri="{FF2B5EF4-FFF2-40B4-BE49-F238E27FC236}">
                <a16:creationId xmlns:a16="http://schemas.microsoft.com/office/drawing/2014/main" id="{8459E9BB-9ECD-4420-B91D-57427B63CC73}"/>
              </a:ext>
            </a:extLst>
          </p:cNvPr>
          <p:cNvPicPr>
            <a:picLocks noChangeAspect="1"/>
          </p:cNvPicPr>
          <p:nvPr/>
        </p:nvPicPr>
        <p:blipFill>
          <a:blip r:embed="rId3"/>
          <a:stretch>
            <a:fillRect/>
          </a:stretch>
        </p:blipFill>
        <p:spPr>
          <a:xfrm>
            <a:off x="1908810" y="833743"/>
            <a:ext cx="6465927" cy="5514233"/>
          </a:xfrm>
          <a:prstGeom prst="rect">
            <a:avLst/>
          </a:prstGeom>
        </p:spPr>
      </p:pic>
      <p:sp>
        <p:nvSpPr>
          <p:cNvPr id="10" name="TextBox 9">
            <a:extLst>
              <a:ext uri="{FF2B5EF4-FFF2-40B4-BE49-F238E27FC236}">
                <a16:creationId xmlns:a16="http://schemas.microsoft.com/office/drawing/2014/main" id="{63EEFAB3-EF72-419E-B8E7-485AD49D62D5}"/>
              </a:ext>
            </a:extLst>
          </p:cNvPr>
          <p:cNvSpPr txBox="1"/>
          <p:nvPr/>
        </p:nvSpPr>
        <p:spPr>
          <a:xfrm>
            <a:off x="2097134" y="5856027"/>
            <a:ext cx="3548743" cy="92333"/>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450"/>
              </a:spcBef>
              <a:spcAft>
                <a:spcPts val="0"/>
              </a:spcAft>
              <a:buClrTx/>
              <a:buSzPct val="100000"/>
              <a:buFontTx/>
              <a:buNone/>
              <a:tabLst/>
              <a:defRPr/>
            </a:pPr>
            <a:r>
              <a:rPr kumimoji="0" lang="en-US" sz="600" b="0" i="1" u="none" strike="noStrike" kern="1200" cap="none" spc="0" normalizeH="0" baseline="0" noProof="0" dirty="0">
                <a:ln>
                  <a:noFill/>
                </a:ln>
                <a:solidFill>
                  <a:srgbClr val="313131"/>
                </a:solidFill>
                <a:effectLst/>
                <a:uLnTx/>
                <a:uFillTx/>
                <a:latin typeface="Calibri"/>
                <a:ea typeface="+mn-ea"/>
                <a:cs typeface="+mn-cs"/>
              </a:rPr>
              <a:t>Source: ACFE “Fraud in the Wake of COVID-19: Benchmarking Report – December 2020 Edition”</a:t>
            </a:r>
          </a:p>
        </p:txBody>
      </p:sp>
    </p:spTree>
    <p:extLst>
      <p:ext uri="{BB962C8B-B14F-4D97-AF65-F5344CB8AC3E}">
        <p14:creationId xmlns:p14="http://schemas.microsoft.com/office/powerpoint/2010/main" val="6865631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Contact </a:t>
            </a:r>
            <a:r>
              <a:rPr lang="en-US" sz="1800" dirty="0"/>
              <a:t>Information</a:t>
            </a:r>
            <a:endParaRPr lang="en-US" noProof="0" dirty="0"/>
          </a:p>
        </p:txBody>
      </p:sp>
      <p:sp>
        <p:nvSpPr>
          <p:cNvPr id="4" name="Footer Placeholder 3"/>
          <p:cNvSpPr>
            <a:spLocks noGrp="1"/>
          </p:cNvSpPr>
          <p:nvPr>
            <p:ph type="ftr" sz="quarter" idx="3"/>
          </p:nvPr>
        </p:nvSpPr>
        <p:spPr/>
        <p:txBody>
          <a:bodyPr/>
          <a:lstStyle/>
          <a:p>
            <a:pPr marL="0" marR="0" lvl="0" indent="0" algn="r" defTabSz="685800" rtl="0" eaLnBrk="1" fontAlgn="auto" latinLnBrk="0" hangingPunct="1">
              <a:lnSpc>
                <a:spcPct val="100000"/>
              </a:lnSpc>
              <a:spcBef>
                <a:spcPts val="0"/>
              </a:spcBef>
              <a:spcAft>
                <a:spcPts val="0"/>
              </a:spcAft>
              <a:buClrTx/>
              <a:buSzPct val="100000"/>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Impact of COVID-19 – Increasing Fraud Risks</a:t>
            </a:r>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 name="Slide Number Placeholder 7"/>
          <p:cNvSpPr>
            <a:spLocks noGrp="1"/>
          </p:cNvSpPr>
          <p:nvPr>
            <p:ph type="sldNum" sz="quarter" idx="4"/>
          </p:nvPr>
        </p:nvSpPr>
        <p:spPr/>
        <p:txBody>
          <a:bodyPr/>
          <a:lstStyle/>
          <a:p>
            <a:pPr marL="0" marR="0" lvl="0" indent="0" algn="r" defTabSz="685800" rtl="0" eaLnBrk="1" fontAlgn="auto" latinLnBrk="0" hangingPunct="1">
              <a:lnSpc>
                <a:spcPct val="100000"/>
              </a:lnSpc>
              <a:spcBef>
                <a:spcPts val="450"/>
              </a:spcBef>
              <a:spcAft>
                <a:spcPts val="0"/>
              </a:spcAft>
              <a:buClrTx/>
              <a:buSzPct val="100000"/>
              <a:buFontTx/>
              <a:buNone/>
              <a:tabLst/>
              <a:defRPr/>
            </a:pPr>
            <a:fld id="{A463779A-5FA6-46BB-A830-682585DD6BBA}" type="slidenum">
              <a:rPr kumimoji="0" lang="en-US" sz="675"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685800" rtl="0" eaLnBrk="1" fontAlgn="auto" latinLnBrk="0" hangingPunct="1">
                <a:lnSpc>
                  <a:spcPct val="100000"/>
                </a:lnSpc>
                <a:spcBef>
                  <a:spcPts val="450"/>
                </a:spcBef>
                <a:spcAft>
                  <a:spcPts val="0"/>
                </a:spcAft>
                <a:buClrTx/>
                <a:buSzPct val="100000"/>
                <a:buFontTx/>
                <a:buNone/>
                <a:tabLst/>
                <a:defRPr/>
              </a:pPr>
              <a:t>11</a:t>
            </a:fld>
            <a:endParaRPr kumimoji="0" lang="en-US" sz="675"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19" name="Group 18">
            <a:extLst>
              <a:ext uri="{FF2B5EF4-FFF2-40B4-BE49-F238E27FC236}">
                <a16:creationId xmlns:a16="http://schemas.microsoft.com/office/drawing/2014/main" id="{5A6195DC-C15D-43CF-8A93-9637FCB29A5F}"/>
              </a:ext>
            </a:extLst>
          </p:cNvPr>
          <p:cNvGrpSpPr/>
          <p:nvPr/>
        </p:nvGrpSpPr>
        <p:grpSpPr>
          <a:xfrm>
            <a:off x="5583686" y="2503742"/>
            <a:ext cx="1605784" cy="700800"/>
            <a:chOff x="6342563" y="3023921"/>
            <a:chExt cx="1767942" cy="538163"/>
          </a:xfrm>
        </p:grpSpPr>
        <p:sp>
          <p:nvSpPr>
            <p:cNvPr id="20" name="TextBox 12">
              <a:extLst>
                <a:ext uri="{FF2B5EF4-FFF2-40B4-BE49-F238E27FC236}">
                  <a16:creationId xmlns:a16="http://schemas.microsoft.com/office/drawing/2014/main" id="{227E0631-B67C-49EE-8196-3C13CDD69E24}"/>
                </a:ext>
              </a:extLst>
            </p:cNvPr>
            <p:cNvSpPr txBox="1">
              <a:spLocks noChangeArrowheads="1"/>
            </p:cNvSpPr>
            <p:nvPr/>
          </p:nvSpPr>
          <p:spPr bwMode="auto">
            <a:xfrm>
              <a:off x="6548406" y="3036185"/>
              <a:ext cx="1562099" cy="94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763191" rtl="0" eaLnBrk="1" fontAlgn="auto" latinLnBrk="0" hangingPunct="1">
                <a:lnSpc>
                  <a:spcPct val="100000"/>
                </a:lnSpc>
                <a:spcBef>
                  <a:spcPts val="0"/>
                </a:spcBef>
                <a:spcAft>
                  <a:spcPts val="450"/>
                </a:spcAft>
                <a:buClrTx/>
                <a:buSzTx/>
                <a:buFontTx/>
                <a:buNone/>
                <a:tabLst/>
                <a:defRPr/>
              </a:pPr>
              <a:r>
                <a:rPr kumimoji="0" lang="it-IT" sz="800" b="0" i="0" u="none" strike="noStrike" kern="1200" cap="none" spc="0" normalizeH="0" baseline="0" noProof="0" dirty="0">
                  <a:ln>
                    <a:noFill/>
                  </a:ln>
                  <a:solidFill>
                    <a:prstClr val="black"/>
                  </a:solidFill>
                  <a:effectLst/>
                  <a:uLnTx/>
                  <a:uFillTx/>
                  <a:latin typeface="Calibri"/>
                  <a:ea typeface="+mn-ea"/>
                  <a:cs typeface="+mn-cs"/>
                </a:rPr>
                <a:t>+ 1 416 601 6692</a:t>
              </a:r>
            </a:p>
          </p:txBody>
        </p:sp>
        <p:cxnSp>
          <p:nvCxnSpPr>
            <p:cNvPr id="21" name="Straight Connector 20">
              <a:extLst>
                <a:ext uri="{FF2B5EF4-FFF2-40B4-BE49-F238E27FC236}">
                  <a16:creationId xmlns:a16="http://schemas.microsoft.com/office/drawing/2014/main" id="{287A76D4-DDB2-42CF-95E8-9FD6A2EA5A8E}"/>
                </a:ext>
              </a:extLst>
            </p:cNvPr>
            <p:cNvCxnSpPr>
              <a:stCxn id="47" idx="4"/>
              <a:endCxn id="43" idx="0"/>
            </p:cNvCxnSpPr>
            <p:nvPr/>
          </p:nvCxnSpPr>
          <p:spPr>
            <a:xfrm>
              <a:off x="6416382" y="3171559"/>
              <a:ext cx="0" cy="242887"/>
            </a:xfrm>
            <a:prstGeom prst="line">
              <a:avLst/>
            </a:prstGeom>
            <a:ln w="63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9574881D-016F-498A-88F0-F02A5FCA945F}"/>
                </a:ext>
              </a:extLst>
            </p:cNvPr>
            <p:cNvGrpSpPr/>
            <p:nvPr/>
          </p:nvGrpSpPr>
          <p:grpSpPr>
            <a:xfrm>
              <a:off x="6342563" y="3023921"/>
              <a:ext cx="147638" cy="147638"/>
              <a:chOff x="2845333" y="2280455"/>
              <a:chExt cx="147638" cy="147638"/>
            </a:xfrm>
          </p:grpSpPr>
          <p:sp>
            <p:nvSpPr>
              <p:cNvPr id="47" name="Oval 46">
                <a:extLst>
                  <a:ext uri="{FF2B5EF4-FFF2-40B4-BE49-F238E27FC236}">
                    <a16:creationId xmlns:a16="http://schemas.microsoft.com/office/drawing/2014/main" id="{D3730FF8-C934-47C8-8238-D47875D1F510}"/>
                  </a:ext>
                </a:extLst>
              </p:cNvPr>
              <p:cNvSpPr/>
              <p:nvPr/>
            </p:nvSpPr>
            <p:spPr bwMode="gray">
              <a:xfrm>
                <a:off x="2845333" y="2280455"/>
                <a:ext cx="147638" cy="147638"/>
              </a:xfrm>
              <a:prstGeom prst="ellipse">
                <a:avLst/>
              </a:prstGeom>
              <a:solidFill>
                <a:srgbClr val="92D050"/>
              </a:solidFill>
              <a:ln w="19050" algn="ctr">
                <a:noFill/>
                <a:miter lim="800000"/>
                <a:headEnd/>
                <a:tailEnd/>
              </a:ln>
            </p:spPr>
            <p:txBody>
              <a:bodyPr wrap="square" lIns="66675" tIns="66675" rIns="66675" bIns="66675" rtlCol="0" anchor="ctr"/>
              <a:lstStyle/>
              <a:p>
                <a:pPr marL="0" marR="0" lvl="0" indent="0" algn="ctr" defTabSz="685800" rtl="0" eaLnBrk="1" fontAlgn="auto" latinLnBrk="0" hangingPunct="1">
                  <a:lnSpc>
                    <a:spcPct val="106000"/>
                  </a:lnSpc>
                  <a:spcBef>
                    <a:spcPts val="0"/>
                  </a:spcBef>
                  <a:spcAft>
                    <a:spcPts val="0"/>
                  </a:spcAft>
                  <a:buClrTx/>
                  <a:buSzTx/>
                  <a:buFontTx/>
                  <a:buNone/>
                  <a:tabLst/>
                  <a:defRPr/>
                </a:pPr>
                <a:endParaRPr kumimoji="0" lang="en-GB" sz="800" b="1" i="0" u="none" strike="noStrike" kern="1200" cap="none" spc="0" normalizeH="0" baseline="0" noProof="0" dirty="0">
                  <a:ln>
                    <a:noFill/>
                  </a:ln>
                  <a:solidFill>
                    <a:prstClr val="white"/>
                  </a:solidFill>
                  <a:effectLst/>
                  <a:uLnTx/>
                  <a:uFillTx/>
                  <a:latin typeface="Calibri"/>
                  <a:ea typeface="+mn-ea"/>
                  <a:cs typeface="+mn-cs"/>
                </a:endParaRPr>
              </a:p>
            </p:txBody>
          </p:sp>
          <p:grpSp>
            <p:nvGrpSpPr>
              <p:cNvPr id="48" name="Group 47">
                <a:extLst>
                  <a:ext uri="{FF2B5EF4-FFF2-40B4-BE49-F238E27FC236}">
                    <a16:creationId xmlns:a16="http://schemas.microsoft.com/office/drawing/2014/main" id="{459BC6B1-4D0C-4021-B34F-6CD8F41DA906}"/>
                  </a:ext>
                </a:extLst>
              </p:cNvPr>
              <p:cNvGrpSpPr/>
              <p:nvPr/>
            </p:nvGrpSpPr>
            <p:grpSpPr>
              <a:xfrm>
                <a:off x="2871420" y="2323371"/>
                <a:ext cx="95465" cy="61807"/>
                <a:chOff x="2606675" y="3530601"/>
                <a:chExt cx="1017588" cy="658813"/>
              </a:xfrm>
              <a:solidFill>
                <a:schemeClr val="bg1"/>
              </a:solidFill>
            </p:grpSpPr>
            <p:sp>
              <p:nvSpPr>
                <p:cNvPr id="49" name="Freeform 5">
                  <a:extLst>
                    <a:ext uri="{FF2B5EF4-FFF2-40B4-BE49-F238E27FC236}">
                      <a16:creationId xmlns:a16="http://schemas.microsoft.com/office/drawing/2014/main" id="{84FB3D16-13E3-448E-A435-E097D93B5FCB}"/>
                    </a:ext>
                  </a:extLst>
                </p:cNvPr>
                <p:cNvSpPr>
                  <a:spLocks/>
                </p:cNvSpPr>
                <p:nvPr/>
              </p:nvSpPr>
              <p:spPr bwMode="auto">
                <a:xfrm>
                  <a:off x="2608263" y="3783013"/>
                  <a:ext cx="247650" cy="46038"/>
                </a:xfrm>
                <a:custGeom>
                  <a:avLst/>
                  <a:gdLst>
                    <a:gd name="T0" fmla="*/ 324 w 324"/>
                    <a:gd name="T1" fmla="*/ 0 h 62"/>
                    <a:gd name="T2" fmla="*/ 0 w 324"/>
                    <a:gd name="T3" fmla="*/ 0 h 62"/>
                    <a:gd name="T4" fmla="*/ 48 w 324"/>
                    <a:gd name="T5" fmla="*/ 62 h 62"/>
                    <a:gd name="T6" fmla="*/ 280 w 324"/>
                    <a:gd name="T7" fmla="*/ 62 h 62"/>
                    <a:gd name="T8" fmla="*/ 324 w 324"/>
                    <a:gd name="T9" fmla="*/ 0 h 62"/>
                  </a:gdLst>
                  <a:ahLst/>
                  <a:cxnLst>
                    <a:cxn ang="0">
                      <a:pos x="T0" y="T1"/>
                    </a:cxn>
                    <a:cxn ang="0">
                      <a:pos x="T2" y="T3"/>
                    </a:cxn>
                    <a:cxn ang="0">
                      <a:pos x="T4" y="T5"/>
                    </a:cxn>
                    <a:cxn ang="0">
                      <a:pos x="T6" y="T7"/>
                    </a:cxn>
                    <a:cxn ang="0">
                      <a:pos x="T8" y="T9"/>
                    </a:cxn>
                  </a:cxnLst>
                  <a:rect l="0" t="0" r="r" b="b"/>
                  <a:pathLst>
                    <a:path w="324" h="62">
                      <a:moveTo>
                        <a:pt x="324" y="0"/>
                      </a:moveTo>
                      <a:lnTo>
                        <a:pt x="0" y="0"/>
                      </a:lnTo>
                      <a:cubicBezTo>
                        <a:pt x="6" y="29"/>
                        <a:pt x="21" y="52"/>
                        <a:pt x="48" y="62"/>
                      </a:cubicBezTo>
                      <a:lnTo>
                        <a:pt x="280" y="62"/>
                      </a:lnTo>
                      <a:cubicBezTo>
                        <a:pt x="305" y="49"/>
                        <a:pt x="316" y="25"/>
                        <a:pt x="324" y="0"/>
                      </a:cubicBez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Freeform 6">
                  <a:extLst>
                    <a:ext uri="{FF2B5EF4-FFF2-40B4-BE49-F238E27FC236}">
                      <a16:creationId xmlns:a16="http://schemas.microsoft.com/office/drawing/2014/main" id="{DA543EEE-7754-42F7-8029-6FBBC027FDAD}"/>
                    </a:ext>
                  </a:extLst>
                </p:cNvPr>
                <p:cNvSpPr>
                  <a:spLocks/>
                </p:cNvSpPr>
                <p:nvPr/>
              </p:nvSpPr>
              <p:spPr bwMode="auto">
                <a:xfrm>
                  <a:off x="3376613" y="3783013"/>
                  <a:ext cx="246063" cy="46038"/>
                </a:xfrm>
                <a:custGeom>
                  <a:avLst/>
                  <a:gdLst>
                    <a:gd name="T0" fmla="*/ 44 w 324"/>
                    <a:gd name="T1" fmla="*/ 62 h 62"/>
                    <a:gd name="T2" fmla="*/ 275 w 324"/>
                    <a:gd name="T3" fmla="*/ 62 h 62"/>
                    <a:gd name="T4" fmla="*/ 324 w 324"/>
                    <a:gd name="T5" fmla="*/ 0 h 62"/>
                    <a:gd name="T6" fmla="*/ 0 w 324"/>
                    <a:gd name="T7" fmla="*/ 0 h 62"/>
                    <a:gd name="T8" fmla="*/ 44 w 324"/>
                    <a:gd name="T9" fmla="*/ 62 h 62"/>
                  </a:gdLst>
                  <a:ahLst/>
                  <a:cxnLst>
                    <a:cxn ang="0">
                      <a:pos x="T0" y="T1"/>
                    </a:cxn>
                    <a:cxn ang="0">
                      <a:pos x="T2" y="T3"/>
                    </a:cxn>
                    <a:cxn ang="0">
                      <a:pos x="T4" y="T5"/>
                    </a:cxn>
                    <a:cxn ang="0">
                      <a:pos x="T6" y="T7"/>
                    </a:cxn>
                    <a:cxn ang="0">
                      <a:pos x="T8" y="T9"/>
                    </a:cxn>
                  </a:cxnLst>
                  <a:rect l="0" t="0" r="r" b="b"/>
                  <a:pathLst>
                    <a:path w="324" h="62">
                      <a:moveTo>
                        <a:pt x="44" y="62"/>
                      </a:moveTo>
                      <a:lnTo>
                        <a:pt x="275" y="62"/>
                      </a:lnTo>
                      <a:cubicBezTo>
                        <a:pt x="303" y="52"/>
                        <a:pt x="318" y="29"/>
                        <a:pt x="324" y="0"/>
                      </a:cubicBezTo>
                      <a:lnTo>
                        <a:pt x="0" y="0"/>
                      </a:lnTo>
                      <a:cubicBezTo>
                        <a:pt x="7" y="25"/>
                        <a:pt x="19" y="49"/>
                        <a:pt x="44" y="62"/>
                      </a:cubicBez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1" name="Freeform 7">
                  <a:extLst>
                    <a:ext uri="{FF2B5EF4-FFF2-40B4-BE49-F238E27FC236}">
                      <a16:creationId xmlns:a16="http://schemas.microsoft.com/office/drawing/2014/main" id="{0222A78E-B5B8-4B83-8554-4BD447067105}"/>
                    </a:ext>
                  </a:extLst>
                </p:cNvPr>
                <p:cNvSpPr>
                  <a:spLocks noEditPoints="1"/>
                </p:cNvSpPr>
                <p:nvPr/>
              </p:nvSpPr>
              <p:spPr bwMode="auto">
                <a:xfrm>
                  <a:off x="2606675" y="3530601"/>
                  <a:ext cx="1017588" cy="658813"/>
                </a:xfrm>
                <a:custGeom>
                  <a:avLst/>
                  <a:gdLst>
                    <a:gd name="T0" fmla="*/ 885 w 1333"/>
                    <a:gd name="T1" fmla="*/ 286 h 862"/>
                    <a:gd name="T2" fmla="*/ 885 w 1333"/>
                    <a:gd name="T3" fmla="*/ 218 h 862"/>
                    <a:gd name="T4" fmla="*/ 968 w 1333"/>
                    <a:gd name="T5" fmla="*/ 240 h 862"/>
                    <a:gd name="T6" fmla="*/ 991 w 1333"/>
                    <a:gd name="T7" fmla="*/ 275 h 862"/>
                    <a:gd name="T8" fmla="*/ 1333 w 1333"/>
                    <a:gd name="T9" fmla="*/ 275 h 862"/>
                    <a:gd name="T10" fmla="*/ 1279 w 1333"/>
                    <a:gd name="T11" fmla="*/ 118 h 862"/>
                    <a:gd name="T12" fmla="*/ 667 w 1333"/>
                    <a:gd name="T13" fmla="*/ 10 h 862"/>
                    <a:gd name="T14" fmla="*/ 54 w 1333"/>
                    <a:gd name="T15" fmla="*/ 118 h 862"/>
                    <a:gd name="T16" fmla="*/ 0 w 1333"/>
                    <a:gd name="T17" fmla="*/ 275 h 862"/>
                    <a:gd name="T18" fmla="*/ 342 w 1333"/>
                    <a:gd name="T19" fmla="*/ 275 h 862"/>
                    <a:gd name="T20" fmla="*/ 365 w 1333"/>
                    <a:gd name="T21" fmla="*/ 240 h 862"/>
                    <a:gd name="T22" fmla="*/ 449 w 1333"/>
                    <a:gd name="T23" fmla="*/ 218 h 862"/>
                    <a:gd name="T24" fmla="*/ 449 w 1333"/>
                    <a:gd name="T25" fmla="*/ 286 h 862"/>
                    <a:gd name="T26" fmla="*/ 357 w 1333"/>
                    <a:gd name="T27" fmla="*/ 390 h 862"/>
                    <a:gd name="T28" fmla="*/ 224 w 1333"/>
                    <a:gd name="T29" fmla="*/ 719 h 862"/>
                    <a:gd name="T30" fmla="*/ 224 w 1333"/>
                    <a:gd name="T31" fmla="*/ 785 h 862"/>
                    <a:gd name="T32" fmla="*/ 224 w 1333"/>
                    <a:gd name="T33" fmla="*/ 824 h 862"/>
                    <a:gd name="T34" fmla="*/ 262 w 1333"/>
                    <a:gd name="T35" fmla="*/ 862 h 862"/>
                    <a:gd name="T36" fmla="*/ 667 w 1333"/>
                    <a:gd name="T37" fmla="*/ 862 h 862"/>
                    <a:gd name="T38" fmla="*/ 1071 w 1333"/>
                    <a:gd name="T39" fmla="*/ 862 h 862"/>
                    <a:gd name="T40" fmla="*/ 1109 w 1333"/>
                    <a:gd name="T41" fmla="*/ 824 h 862"/>
                    <a:gd name="T42" fmla="*/ 1109 w 1333"/>
                    <a:gd name="T43" fmla="*/ 785 h 862"/>
                    <a:gd name="T44" fmla="*/ 1109 w 1333"/>
                    <a:gd name="T45" fmla="*/ 719 h 862"/>
                    <a:gd name="T46" fmla="*/ 976 w 1333"/>
                    <a:gd name="T47" fmla="*/ 390 h 862"/>
                    <a:gd name="T48" fmla="*/ 885 w 1333"/>
                    <a:gd name="T49" fmla="*/ 286 h 862"/>
                    <a:gd name="T50" fmla="*/ 813 w 1333"/>
                    <a:gd name="T51" fmla="*/ 209 h 862"/>
                    <a:gd name="T52" fmla="*/ 813 w 1333"/>
                    <a:gd name="T53" fmla="*/ 275 h 862"/>
                    <a:gd name="T54" fmla="*/ 520 w 1333"/>
                    <a:gd name="T55" fmla="*/ 275 h 862"/>
                    <a:gd name="T56" fmla="*/ 520 w 1333"/>
                    <a:gd name="T57" fmla="*/ 209 h 862"/>
                    <a:gd name="T58" fmla="*/ 813 w 1333"/>
                    <a:gd name="T59" fmla="*/ 209 h 862"/>
                    <a:gd name="T60" fmla="*/ 667 w 1333"/>
                    <a:gd name="T61" fmla="*/ 715 h 862"/>
                    <a:gd name="T62" fmla="*/ 488 w 1333"/>
                    <a:gd name="T63" fmla="*/ 536 h 862"/>
                    <a:gd name="T64" fmla="*/ 667 w 1333"/>
                    <a:gd name="T65" fmla="*/ 358 h 862"/>
                    <a:gd name="T66" fmla="*/ 845 w 1333"/>
                    <a:gd name="T67" fmla="*/ 536 h 862"/>
                    <a:gd name="T68" fmla="*/ 667 w 1333"/>
                    <a:gd name="T69" fmla="*/ 715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3" h="862">
                      <a:moveTo>
                        <a:pt x="885" y="286"/>
                      </a:moveTo>
                      <a:lnTo>
                        <a:pt x="885" y="218"/>
                      </a:lnTo>
                      <a:cubicBezTo>
                        <a:pt x="922" y="223"/>
                        <a:pt x="954" y="231"/>
                        <a:pt x="968" y="240"/>
                      </a:cubicBezTo>
                      <a:cubicBezTo>
                        <a:pt x="980" y="248"/>
                        <a:pt x="986" y="260"/>
                        <a:pt x="991" y="275"/>
                      </a:cubicBezTo>
                      <a:lnTo>
                        <a:pt x="1333" y="275"/>
                      </a:lnTo>
                      <a:cubicBezTo>
                        <a:pt x="1329" y="213"/>
                        <a:pt x="1302" y="146"/>
                        <a:pt x="1279" y="118"/>
                      </a:cubicBezTo>
                      <a:cubicBezTo>
                        <a:pt x="1179" y="0"/>
                        <a:pt x="667" y="10"/>
                        <a:pt x="667" y="10"/>
                      </a:cubicBezTo>
                      <a:cubicBezTo>
                        <a:pt x="667" y="10"/>
                        <a:pt x="155" y="0"/>
                        <a:pt x="54" y="118"/>
                      </a:cubicBezTo>
                      <a:cubicBezTo>
                        <a:pt x="31" y="146"/>
                        <a:pt x="5" y="213"/>
                        <a:pt x="0" y="275"/>
                      </a:cubicBezTo>
                      <a:lnTo>
                        <a:pt x="342" y="275"/>
                      </a:lnTo>
                      <a:cubicBezTo>
                        <a:pt x="347" y="260"/>
                        <a:pt x="354" y="248"/>
                        <a:pt x="365" y="240"/>
                      </a:cubicBezTo>
                      <a:cubicBezTo>
                        <a:pt x="380" y="231"/>
                        <a:pt x="411" y="223"/>
                        <a:pt x="449" y="218"/>
                      </a:cubicBezTo>
                      <a:lnTo>
                        <a:pt x="449" y="286"/>
                      </a:lnTo>
                      <a:lnTo>
                        <a:pt x="357" y="390"/>
                      </a:lnTo>
                      <a:lnTo>
                        <a:pt x="224" y="719"/>
                      </a:lnTo>
                      <a:lnTo>
                        <a:pt x="224" y="785"/>
                      </a:lnTo>
                      <a:lnTo>
                        <a:pt x="224" y="824"/>
                      </a:lnTo>
                      <a:cubicBezTo>
                        <a:pt x="224" y="845"/>
                        <a:pt x="241" y="862"/>
                        <a:pt x="262" y="862"/>
                      </a:cubicBezTo>
                      <a:lnTo>
                        <a:pt x="667" y="862"/>
                      </a:lnTo>
                      <a:lnTo>
                        <a:pt x="1071" y="862"/>
                      </a:lnTo>
                      <a:cubicBezTo>
                        <a:pt x="1092" y="862"/>
                        <a:pt x="1109" y="845"/>
                        <a:pt x="1109" y="824"/>
                      </a:cubicBezTo>
                      <a:lnTo>
                        <a:pt x="1109" y="785"/>
                      </a:lnTo>
                      <a:lnTo>
                        <a:pt x="1109" y="719"/>
                      </a:lnTo>
                      <a:lnTo>
                        <a:pt x="976" y="390"/>
                      </a:lnTo>
                      <a:lnTo>
                        <a:pt x="885" y="286"/>
                      </a:lnTo>
                      <a:close/>
                      <a:moveTo>
                        <a:pt x="813" y="209"/>
                      </a:moveTo>
                      <a:lnTo>
                        <a:pt x="813" y="275"/>
                      </a:lnTo>
                      <a:lnTo>
                        <a:pt x="520" y="275"/>
                      </a:lnTo>
                      <a:lnTo>
                        <a:pt x="520" y="209"/>
                      </a:lnTo>
                      <a:cubicBezTo>
                        <a:pt x="594" y="202"/>
                        <a:pt x="739" y="202"/>
                        <a:pt x="813" y="209"/>
                      </a:cubicBezTo>
                      <a:close/>
                      <a:moveTo>
                        <a:pt x="667" y="715"/>
                      </a:moveTo>
                      <a:cubicBezTo>
                        <a:pt x="568" y="715"/>
                        <a:pt x="488" y="635"/>
                        <a:pt x="488" y="536"/>
                      </a:cubicBezTo>
                      <a:cubicBezTo>
                        <a:pt x="488" y="438"/>
                        <a:pt x="568" y="358"/>
                        <a:pt x="667" y="358"/>
                      </a:cubicBezTo>
                      <a:cubicBezTo>
                        <a:pt x="765" y="358"/>
                        <a:pt x="845" y="438"/>
                        <a:pt x="845" y="536"/>
                      </a:cubicBezTo>
                      <a:cubicBezTo>
                        <a:pt x="845" y="635"/>
                        <a:pt x="765" y="715"/>
                        <a:pt x="667" y="715"/>
                      </a:cubicBez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a:ea typeface="+mn-ea"/>
                    <a:cs typeface="+mn-cs"/>
                  </a:endParaRPr>
                </a:p>
              </p:txBody>
            </p:sp>
          </p:grpSp>
        </p:grpSp>
        <p:grpSp>
          <p:nvGrpSpPr>
            <p:cNvPr id="37" name="Group 36">
              <a:extLst>
                <a:ext uri="{FF2B5EF4-FFF2-40B4-BE49-F238E27FC236}">
                  <a16:creationId xmlns:a16="http://schemas.microsoft.com/office/drawing/2014/main" id="{EA5840FA-8DA4-4542-9548-16C5EBB7A5B5}"/>
                </a:ext>
              </a:extLst>
            </p:cNvPr>
            <p:cNvGrpSpPr/>
            <p:nvPr/>
          </p:nvGrpSpPr>
          <p:grpSpPr>
            <a:xfrm>
              <a:off x="6342563" y="3414446"/>
              <a:ext cx="147638" cy="147638"/>
              <a:chOff x="2845333" y="2670980"/>
              <a:chExt cx="147638" cy="147638"/>
            </a:xfrm>
          </p:grpSpPr>
          <p:sp>
            <p:nvSpPr>
              <p:cNvPr id="43" name="Oval 42">
                <a:extLst>
                  <a:ext uri="{FF2B5EF4-FFF2-40B4-BE49-F238E27FC236}">
                    <a16:creationId xmlns:a16="http://schemas.microsoft.com/office/drawing/2014/main" id="{1CBD4CFF-DC00-4A65-BEFE-D7E2F80D11BA}"/>
                  </a:ext>
                </a:extLst>
              </p:cNvPr>
              <p:cNvSpPr/>
              <p:nvPr/>
            </p:nvSpPr>
            <p:spPr bwMode="gray">
              <a:xfrm>
                <a:off x="2845333" y="2670980"/>
                <a:ext cx="147638" cy="147638"/>
              </a:xfrm>
              <a:prstGeom prst="ellipse">
                <a:avLst/>
              </a:prstGeom>
              <a:solidFill>
                <a:srgbClr val="92D050"/>
              </a:solidFill>
              <a:ln w="19050" algn="ctr">
                <a:noFill/>
                <a:miter lim="800000"/>
                <a:headEnd/>
                <a:tailEnd/>
              </a:ln>
            </p:spPr>
            <p:txBody>
              <a:bodyPr wrap="square" lIns="66675" tIns="66675" rIns="66675" bIns="66675" rtlCol="0" anchor="ctr"/>
              <a:lstStyle/>
              <a:p>
                <a:pPr marL="0" marR="0" lvl="0" indent="0" algn="ctr" defTabSz="685800" rtl="0" eaLnBrk="1" fontAlgn="auto" latinLnBrk="0" hangingPunct="1">
                  <a:lnSpc>
                    <a:spcPct val="106000"/>
                  </a:lnSpc>
                  <a:spcBef>
                    <a:spcPts val="0"/>
                  </a:spcBef>
                  <a:spcAft>
                    <a:spcPts val="0"/>
                  </a:spcAft>
                  <a:buClrTx/>
                  <a:buSzTx/>
                  <a:buFontTx/>
                  <a:buNone/>
                  <a:tabLst/>
                  <a:defRPr/>
                </a:pPr>
                <a:endParaRPr kumimoji="0" lang="en-GB" sz="800" b="1" i="0" u="none" strike="noStrike" kern="1200" cap="none" spc="0" normalizeH="0" baseline="0" noProof="0" dirty="0">
                  <a:ln>
                    <a:noFill/>
                  </a:ln>
                  <a:solidFill>
                    <a:prstClr val="white"/>
                  </a:solidFill>
                  <a:effectLst/>
                  <a:uLnTx/>
                  <a:uFillTx/>
                  <a:latin typeface="Calibri"/>
                  <a:ea typeface="+mn-ea"/>
                  <a:cs typeface="+mn-cs"/>
                </a:endParaRPr>
              </a:p>
            </p:txBody>
          </p:sp>
          <p:grpSp>
            <p:nvGrpSpPr>
              <p:cNvPr id="44" name="Group 43">
                <a:extLst>
                  <a:ext uri="{FF2B5EF4-FFF2-40B4-BE49-F238E27FC236}">
                    <a16:creationId xmlns:a16="http://schemas.microsoft.com/office/drawing/2014/main" id="{B0A0BCF9-B8CE-4D5F-A0B1-ECA392161152}"/>
                  </a:ext>
                </a:extLst>
              </p:cNvPr>
              <p:cNvGrpSpPr/>
              <p:nvPr/>
            </p:nvGrpSpPr>
            <p:grpSpPr>
              <a:xfrm>
                <a:off x="2878821" y="2719003"/>
                <a:ext cx="80662" cy="51593"/>
                <a:chOff x="1597025" y="3179763"/>
                <a:chExt cx="1017588" cy="650874"/>
              </a:xfrm>
              <a:solidFill>
                <a:schemeClr val="bg1"/>
              </a:solidFill>
            </p:grpSpPr>
            <p:sp>
              <p:nvSpPr>
                <p:cNvPr id="45" name="Freeform 11">
                  <a:extLst>
                    <a:ext uri="{FF2B5EF4-FFF2-40B4-BE49-F238E27FC236}">
                      <a16:creationId xmlns:a16="http://schemas.microsoft.com/office/drawing/2014/main" id="{119CD991-2F3C-4E33-9D76-18973AC7E2EC}"/>
                    </a:ext>
                  </a:extLst>
                </p:cNvPr>
                <p:cNvSpPr>
                  <a:spLocks/>
                </p:cNvSpPr>
                <p:nvPr/>
              </p:nvSpPr>
              <p:spPr bwMode="auto">
                <a:xfrm>
                  <a:off x="1597025" y="3276600"/>
                  <a:ext cx="1017588" cy="554037"/>
                </a:xfrm>
                <a:custGeom>
                  <a:avLst/>
                  <a:gdLst>
                    <a:gd name="T0" fmla="*/ 667 w 1333"/>
                    <a:gd name="T1" fmla="*/ 474 h 727"/>
                    <a:gd name="T2" fmla="*/ 667 w 1333"/>
                    <a:gd name="T3" fmla="*/ 474 h 727"/>
                    <a:gd name="T4" fmla="*/ 667 w 1333"/>
                    <a:gd name="T5" fmla="*/ 474 h 727"/>
                    <a:gd name="T6" fmla="*/ 0 w 1333"/>
                    <a:gd name="T7" fmla="*/ 0 h 727"/>
                    <a:gd name="T8" fmla="*/ 0 w 1333"/>
                    <a:gd name="T9" fmla="*/ 727 h 727"/>
                    <a:gd name="T10" fmla="*/ 1333 w 1333"/>
                    <a:gd name="T11" fmla="*/ 727 h 727"/>
                    <a:gd name="T12" fmla="*/ 1333 w 1333"/>
                    <a:gd name="T13" fmla="*/ 0 h 727"/>
                    <a:gd name="T14" fmla="*/ 667 w 1333"/>
                    <a:gd name="T15" fmla="*/ 474 h 7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3" h="727">
                      <a:moveTo>
                        <a:pt x="667" y="474"/>
                      </a:moveTo>
                      <a:lnTo>
                        <a:pt x="667" y="474"/>
                      </a:lnTo>
                      <a:lnTo>
                        <a:pt x="667" y="474"/>
                      </a:lnTo>
                      <a:lnTo>
                        <a:pt x="0" y="0"/>
                      </a:lnTo>
                      <a:lnTo>
                        <a:pt x="0" y="727"/>
                      </a:lnTo>
                      <a:lnTo>
                        <a:pt x="1333" y="727"/>
                      </a:lnTo>
                      <a:lnTo>
                        <a:pt x="1333" y="0"/>
                      </a:lnTo>
                      <a:lnTo>
                        <a:pt x="667" y="474"/>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Freeform 12">
                  <a:extLst>
                    <a:ext uri="{FF2B5EF4-FFF2-40B4-BE49-F238E27FC236}">
                      <a16:creationId xmlns:a16="http://schemas.microsoft.com/office/drawing/2014/main" id="{7D974AA9-372B-4943-9708-883023CB51A9}"/>
                    </a:ext>
                  </a:extLst>
                </p:cNvPr>
                <p:cNvSpPr>
                  <a:spLocks/>
                </p:cNvSpPr>
                <p:nvPr/>
              </p:nvSpPr>
              <p:spPr bwMode="auto">
                <a:xfrm>
                  <a:off x="1601788" y="3179763"/>
                  <a:ext cx="1008063" cy="357187"/>
                </a:xfrm>
                <a:custGeom>
                  <a:avLst/>
                  <a:gdLst>
                    <a:gd name="T0" fmla="*/ 0 w 1320"/>
                    <a:gd name="T1" fmla="*/ 0 h 468"/>
                    <a:gd name="T2" fmla="*/ 660 w 1320"/>
                    <a:gd name="T3" fmla="*/ 468 h 468"/>
                    <a:gd name="T4" fmla="*/ 1320 w 1320"/>
                    <a:gd name="T5" fmla="*/ 0 h 468"/>
                    <a:gd name="T6" fmla="*/ 0 w 1320"/>
                    <a:gd name="T7" fmla="*/ 0 h 468"/>
                  </a:gdLst>
                  <a:ahLst/>
                  <a:cxnLst>
                    <a:cxn ang="0">
                      <a:pos x="T0" y="T1"/>
                    </a:cxn>
                    <a:cxn ang="0">
                      <a:pos x="T2" y="T3"/>
                    </a:cxn>
                    <a:cxn ang="0">
                      <a:pos x="T4" y="T5"/>
                    </a:cxn>
                    <a:cxn ang="0">
                      <a:pos x="T6" y="T7"/>
                    </a:cxn>
                  </a:cxnLst>
                  <a:rect l="0" t="0" r="r" b="b"/>
                  <a:pathLst>
                    <a:path w="1320" h="468">
                      <a:moveTo>
                        <a:pt x="0" y="0"/>
                      </a:moveTo>
                      <a:lnTo>
                        <a:pt x="660" y="468"/>
                      </a:lnTo>
                      <a:lnTo>
                        <a:pt x="1320" y="0"/>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a:ea typeface="+mn-ea"/>
                    <a:cs typeface="+mn-cs"/>
                  </a:endParaRPr>
                </a:p>
              </p:txBody>
            </p:sp>
          </p:grpSp>
        </p:grpSp>
        <p:grpSp>
          <p:nvGrpSpPr>
            <p:cNvPr id="38" name="Group 37">
              <a:extLst>
                <a:ext uri="{FF2B5EF4-FFF2-40B4-BE49-F238E27FC236}">
                  <a16:creationId xmlns:a16="http://schemas.microsoft.com/office/drawing/2014/main" id="{233A07C2-267D-49A8-A3E9-9D3452B84DF8}"/>
                </a:ext>
              </a:extLst>
            </p:cNvPr>
            <p:cNvGrpSpPr/>
            <p:nvPr/>
          </p:nvGrpSpPr>
          <p:grpSpPr>
            <a:xfrm>
              <a:off x="6342563" y="3219184"/>
              <a:ext cx="147638" cy="147638"/>
              <a:chOff x="2845333" y="2475718"/>
              <a:chExt cx="147638" cy="147638"/>
            </a:xfrm>
          </p:grpSpPr>
          <p:sp>
            <p:nvSpPr>
              <p:cNvPr id="41" name="Oval 40">
                <a:extLst>
                  <a:ext uri="{FF2B5EF4-FFF2-40B4-BE49-F238E27FC236}">
                    <a16:creationId xmlns:a16="http://schemas.microsoft.com/office/drawing/2014/main" id="{1F916174-E7E6-409E-BCBA-6A90DDA71EC9}"/>
                  </a:ext>
                </a:extLst>
              </p:cNvPr>
              <p:cNvSpPr/>
              <p:nvPr/>
            </p:nvSpPr>
            <p:spPr bwMode="gray">
              <a:xfrm>
                <a:off x="2845333" y="2475718"/>
                <a:ext cx="147638" cy="147638"/>
              </a:xfrm>
              <a:prstGeom prst="ellipse">
                <a:avLst/>
              </a:prstGeom>
              <a:solidFill>
                <a:srgbClr val="92D050"/>
              </a:solidFill>
              <a:ln w="19050" algn="ctr">
                <a:noFill/>
                <a:miter lim="800000"/>
                <a:headEnd/>
                <a:tailEnd/>
              </a:ln>
            </p:spPr>
            <p:txBody>
              <a:bodyPr wrap="square" lIns="66675" tIns="66675" rIns="66675" bIns="66675" rtlCol="0" anchor="ctr"/>
              <a:lstStyle/>
              <a:p>
                <a:pPr marL="0" marR="0" lvl="0" indent="0" algn="ctr" defTabSz="685800" rtl="0" eaLnBrk="1" fontAlgn="auto" latinLnBrk="0" hangingPunct="1">
                  <a:lnSpc>
                    <a:spcPct val="106000"/>
                  </a:lnSpc>
                  <a:spcBef>
                    <a:spcPts val="0"/>
                  </a:spcBef>
                  <a:spcAft>
                    <a:spcPts val="0"/>
                  </a:spcAft>
                  <a:buClrTx/>
                  <a:buSzTx/>
                  <a:buFontTx/>
                  <a:buNone/>
                  <a:tabLst/>
                  <a:defRPr/>
                </a:pPr>
                <a:endParaRPr kumimoji="0" lang="en-GB" sz="800" b="1" i="0" u="none" strike="noStrike" kern="1200" cap="none" spc="0" normalizeH="0" baseline="0" noProof="0" dirty="0">
                  <a:ln>
                    <a:noFill/>
                  </a:ln>
                  <a:solidFill>
                    <a:prstClr val="white"/>
                  </a:solidFill>
                  <a:effectLst/>
                  <a:uLnTx/>
                  <a:uFillTx/>
                  <a:latin typeface="Calibri"/>
                  <a:ea typeface="+mn-ea"/>
                  <a:cs typeface="+mn-cs"/>
                </a:endParaRPr>
              </a:p>
            </p:txBody>
          </p:sp>
          <p:sp>
            <p:nvSpPr>
              <p:cNvPr id="42" name="Freeform 16">
                <a:extLst>
                  <a:ext uri="{FF2B5EF4-FFF2-40B4-BE49-F238E27FC236}">
                    <a16:creationId xmlns:a16="http://schemas.microsoft.com/office/drawing/2014/main" id="{C5F82297-0A08-498E-9361-CA45D6728E6C}"/>
                  </a:ext>
                </a:extLst>
              </p:cNvPr>
              <p:cNvSpPr>
                <a:spLocks noEditPoints="1"/>
              </p:cNvSpPr>
              <p:nvPr/>
            </p:nvSpPr>
            <p:spPr bwMode="auto">
              <a:xfrm>
                <a:off x="2895307" y="2506675"/>
                <a:ext cx="47691" cy="85725"/>
              </a:xfrm>
              <a:custGeom>
                <a:avLst/>
                <a:gdLst>
                  <a:gd name="T0" fmla="*/ 577 w 668"/>
                  <a:gd name="T1" fmla="*/ 0 h 1201"/>
                  <a:gd name="T2" fmla="*/ 89 w 668"/>
                  <a:gd name="T3" fmla="*/ 0 h 1201"/>
                  <a:gd name="T4" fmla="*/ 0 w 668"/>
                  <a:gd name="T5" fmla="*/ 89 h 1201"/>
                  <a:gd name="T6" fmla="*/ 0 w 668"/>
                  <a:gd name="T7" fmla="*/ 1112 h 1201"/>
                  <a:gd name="T8" fmla="*/ 89 w 668"/>
                  <a:gd name="T9" fmla="*/ 1201 h 1201"/>
                  <a:gd name="T10" fmla="*/ 579 w 668"/>
                  <a:gd name="T11" fmla="*/ 1201 h 1201"/>
                  <a:gd name="T12" fmla="*/ 668 w 668"/>
                  <a:gd name="T13" fmla="*/ 1112 h 1201"/>
                  <a:gd name="T14" fmla="*/ 668 w 668"/>
                  <a:gd name="T15" fmla="*/ 89 h 1201"/>
                  <a:gd name="T16" fmla="*/ 577 w 668"/>
                  <a:gd name="T17" fmla="*/ 0 h 1201"/>
                  <a:gd name="T18" fmla="*/ 244 w 668"/>
                  <a:gd name="T19" fmla="*/ 77 h 1201"/>
                  <a:gd name="T20" fmla="*/ 421 w 668"/>
                  <a:gd name="T21" fmla="*/ 77 h 1201"/>
                  <a:gd name="T22" fmla="*/ 432 w 668"/>
                  <a:gd name="T23" fmla="*/ 88 h 1201"/>
                  <a:gd name="T24" fmla="*/ 421 w 668"/>
                  <a:gd name="T25" fmla="*/ 99 h 1201"/>
                  <a:gd name="T26" fmla="*/ 244 w 668"/>
                  <a:gd name="T27" fmla="*/ 99 h 1201"/>
                  <a:gd name="T28" fmla="*/ 233 w 668"/>
                  <a:gd name="T29" fmla="*/ 88 h 1201"/>
                  <a:gd name="T30" fmla="*/ 244 w 668"/>
                  <a:gd name="T31" fmla="*/ 77 h 1201"/>
                  <a:gd name="T32" fmla="*/ 333 w 668"/>
                  <a:gd name="T33" fmla="*/ 1156 h 1201"/>
                  <a:gd name="T34" fmla="*/ 289 w 668"/>
                  <a:gd name="T35" fmla="*/ 1112 h 1201"/>
                  <a:gd name="T36" fmla="*/ 333 w 668"/>
                  <a:gd name="T37" fmla="*/ 1068 h 1201"/>
                  <a:gd name="T38" fmla="*/ 377 w 668"/>
                  <a:gd name="T39" fmla="*/ 1112 h 1201"/>
                  <a:gd name="T40" fmla="*/ 333 w 668"/>
                  <a:gd name="T41" fmla="*/ 1156 h 1201"/>
                  <a:gd name="T42" fmla="*/ 623 w 668"/>
                  <a:gd name="T43" fmla="*/ 1023 h 1201"/>
                  <a:gd name="T44" fmla="*/ 44 w 668"/>
                  <a:gd name="T45" fmla="*/ 1023 h 1201"/>
                  <a:gd name="T46" fmla="*/ 44 w 668"/>
                  <a:gd name="T47" fmla="*/ 177 h 1201"/>
                  <a:gd name="T48" fmla="*/ 621 w 668"/>
                  <a:gd name="T49" fmla="*/ 177 h 1201"/>
                  <a:gd name="T50" fmla="*/ 621 w 668"/>
                  <a:gd name="T51" fmla="*/ 1023 h 1201"/>
                  <a:gd name="T52" fmla="*/ 623 w 668"/>
                  <a:gd name="T53" fmla="*/ 1023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8" h="1201">
                    <a:moveTo>
                      <a:pt x="577" y="0"/>
                    </a:moveTo>
                    <a:lnTo>
                      <a:pt x="89" y="0"/>
                    </a:lnTo>
                    <a:cubicBezTo>
                      <a:pt x="40" y="0"/>
                      <a:pt x="0" y="40"/>
                      <a:pt x="0" y="89"/>
                    </a:cubicBezTo>
                    <a:lnTo>
                      <a:pt x="0" y="1112"/>
                    </a:lnTo>
                    <a:cubicBezTo>
                      <a:pt x="0" y="1161"/>
                      <a:pt x="40" y="1201"/>
                      <a:pt x="89" y="1201"/>
                    </a:cubicBezTo>
                    <a:lnTo>
                      <a:pt x="579" y="1201"/>
                    </a:lnTo>
                    <a:cubicBezTo>
                      <a:pt x="628" y="1201"/>
                      <a:pt x="668" y="1161"/>
                      <a:pt x="668" y="1112"/>
                    </a:cubicBezTo>
                    <a:lnTo>
                      <a:pt x="668" y="89"/>
                    </a:lnTo>
                    <a:cubicBezTo>
                      <a:pt x="667" y="40"/>
                      <a:pt x="627" y="0"/>
                      <a:pt x="577" y="0"/>
                    </a:cubicBezTo>
                    <a:close/>
                    <a:moveTo>
                      <a:pt x="244" y="77"/>
                    </a:moveTo>
                    <a:lnTo>
                      <a:pt x="421" y="77"/>
                    </a:lnTo>
                    <a:cubicBezTo>
                      <a:pt x="428" y="77"/>
                      <a:pt x="432" y="83"/>
                      <a:pt x="432" y="88"/>
                    </a:cubicBezTo>
                    <a:cubicBezTo>
                      <a:pt x="432" y="95"/>
                      <a:pt x="427" y="99"/>
                      <a:pt x="421" y="99"/>
                    </a:cubicBezTo>
                    <a:lnTo>
                      <a:pt x="244" y="99"/>
                    </a:lnTo>
                    <a:cubicBezTo>
                      <a:pt x="237" y="99"/>
                      <a:pt x="233" y="93"/>
                      <a:pt x="233" y="88"/>
                    </a:cubicBezTo>
                    <a:cubicBezTo>
                      <a:pt x="233" y="83"/>
                      <a:pt x="239" y="77"/>
                      <a:pt x="244" y="77"/>
                    </a:cubicBezTo>
                    <a:close/>
                    <a:moveTo>
                      <a:pt x="333" y="1156"/>
                    </a:moveTo>
                    <a:cubicBezTo>
                      <a:pt x="309" y="1156"/>
                      <a:pt x="289" y="1136"/>
                      <a:pt x="289" y="1112"/>
                    </a:cubicBezTo>
                    <a:cubicBezTo>
                      <a:pt x="289" y="1088"/>
                      <a:pt x="309" y="1068"/>
                      <a:pt x="333" y="1068"/>
                    </a:cubicBezTo>
                    <a:cubicBezTo>
                      <a:pt x="357" y="1068"/>
                      <a:pt x="377" y="1088"/>
                      <a:pt x="377" y="1112"/>
                    </a:cubicBezTo>
                    <a:cubicBezTo>
                      <a:pt x="377" y="1136"/>
                      <a:pt x="357" y="1156"/>
                      <a:pt x="333" y="1156"/>
                    </a:cubicBezTo>
                    <a:close/>
                    <a:moveTo>
                      <a:pt x="623" y="1023"/>
                    </a:moveTo>
                    <a:lnTo>
                      <a:pt x="44" y="1023"/>
                    </a:lnTo>
                    <a:lnTo>
                      <a:pt x="44" y="177"/>
                    </a:lnTo>
                    <a:lnTo>
                      <a:pt x="621" y="177"/>
                    </a:lnTo>
                    <a:lnTo>
                      <a:pt x="621" y="1023"/>
                    </a:lnTo>
                    <a:lnTo>
                      <a:pt x="623" y="1023"/>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39" name="TextBox 12">
              <a:extLst>
                <a:ext uri="{FF2B5EF4-FFF2-40B4-BE49-F238E27FC236}">
                  <a16:creationId xmlns:a16="http://schemas.microsoft.com/office/drawing/2014/main" id="{F12D4D7D-576E-4BF7-A94A-05212C8008D8}"/>
                </a:ext>
              </a:extLst>
            </p:cNvPr>
            <p:cNvSpPr txBox="1">
              <a:spLocks noChangeArrowheads="1"/>
            </p:cNvSpPr>
            <p:nvPr/>
          </p:nvSpPr>
          <p:spPr bwMode="auto">
            <a:xfrm>
              <a:off x="6548406" y="3231448"/>
              <a:ext cx="1562099" cy="94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763191" rtl="0" eaLnBrk="1" fontAlgn="auto" latinLnBrk="0" hangingPunct="1">
                <a:lnSpc>
                  <a:spcPct val="100000"/>
                </a:lnSpc>
                <a:spcBef>
                  <a:spcPts val="0"/>
                </a:spcBef>
                <a:spcAft>
                  <a:spcPts val="450"/>
                </a:spcAft>
                <a:buClrTx/>
                <a:buSzTx/>
                <a:buFontTx/>
                <a:buNone/>
                <a:tabLst/>
                <a:defRPr/>
              </a:pPr>
              <a:r>
                <a:rPr kumimoji="0" lang="it-IT" sz="800" b="0" i="0" u="none" strike="noStrike" kern="1200" cap="none" spc="0" normalizeH="0" baseline="0" noProof="0" dirty="0">
                  <a:ln>
                    <a:noFill/>
                  </a:ln>
                  <a:solidFill>
                    <a:prstClr val="black"/>
                  </a:solidFill>
                  <a:effectLst/>
                  <a:uLnTx/>
                  <a:uFillTx/>
                  <a:latin typeface="Calibri"/>
                  <a:ea typeface="+mn-ea"/>
                  <a:cs typeface="+mn-cs"/>
                </a:rPr>
                <a:t>+1 236 788 4528</a:t>
              </a:r>
            </a:p>
          </p:txBody>
        </p:sp>
        <p:sp>
          <p:nvSpPr>
            <p:cNvPr id="40" name="TextBox 12">
              <a:extLst>
                <a:ext uri="{FF2B5EF4-FFF2-40B4-BE49-F238E27FC236}">
                  <a16:creationId xmlns:a16="http://schemas.microsoft.com/office/drawing/2014/main" id="{F8904813-305D-45DC-97AE-E8F1FDBA2516}"/>
                </a:ext>
              </a:extLst>
            </p:cNvPr>
            <p:cNvSpPr txBox="1">
              <a:spLocks noChangeArrowheads="1"/>
            </p:cNvSpPr>
            <p:nvPr/>
          </p:nvSpPr>
          <p:spPr bwMode="auto">
            <a:xfrm>
              <a:off x="6548406" y="3426711"/>
              <a:ext cx="1562099" cy="94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763191" rtl="0" eaLnBrk="1" fontAlgn="auto" latinLnBrk="0" hangingPunct="1">
                <a:lnSpc>
                  <a:spcPct val="100000"/>
                </a:lnSpc>
                <a:spcBef>
                  <a:spcPts val="0"/>
                </a:spcBef>
                <a:spcAft>
                  <a:spcPts val="450"/>
                </a:spcAft>
                <a:buClrTx/>
                <a:buSzTx/>
                <a:buFontTx/>
                <a:buNone/>
                <a:tabLst/>
                <a:defRPr/>
              </a:pPr>
              <a:r>
                <a:rPr kumimoji="0" lang="it-IT" sz="800" b="0" i="0" u="none" strike="noStrike" kern="1200" cap="none" spc="0" normalizeH="0" baseline="0" noProof="0" dirty="0">
                  <a:ln>
                    <a:noFill/>
                  </a:ln>
                  <a:solidFill>
                    <a:prstClr val="black"/>
                  </a:solidFill>
                  <a:effectLst/>
                  <a:uLnTx/>
                  <a:uFillTx/>
                  <a:latin typeface="Calibri"/>
                  <a:ea typeface="+mn-ea"/>
                  <a:cs typeface="+mn-cs"/>
                </a:rPr>
                <a:t>pdent@deloitte.ca</a:t>
              </a:r>
            </a:p>
          </p:txBody>
        </p:sp>
      </p:grpSp>
      <p:sp>
        <p:nvSpPr>
          <p:cNvPr id="52" name="Text Placeholder 1">
            <a:extLst>
              <a:ext uri="{FF2B5EF4-FFF2-40B4-BE49-F238E27FC236}">
                <a16:creationId xmlns:a16="http://schemas.microsoft.com/office/drawing/2014/main" id="{A3F44EF4-74B2-473D-9F9B-8E147162A845}"/>
              </a:ext>
            </a:extLst>
          </p:cNvPr>
          <p:cNvSpPr txBox="1">
            <a:spLocks/>
          </p:cNvSpPr>
          <p:nvPr/>
        </p:nvSpPr>
        <p:spPr>
          <a:xfrm>
            <a:off x="5583686" y="1636515"/>
            <a:ext cx="2561959" cy="666870"/>
          </a:xfrm>
          <a:prstGeom prst="rect">
            <a:avLst/>
          </a:prstGeom>
        </p:spPr>
        <p:txBody>
          <a:bodyPr vert="horz" lIns="0" tIns="0" rIns="0" bIns="0" rtlCol="0">
            <a:noAutofit/>
          </a:bodyPr>
          <a:lstStyle>
            <a:lvl1pPr marL="0" indent="0" algn="l" defTabSz="990571" rtl="0" eaLnBrk="1" latinLnBrk="0" hangingPunct="1">
              <a:spcBef>
                <a:spcPts val="0"/>
              </a:spcBef>
              <a:spcAft>
                <a:spcPts val="1083"/>
              </a:spcAft>
              <a:buSzPct val="100000"/>
              <a:buFont typeface="Arial" panose="020B0604020202020204" pitchFamily="34" charset="0"/>
              <a:buChar char="​"/>
              <a:defRPr sz="1000" b="0" kern="1200">
                <a:solidFill>
                  <a:schemeClr val="tx1"/>
                </a:solidFill>
                <a:latin typeface="+mn-lt"/>
                <a:ea typeface="+mn-ea"/>
                <a:cs typeface="+mn-cs"/>
              </a:defRPr>
            </a:lvl1pPr>
            <a:lvl2pPr marL="0" indent="0" algn="l" defTabSz="990571" rtl="0" eaLnBrk="1" latinLnBrk="0" hangingPunct="1">
              <a:spcBef>
                <a:spcPts val="0"/>
              </a:spcBef>
              <a:spcAft>
                <a:spcPts val="1083"/>
              </a:spcAft>
              <a:buClrTx/>
              <a:buSzPct val="100000"/>
              <a:buFont typeface="Arial" panose="020B0604020202020204" pitchFamily="34" charset="0"/>
              <a:buChar char="​"/>
              <a:defRPr lang="en-US" sz="1000" b="1" kern="1200" dirty="0" smtClean="0">
                <a:solidFill>
                  <a:schemeClr val="tx1"/>
                </a:solidFill>
                <a:latin typeface="+mn-lt"/>
                <a:ea typeface="+mn-ea"/>
                <a:cs typeface="+mn-cs"/>
              </a:defRPr>
            </a:lvl2pPr>
            <a:lvl3pPr marL="191094" indent="-191094" algn="l" defTabSz="990571" rtl="0" eaLnBrk="1" latinLnBrk="0" hangingPunct="1">
              <a:spcBef>
                <a:spcPts val="0"/>
              </a:spcBef>
              <a:spcAft>
                <a:spcPts val="1083"/>
              </a:spcAft>
              <a:buClrTx/>
              <a:buSzPct val="100000"/>
              <a:buFont typeface="Arial" panose="020B0604020202020204" pitchFamily="34" charset="0"/>
              <a:buChar char="•"/>
              <a:defRPr lang="en-US" sz="1000" kern="1200" dirty="0" smtClean="0">
                <a:solidFill>
                  <a:schemeClr val="tx1"/>
                </a:solidFill>
                <a:latin typeface="+mn-lt"/>
                <a:ea typeface="+mn-ea"/>
                <a:cs typeface="+mn-cs"/>
              </a:defRPr>
            </a:lvl3pPr>
            <a:lvl4pPr marL="386089" indent="-191094" algn="l" defTabSz="990571" rtl="0" eaLnBrk="1" latinLnBrk="0" hangingPunct="1">
              <a:spcBef>
                <a:spcPts val="0"/>
              </a:spcBef>
              <a:spcAft>
                <a:spcPts val="1083"/>
              </a:spcAft>
              <a:buClrTx/>
              <a:buSzPct val="100000"/>
              <a:buFont typeface="Verdana" panose="020B0604030504040204" pitchFamily="34" charset="0"/>
              <a:buChar char="−"/>
              <a:defRPr lang="en-US" sz="1000" kern="1200" baseline="0" dirty="0" smtClean="0">
                <a:solidFill>
                  <a:schemeClr val="tx1"/>
                </a:solidFill>
                <a:latin typeface="+mn-lt"/>
                <a:ea typeface="+mn-ea"/>
                <a:cs typeface="+mn-cs"/>
              </a:defRPr>
            </a:lvl4pPr>
            <a:lvl5pPr marL="577182" indent="-191094" algn="l" defTabSz="865030" rtl="0" eaLnBrk="1" latinLnBrk="0" hangingPunct="1">
              <a:spcBef>
                <a:spcPts val="0"/>
              </a:spcBef>
              <a:spcAft>
                <a:spcPts val="1083"/>
              </a:spcAft>
              <a:buClrTx/>
              <a:buSzPct val="100000"/>
              <a:buFont typeface="Verdana" panose="020B0604030504040204" pitchFamily="34" charset="0"/>
              <a:buChar char="−"/>
              <a:tabLst/>
              <a:defRPr lang="en-US" sz="1000" kern="1200" baseline="0" dirty="0" smtClean="0">
                <a:solidFill>
                  <a:schemeClr val="tx1"/>
                </a:solidFill>
                <a:latin typeface="+mn-lt"/>
                <a:ea typeface="+mn-ea"/>
                <a:cs typeface="+mn-cs"/>
              </a:defRPr>
            </a:lvl5pPr>
            <a:lvl6pPr marL="577182" indent="-191094" algn="l" defTabSz="990571" rtl="0" eaLnBrk="1" latinLnBrk="0" hangingPunct="1">
              <a:spcBef>
                <a:spcPts val="0"/>
              </a:spcBef>
              <a:spcAft>
                <a:spcPts val="1083"/>
              </a:spcAft>
              <a:buFont typeface="Verdana" panose="020B0604030504040204" pitchFamily="34" charset="0"/>
              <a:buChar char="−"/>
              <a:defRPr sz="1000" kern="1200" baseline="0">
                <a:solidFill>
                  <a:schemeClr val="tx1"/>
                </a:solidFill>
                <a:latin typeface="+mn-lt"/>
                <a:ea typeface="+mn-ea"/>
                <a:cs typeface="+mn-cs"/>
              </a:defRPr>
            </a:lvl6pPr>
            <a:lvl7pPr marL="577182" indent="-191094" algn="l" defTabSz="990571" rtl="0" eaLnBrk="1" latinLnBrk="0" hangingPunct="1">
              <a:spcBef>
                <a:spcPts val="0"/>
              </a:spcBef>
              <a:spcAft>
                <a:spcPts val="1083"/>
              </a:spcAft>
              <a:buFont typeface="Verdana" panose="020B0604030504040204" pitchFamily="34" charset="0"/>
              <a:buChar char="−"/>
              <a:defRPr sz="1000" kern="1200">
                <a:solidFill>
                  <a:schemeClr val="tx1"/>
                </a:solidFill>
                <a:latin typeface="+mn-lt"/>
                <a:ea typeface="+mn-ea"/>
                <a:cs typeface="+mn-cs"/>
              </a:defRPr>
            </a:lvl7pPr>
            <a:lvl8pPr marL="577182" indent="-191094" algn="l" defTabSz="990571" rtl="0" eaLnBrk="1" latinLnBrk="0" hangingPunct="1">
              <a:spcBef>
                <a:spcPts val="0"/>
              </a:spcBef>
              <a:spcAft>
                <a:spcPts val="1083"/>
              </a:spcAft>
              <a:buFont typeface="Verdana" panose="020B0604030504040204" pitchFamily="34" charset="0"/>
              <a:buChar char="−"/>
              <a:defRPr sz="1000" kern="1200" baseline="0">
                <a:solidFill>
                  <a:schemeClr val="tx1"/>
                </a:solidFill>
                <a:latin typeface="+mn-lt"/>
                <a:ea typeface="+mn-ea"/>
                <a:cs typeface="+mn-cs"/>
              </a:defRPr>
            </a:lvl8pPr>
            <a:lvl9pPr marL="577182" indent="-191094" algn="l" defTabSz="990571" rtl="0" eaLnBrk="1" latinLnBrk="0" hangingPunct="1">
              <a:spcBef>
                <a:spcPts val="0"/>
              </a:spcBef>
              <a:spcAft>
                <a:spcPts val="1083"/>
              </a:spcAft>
              <a:buFont typeface="Verdana" panose="020B0604030504040204" pitchFamily="34" charset="0"/>
              <a:buChar char="−"/>
              <a:defRPr sz="1000" kern="1200" baseline="0">
                <a:solidFill>
                  <a:schemeClr val="tx1"/>
                </a:solidFill>
                <a:latin typeface="+mn-lt"/>
                <a:ea typeface="+mn-ea"/>
                <a:cs typeface="+mn-cs"/>
              </a:defRPr>
            </a:lvl9pPr>
          </a:lstStyle>
          <a:p>
            <a:pPr marL="0" marR="0" lvl="0" indent="0" algn="l" defTabSz="742928" rtl="0" eaLnBrk="1" fontAlgn="auto" latinLnBrk="0" hangingPunct="1">
              <a:lnSpc>
                <a:spcPct val="100000"/>
              </a:lnSpc>
              <a:spcBef>
                <a:spcPts val="0"/>
              </a:spcBef>
              <a:spcAft>
                <a:spcPts val="150"/>
              </a:spcAft>
              <a:buClrTx/>
              <a:buSzPct val="100000"/>
              <a:buFont typeface="Arial" panose="020B0604020202020204" pitchFamily="34" charset="0"/>
              <a:buChar char="​"/>
              <a:tabLst/>
              <a:defRPr/>
            </a:pPr>
            <a:r>
              <a:rPr kumimoji="0" lang="en-GB" sz="1200" b="1" i="0" u="none" strike="noStrike" kern="1200" cap="none" spc="0" normalizeH="0" baseline="0" noProof="0" dirty="0">
                <a:ln>
                  <a:noFill/>
                </a:ln>
                <a:solidFill>
                  <a:prstClr val="black"/>
                </a:solidFill>
                <a:effectLst/>
                <a:uLnTx/>
                <a:uFillTx/>
                <a:latin typeface="Calibri"/>
                <a:ea typeface="+mn-ea"/>
                <a:cs typeface="+mn-cs"/>
              </a:rPr>
              <a:t>PET</a:t>
            </a:r>
            <a:r>
              <a:rPr kumimoji="0" lang="en-US" sz="1200" b="1" i="0" u="none" strike="noStrike" kern="1200" cap="none" spc="0" normalizeH="0" baseline="0" noProof="0" dirty="0">
                <a:ln>
                  <a:noFill/>
                </a:ln>
                <a:solidFill>
                  <a:prstClr val="black"/>
                </a:solidFill>
                <a:effectLst/>
                <a:uLnTx/>
                <a:uFillTx/>
                <a:latin typeface="Calibri"/>
                <a:ea typeface="+mn-ea"/>
                <a:cs typeface="+mn-cs"/>
              </a:rPr>
              <a:t>ER DENT, CPA, CFF, CIA, CFE, ICD.D</a:t>
            </a:r>
            <a:endParaRPr kumimoji="0" lang="en-GB" sz="12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742928" rtl="0" eaLnBrk="1" fontAlgn="auto" latinLnBrk="0" hangingPunct="1">
              <a:lnSpc>
                <a:spcPct val="100000"/>
              </a:lnSpc>
              <a:spcBef>
                <a:spcPts val="0"/>
              </a:spcBef>
              <a:spcAft>
                <a:spcPts val="150"/>
              </a:spcAft>
              <a:buClrTx/>
              <a:buSzPct val="100000"/>
              <a:buFont typeface="Arial" panose="020B0604020202020204" pitchFamily="34" charset="0"/>
              <a:buChar char="​"/>
              <a:tabLst/>
              <a:defRPr/>
            </a:pPr>
            <a:r>
              <a:rPr kumimoji="0" lang="en-US" sz="12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Partner, Financial Advisory BC Region and President of Deloitte Forensic Inc</a:t>
            </a:r>
            <a:endParaRPr kumimoji="0" lang="en-US" sz="1200" b="0" i="1"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742928" rtl="0" eaLnBrk="1" fontAlgn="auto" latinLnBrk="0" hangingPunct="1">
              <a:lnSpc>
                <a:spcPct val="100000"/>
              </a:lnSpc>
              <a:spcBef>
                <a:spcPts val="0"/>
              </a:spcBef>
              <a:spcAft>
                <a:spcPts val="150"/>
              </a:spcAft>
              <a:buClrTx/>
              <a:buSzPct val="100000"/>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Deloitte LLP, Vancouver, Canada</a:t>
            </a:r>
          </a:p>
        </p:txBody>
      </p:sp>
      <p:pic>
        <p:nvPicPr>
          <p:cNvPr id="53" name="Picture 52">
            <a:extLst>
              <a:ext uri="{FF2B5EF4-FFF2-40B4-BE49-F238E27FC236}">
                <a16:creationId xmlns:a16="http://schemas.microsoft.com/office/drawing/2014/main" id="{C51C440A-8810-405C-9644-EDC0CD6A173E}"/>
              </a:ext>
            </a:extLst>
          </p:cNvPr>
          <p:cNvPicPr/>
          <p:nvPr/>
        </p:nvPicPr>
        <p:blipFill>
          <a:blip r:embed="rId3">
            <a:extLst>
              <a:ext uri="{28A0092B-C50C-407E-A947-70E740481C1C}">
                <a14:useLocalDpi xmlns:a14="http://schemas.microsoft.com/office/drawing/2010/main" val="0"/>
              </a:ext>
            </a:extLst>
          </a:blip>
          <a:stretch>
            <a:fillRect/>
          </a:stretch>
        </p:blipFill>
        <p:spPr>
          <a:xfrm>
            <a:off x="3074671" y="1394460"/>
            <a:ext cx="2228849" cy="2354580"/>
          </a:xfrm>
          <a:prstGeom prst="rect">
            <a:avLst/>
          </a:prstGeom>
        </p:spPr>
      </p:pic>
    </p:spTree>
    <p:extLst>
      <p:ext uri="{BB962C8B-B14F-4D97-AF65-F5344CB8AC3E}">
        <p14:creationId xmlns:p14="http://schemas.microsoft.com/office/powerpoint/2010/main" val="251109037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FEC2C32-EB7F-45F7-AE4F-B0B213EE1CCB}"/>
              </a:ext>
            </a:extLst>
          </p:cNvPr>
          <p:cNvSpPr>
            <a:spLocks noGrp="1"/>
          </p:cNvSpPr>
          <p:nvPr>
            <p:ph type="body" sz="quarter" idx="13"/>
          </p:nvPr>
        </p:nvSpPr>
        <p:spPr/>
        <p:txBody>
          <a:bodyPr/>
          <a:lstStyle/>
          <a:p>
            <a:pPr algn="just"/>
            <a:r>
              <a:rPr lang="en-US" b="1" dirty="0">
                <a:ea typeface="+mn-lt"/>
                <a:cs typeface="+mn-lt"/>
              </a:rPr>
              <a:t>About Deloitte</a:t>
            </a:r>
            <a:endParaRPr lang="en-US" dirty="0"/>
          </a:p>
          <a:p>
            <a:pPr algn="just"/>
            <a:r>
              <a:rPr lang="en-US" dirty="0">
                <a:ea typeface="+mn-lt"/>
                <a:cs typeface="+mn-lt"/>
              </a:rPr>
              <a:t>Deloitte provides audit and assurance, consulting, financial advisory, risk advisory, tax, and related services to public and private clients spanning multiple industries. Deloitte serves four out of five Fortune Global 500® companies through a globally connected network of member firms in more than 150 countries and territories bringing world-class capabilities, insights, and service to address clients' most complex business challenges. Deloitte LLP, an Ontario limited liability partnership, is the Canadian member firm of Deloitte </a:t>
            </a:r>
            <a:r>
              <a:rPr lang="en-US" dirty="0" err="1">
                <a:ea typeface="+mn-lt"/>
                <a:cs typeface="+mn-lt"/>
              </a:rPr>
              <a:t>Touche</a:t>
            </a:r>
            <a:r>
              <a:rPr lang="en-US" dirty="0">
                <a:ea typeface="+mn-lt"/>
                <a:cs typeface="+mn-lt"/>
              </a:rPr>
              <a:t> Tohmatsu Limited. Deloitte refers to one or more of Deloitte </a:t>
            </a:r>
            <a:r>
              <a:rPr lang="en-US" dirty="0" err="1">
                <a:ea typeface="+mn-lt"/>
                <a:cs typeface="+mn-lt"/>
              </a:rPr>
              <a:t>Touche</a:t>
            </a:r>
            <a:r>
              <a:rPr lang="en-US" dirty="0">
                <a:ea typeface="+mn-lt"/>
                <a:cs typeface="+mn-lt"/>
              </a:rPr>
              <a:t> Tohmatsu Limited, a UK private company limited by guarantee, and its network of member firms, each of which is a legally separate and independent entity. Please see </a:t>
            </a:r>
            <a:r>
              <a:rPr lang="en-US" dirty="0">
                <a:ea typeface="+mn-lt"/>
                <a:cs typeface="+mn-lt"/>
                <a:hlinkClick r:id="rId2"/>
              </a:rPr>
              <a:t>www.deloitte.com/about</a:t>
            </a:r>
            <a:r>
              <a:rPr lang="en-US" dirty="0">
                <a:ea typeface="+mn-lt"/>
                <a:cs typeface="+mn-lt"/>
              </a:rPr>
              <a:t> for a detailed description of the legal structure of Deloitte </a:t>
            </a:r>
            <a:r>
              <a:rPr lang="en-US" dirty="0" err="1">
                <a:ea typeface="+mn-lt"/>
                <a:cs typeface="+mn-lt"/>
              </a:rPr>
              <a:t>Touche</a:t>
            </a:r>
            <a:r>
              <a:rPr lang="en-US" dirty="0">
                <a:ea typeface="+mn-lt"/>
                <a:cs typeface="+mn-lt"/>
              </a:rPr>
              <a:t> Tohmatsu Limited and its member firms.</a:t>
            </a:r>
            <a:endParaRPr lang="en-US" dirty="0"/>
          </a:p>
          <a:p>
            <a:pPr algn="just"/>
            <a:endParaRPr lang="en-US" dirty="0"/>
          </a:p>
          <a:p>
            <a:pPr algn="just"/>
            <a:r>
              <a:rPr lang="en-US" dirty="0">
                <a:ea typeface="+mn-lt"/>
                <a:cs typeface="+mn-lt"/>
              </a:rPr>
              <a:t>Our global Purpose is making an impact that matters. At Deloitte Canada, that translates into building a better future by accelerating and expanding access to knowledge. We believe we can achieve this Purpose by living our shared values to lead the way, serve with integrity, take care of each other, foster inclusion, and collaborate for measurable impact.</a:t>
            </a:r>
            <a:endParaRPr lang="en-US" dirty="0"/>
          </a:p>
          <a:p>
            <a:pPr algn="just"/>
            <a:endParaRPr lang="en-US" dirty="0"/>
          </a:p>
          <a:p>
            <a:pPr algn="just"/>
            <a:r>
              <a:rPr lang="en-US" dirty="0">
                <a:ea typeface="+mn-lt"/>
                <a:cs typeface="+mn-lt"/>
              </a:rPr>
              <a:t>To learn more about Deloitte's approximately 330,000 professionals, over 11,000 of whom are part of the Canadian firm, please connect with us on </a:t>
            </a:r>
            <a:r>
              <a:rPr lang="en-US" dirty="0">
                <a:ea typeface="+mn-lt"/>
                <a:cs typeface="+mn-lt"/>
                <a:hlinkClick r:id="rId3"/>
              </a:rPr>
              <a:t>LinkedIn</a:t>
            </a:r>
            <a:r>
              <a:rPr lang="en-US" dirty="0">
                <a:ea typeface="+mn-lt"/>
                <a:cs typeface="+mn-lt"/>
              </a:rPr>
              <a:t>, </a:t>
            </a:r>
            <a:r>
              <a:rPr lang="en-US" dirty="0">
                <a:ea typeface="+mn-lt"/>
                <a:cs typeface="+mn-lt"/>
                <a:hlinkClick r:id="rId4"/>
              </a:rPr>
              <a:t>Twitter</a:t>
            </a:r>
            <a:r>
              <a:rPr lang="en-US" dirty="0">
                <a:ea typeface="+mn-lt"/>
                <a:cs typeface="+mn-lt"/>
              </a:rPr>
              <a:t>, </a:t>
            </a:r>
            <a:r>
              <a:rPr lang="en-US" dirty="0">
                <a:ea typeface="+mn-lt"/>
                <a:cs typeface="+mn-lt"/>
                <a:hlinkClick r:id="rId5"/>
              </a:rPr>
              <a:t>Instagram</a:t>
            </a:r>
            <a:r>
              <a:rPr lang="en-US" dirty="0">
                <a:ea typeface="+mn-lt"/>
                <a:cs typeface="+mn-lt"/>
              </a:rPr>
              <a:t>, or </a:t>
            </a:r>
            <a:r>
              <a:rPr lang="en-US" dirty="0">
                <a:ea typeface="+mn-lt"/>
                <a:cs typeface="+mn-lt"/>
                <a:hlinkClick r:id="rId6"/>
              </a:rPr>
              <a:t>Facebook</a:t>
            </a:r>
            <a:r>
              <a:rPr lang="en-US" dirty="0">
                <a:ea typeface="+mn-lt"/>
                <a:cs typeface="+mn-lt"/>
              </a:rPr>
              <a:t>.</a:t>
            </a:r>
            <a:endParaRPr lang="en-US" dirty="0"/>
          </a:p>
        </p:txBody>
      </p:sp>
    </p:spTree>
    <p:extLst>
      <p:ext uri="{BB962C8B-B14F-4D97-AF65-F5344CB8AC3E}">
        <p14:creationId xmlns:p14="http://schemas.microsoft.com/office/powerpoint/2010/main" val="414982460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9266" y="346647"/>
            <a:ext cx="8229600" cy="1714202"/>
          </a:xfrm>
        </p:spPr>
        <p:txBody>
          <a:bodyPr>
            <a:noAutofit/>
          </a:bodyPr>
          <a:lstStyle/>
          <a:p>
            <a:r>
              <a:rPr lang="en-CA" sz="3200" dirty="0">
                <a:solidFill>
                  <a:prstClr val="white"/>
                </a:solidFill>
                <a:latin typeface="Times New Roman" panose="02020603050405020304" pitchFamily="18" charset="0"/>
              </a:rPr>
              <a:t>PAC ANNUAL CONFERENCE</a:t>
            </a:r>
            <a:br>
              <a:rPr lang="en-US" sz="2800" dirty="0"/>
            </a:br>
            <a:r>
              <a:rPr lang="en-CA" sz="3600" b="1" cap="small" dirty="0">
                <a:latin typeface="Times New Roman" panose="02020603050405020304" pitchFamily="18" charset="0"/>
              </a:rPr>
              <a:t>Professional Accounting Futures</a:t>
            </a:r>
            <a:r>
              <a:rPr lang="en-CA" sz="2000" dirty="0">
                <a:solidFill>
                  <a:prstClr val="white"/>
                </a:solidFill>
                <a:latin typeface="Times New Roman" panose="02020603050405020304" pitchFamily="18" charset="0"/>
              </a:rPr>
              <a:t> </a:t>
            </a:r>
            <a:br>
              <a:rPr lang="en-CA" sz="2000" dirty="0">
                <a:solidFill>
                  <a:prstClr val="white"/>
                </a:solidFill>
                <a:latin typeface="Times New Roman" panose="02020603050405020304" pitchFamily="18" charset="0"/>
              </a:rPr>
            </a:br>
            <a:r>
              <a:rPr lang="en-CA" sz="2400" dirty="0">
                <a:solidFill>
                  <a:prstClr val="white"/>
                </a:solidFill>
                <a:latin typeface="Times New Roman" panose="02020603050405020304" pitchFamily="18" charset="0"/>
              </a:rPr>
              <a:t>October 28 &amp; 29, 2021</a:t>
            </a:r>
            <a:endParaRPr lang="en-US" sz="4000" dirty="0"/>
          </a:p>
        </p:txBody>
      </p:sp>
      <p:sp>
        <p:nvSpPr>
          <p:cNvPr id="3" name="Content Placeholder 2"/>
          <p:cNvSpPr>
            <a:spLocks noGrp="1"/>
          </p:cNvSpPr>
          <p:nvPr>
            <p:ph idx="1"/>
          </p:nvPr>
        </p:nvSpPr>
        <p:spPr>
          <a:xfrm>
            <a:off x="1981200" y="2276873"/>
            <a:ext cx="8229600" cy="2448273"/>
          </a:xfrm>
        </p:spPr>
        <p:txBody>
          <a:bodyPr>
            <a:noAutofit/>
          </a:bodyPr>
          <a:lstStyle/>
          <a:p>
            <a:pPr marL="0" indent="0" algn="ctr">
              <a:buNone/>
            </a:pPr>
            <a:r>
              <a:rPr lang="en-US" dirty="0"/>
              <a:t>Thank you for attending</a:t>
            </a:r>
            <a:br>
              <a:rPr lang="en-US" dirty="0"/>
            </a:br>
            <a:endParaRPr lang="en-US" sz="1400" dirty="0"/>
          </a:p>
          <a:p>
            <a:pPr marL="0" indent="0" algn="ctr">
              <a:buNone/>
            </a:pPr>
            <a:r>
              <a:rPr lang="en-US" dirty="0"/>
              <a:t>Visit our PAC website at </a:t>
            </a:r>
          </a:p>
          <a:p>
            <a:pPr marL="0" indent="0" algn="ctr">
              <a:buNone/>
            </a:pPr>
            <a:r>
              <a:rPr lang="en-US" dirty="0"/>
              <a:t>https://www.utm.utoronto.ca/pac/</a:t>
            </a:r>
            <a:br>
              <a:rPr lang="en-US" dirty="0"/>
            </a:br>
            <a:endParaRPr lang="en-US" sz="1400" dirty="0"/>
          </a:p>
          <a:p>
            <a:pPr marL="0" indent="0" algn="ctr">
              <a:buNone/>
            </a:pPr>
            <a:r>
              <a:rPr lang="en-US" dirty="0"/>
              <a:t>Please join us next year</a:t>
            </a:r>
          </a:p>
        </p:txBody>
      </p:sp>
      <p:pic>
        <p:nvPicPr>
          <p:cNvPr id="1026" name="Picture 2" descr="D:\My Docs\z Ryan's Stuff\Branding + Logos\PAC-logo-KO-redon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9770" y="5301208"/>
            <a:ext cx="5328592" cy="127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5739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9EnIQC1X0ieVlT4POcCI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P6ms3P6ZRkOWCUoGlwQgR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hy8a4FrBi0mHTJLe3HzVQQ"/>
</p:tagLst>
</file>

<file path=ppt/theme/theme1.xml><?xml version="1.0" encoding="utf-8"?>
<a:theme xmlns:a="http://schemas.openxmlformats.org/drawingml/2006/main" name="Blue Them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loitte Brand Theme">
  <a:themeElements>
    <a:clrScheme name="Custom 89">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26890D"/>
      </a:hlink>
      <a:folHlink>
        <a:srgbClr val="7F7F7F"/>
      </a:folHlink>
    </a:clrScheme>
    <a:fontScheme name="Custom 2">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eloitte_16_9_Onscreen_EN.potx" id="{E4519BBC-D217-4D6D-B354-DBCA942B3A1E}" vid="{FC2F9647-6C95-4C78-9E7C-3D25F4EECF7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720</Words>
  <Application>Microsoft Office PowerPoint</Application>
  <PresentationFormat>Widescreen</PresentationFormat>
  <Paragraphs>89</Paragraphs>
  <Slides>13</Slides>
  <Notes>10</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13</vt:i4>
      </vt:variant>
    </vt:vector>
  </HeadingPairs>
  <TitlesOfParts>
    <vt:vector size="21" baseType="lpstr">
      <vt:lpstr>Arial</vt:lpstr>
      <vt:lpstr>Calibri</vt:lpstr>
      <vt:lpstr>Calibri Light</vt:lpstr>
      <vt:lpstr>Times New Roman</vt:lpstr>
      <vt:lpstr>Verdana</vt:lpstr>
      <vt:lpstr>Blue Theme Template</vt:lpstr>
      <vt:lpstr>Deloitte Brand Theme</vt:lpstr>
      <vt:lpstr>think-cell Slide</vt:lpstr>
      <vt:lpstr>PAC ANNUAL CONFERENCE Professional Accounting Futures  October 29, 2021</vt:lpstr>
      <vt:lpstr>Impact of COVID-19 – Increasing Fraud Risks</vt:lpstr>
      <vt:lpstr>Increase in Fraud Risk</vt:lpstr>
      <vt:lpstr>Impact on Financial Reporting</vt:lpstr>
      <vt:lpstr>COVID Fraud Examples</vt:lpstr>
      <vt:lpstr>Fraud Scheme Examples</vt:lpstr>
      <vt:lpstr>Fraud Scheme Examples</vt:lpstr>
      <vt:lpstr>Expected changes in overall level of fraud risk</vt:lpstr>
      <vt:lpstr>Impact on Business Operations</vt:lpstr>
      <vt:lpstr>Impact on Anti-fraud programs</vt:lpstr>
      <vt:lpstr>Contact Information</vt:lpstr>
      <vt:lpstr>PowerPoint Presentation</vt:lpstr>
      <vt:lpstr>PAC ANNUAL CONFERENCE Professional Accounting Futures  October 28 &amp; 29, 2021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 ANNUAL CONFERENCE Professional Accounting Futures  October 29, 2021</dc:title>
  <dc:creator>Abdullah Qaisar</dc:creator>
  <cp:lastModifiedBy>Abdullah Qaisar</cp:lastModifiedBy>
  <cp:revision>1</cp:revision>
  <dcterms:created xsi:type="dcterms:W3CDTF">2021-11-03T17:03:58Z</dcterms:created>
  <dcterms:modified xsi:type="dcterms:W3CDTF">2021-11-03T17:04:24Z</dcterms:modified>
</cp:coreProperties>
</file>