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2" r:id="rId3"/>
    <p:sldId id="12109" r:id="rId4"/>
    <p:sldId id="447" r:id="rId5"/>
    <p:sldId id="446" r:id="rId6"/>
    <p:sldId id="450" r:id="rId7"/>
    <p:sldId id="448" r:id="rId8"/>
    <p:sldId id="12110" r:id="rId9"/>
    <p:sldId id="441" r:id="rId10"/>
    <p:sldId id="451" r:id="rId11"/>
    <p:sldId id="443" r:id="rId12"/>
    <p:sldId id="453" r:id="rId13"/>
    <p:sldId id="440"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4BCFE-2C4B-4CF5-AB2F-A03732A9766A}" type="datetimeFigureOut">
              <a:rPr lang="en-CA" smtClean="0"/>
              <a:t>2021-11-03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57FB8-15E7-4A53-8230-D432E4D0395D}" type="slidenum">
              <a:rPr lang="en-CA" smtClean="0"/>
              <a:t>‹#›</a:t>
            </a:fld>
            <a:endParaRPr lang="en-CA"/>
          </a:p>
        </p:txBody>
      </p:sp>
    </p:spTree>
    <p:extLst>
      <p:ext uri="{BB962C8B-B14F-4D97-AF65-F5344CB8AC3E}">
        <p14:creationId xmlns:p14="http://schemas.microsoft.com/office/powerpoint/2010/main" val="243195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07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666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261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748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5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Tx/>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1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Tx/>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731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776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73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643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04026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27698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83210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506147"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2400"/>
              </a:lnSpc>
              <a:defRPr sz="24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05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04313836"/>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502920"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2400"/>
              </a:lnSpc>
              <a:defRPr sz="24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05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789940864"/>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dirty="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05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2400"/>
              </a:lnSpc>
              <a:defRPr sz="24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80370401"/>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502920"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2" y="5186209"/>
            <a:ext cx="4446269" cy="895983"/>
          </a:xfrm>
          <a:prstGeom prst="rect">
            <a:avLst/>
          </a:prstGeom>
        </p:spPr>
        <p:txBody>
          <a:bodyPr anchor="b" anchorCtr="0">
            <a:noAutofit/>
          </a:bodyPr>
          <a:lstStyle>
            <a:lvl1pPr algn="l">
              <a:lnSpc>
                <a:spcPts val="2400"/>
              </a:lnSpc>
              <a:defRPr sz="24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05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3" y="725457"/>
            <a:ext cx="5356735" cy="5356735"/>
          </a:xfrm>
          <a:prstGeom prst="ellipse">
            <a:avLst/>
          </a:prstGeom>
          <a:ln w="25400">
            <a:solidFill>
              <a:schemeClr val="accent1"/>
            </a:solidFill>
          </a:ln>
        </p:spPr>
        <p:txBody>
          <a:bodyPr vert="horz" lIns="81000" tIns="81000" rIns="81000" bIns="81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sz="2700" dirty="0"/>
              <a:t>Click to edit Master title style</a:t>
            </a:r>
          </a:p>
        </p:txBody>
      </p:sp>
    </p:spTree>
    <p:extLst>
      <p:ext uri="{BB962C8B-B14F-4D97-AF65-F5344CB8AC3E}">
        <p14:creationId xmlns:p14="http://schemas.microsoft.com/office/powerpoint/2010/main" val="2545702063"/>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6"/>
            <a:ext cx="10541000" cy="1592403"/>
          </a:xfrm>
          <a:prstGeom prst="rect">
            <a:avLst/>
          </a:prstGeom>
        </p:spPr>
        <p:txBody>
          <a:bodyPr anchor="b"/>
          <a:lstStyle>
            <a:lvl1pPr>
              <a:lnSpc>
                <a:spcPct val="95000"/>
              </a:lnSpc>
              <a:defRPr sz="27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2700">
                <a:solidFill>
                  <a:schemeClr val="tx1"/>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4"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5"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283464780"/>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2921" y="1700215"/>
            <a:ext cx="10418233" cy="1592403"/>
          </a:xfrm>
          <a:prstGeom prst="rect">
            <a:avLst/>
          </a:prstGeom>
        </p:spPr>
        <p:txBody>
          <a:bodyPr anchor="b">
            <a:noAutofit/>
          </a:bodyPr>
          <a:lstStyle>
            <a:lvl1pPr>
              <a:lnSpc>
                <a:spcPct val="95000"/>
              </a:lnSpc>
              <a:defRPr sz="27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2921" y="3423545"/>
            <a:ext cx="10418235" cy="1566532"/>
          </a:xfrm>
        </p:spPr>
        <p:txBody>
          <a:bodyPr lIns="0" tIns="0" rIns="0" bIns="0">
            <a:noAutofit/>
          </a:bodyPr>
          <a:lstStyle>
            <a:lvl1pPr marL="0" indent="0">
              <a:lnSpc>
                <a:spcPct val="95000"/>
              </a:lnSpc>
              <a:spcAft>
                <a:spcPts val="0"/>
              </a:spcAft>
              <a:buNone/>
              <a:defRPr sz="27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AEF67F89-55D5-4B02-B284-7F2FE86B67EB}"/>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23403565"/>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501650" y="1705670"/>
            <a:ext cx="10418233" cy="1592403"/>
          </a:xfrm>
          <a:prstGeom prst="rect">
            <a:avLst/>
          </a:prstGeom>
        </p:spPr>
        <p:txBody>
          <a:bodyPr anchor="b">
            <a:noAutofit/>
          </a:bodyPr>
          <a:lstStyle>
            <a:lvl1pPr>
              <a:lnSpc>
                <a:spcPct val="95000"/>
              </a:lnSpc>
              <a:defRPr sz="27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501650" y="3429000"/>
            <a:ext cx="10418233" cy="1566532"/>
          </a:xfrm>
        </p:spPr>
        <p:txBody>
          <a:bodyPr lIns="0" tIns="0" rIns="0" bIns="0">
            <a:noAutofit/>
          </a:bodyPr>
          <a:lstStyle>
            <a:lvl1pPr marL="0" indent="0">
              <a:lnSpc>
                <a:spcPct val="95000"/>
              </a:lnSpc>
              <a:spcAft>
                <a:spcPts val="0"/>
              </a:spcAft>
              <a:buNone/>
              <a:defRPr sz="27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3822DAB5-ADF4-4108-87C8-45273001E73C}"/>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610543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0" y="1705670"/>
            <a:ext cx="10418233" cy="1592403"/>
          </a:xfrm>
          <a:prstGeom prst="rect">
            <a:avLst/>
          </a:prstGeom>
        </p:spPr>
        <p:txBody>
          <a:bodyPr anchor="b">
            <a:noAutofit/>
          </a:bodyPr>
          <a:lstStyle>
            <a:lvl1pPr>
              <a:lnSpc>
                <a:spcPct val="95000"/>
              </a:lnSpc>
              <a:defRPr sz="27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0" y="3429000"/>
            <a:ext cx="10418233" cy="1566532"/>
          </a:xfrm>
        </p:spPr>
        <p:txBody>
          <a:bodyPr lIns="0" tIns="0" rIns="0" bIns="0">
            <a:noAutofit/>
          </a:bodyPr>
          <a:lstStyle>
            <a:lvl1pPr marL="0" indent="0">
              <a:lnSpc>
                <a:spcPct val="95000"/>
              </a:lnSpc>
              <a:spcAft>
                <a:spcPts val="0"/>
              </a:spcAft>
              <a:buNone/>
              <a:defRPr sz="27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opyright">
            <a:extLst>
              <a:ext uri="{FF2B5EF4-FFF2-40B4-BE49-F238E27FC236}">
                <a16:creationId xmlns:a16="http://schemas.microsoft.com/office/drawing/2014/main" id="{4ACF8F1C-1E3E-405F-9EE4-66FBDF1175E0}"/>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8"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9876679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7056107" y="6356351"/>
            <a:ext cx="4052821"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588015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501650" y="1705670"/>
            <a:ext cx="10418233" cy="1592403"/>
          </a:xfrm>
          <a:prstGeom prst="rect">
            <a:avLst/>
          </a:prstGeom>
        </p:spPr>
        <p:txBody>
          <a:bodyPr anchor="b">
            <a:noAutofit/>
          </a:bodyPr>
          <a:lstStyle>
            <a:lvl1pPr>
              <a:lnSpc>
                <a:spcPct val="95000"/>
              </a:lnSpc>
              <a:defRPr sz="27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501650" y="3429000"/>
            <a:ext cx="10418233" cy="1566532"/>
          </a:xfrm>
        </p:spPr>
        <p:txBody>
          <a:bodyPr lIns="0" tIns="0" rIns="0" bIns="0">
            <a:noAutofit/>
          </a:bodyPr>
          <a:lstStyle>
            <a:lvl1pPr marL="0" indent="0">
              <a:lnSpc>
                <a:spcPct val="95000"/>
              </a:lnSpc>
              <a:spcAft>
                <a:spcPts val="0"/>
              </a:spcAft>
              <a:buNone/>
              <a:defRPr sz="27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CA24B28E-5B13-4779-8D72-C52A20B99FE7}"/>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477613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501650" y="1705670"/>
            <a:ext cx="10418233" cy="1592403"/>
          </a:xfrm>
          <a:prstGeom prst="rect">
            <a:avLst/>
          </a:prstGeom>
        </p:spPr>
        <p:txBody>
          <a:bodyPr anchor="b">
            <a:noAutofit/>
          </a:bodyPr>
          <a:lstStyle>
            <a:lvl1pPr>
              <a:lnSpc>
                <a:spcPct val="95000"/>
              </a:lnSpc>
              <a:defRPr sz="27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501650" y="3429000"/>
            <a:ext cx="10418233" cy="1566532"/>
          </a:xfrm>
        </p:spPr>
        <p:txBody>
          <a:bodyPr lIns="0" tIns="0" rIns="0" bIns="0">
            <a:noAutofit/>
          </a:bodyPr>
          <a:lstStyle>
            <a:lvl1pPr marL="0" indent="0">
              <a:lnSpc>
                <a:spcPct val="95000"/>
              </a:lnSpc>
              <a:spcAft>
                <a:spcPts val="0"/>
              </a:spcAft>
              <a:buNone/>
              <a:defRPr sz="27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a:extLst>
              <a:ext uri="{FF2B5EF4-FFF2-40B4-BE49-F238E27FC236}">
                <a16:creationId xmlns:a16="http://schemas.microsoft.com/office/drawing/2014/main" id="{2AD12011-8F73-49BB-8C12-BDC820477529}"/>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3625871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65288"/>
            <a:ext cx="9277349" cy="4716462"/>
          </a:xfrm>
          <a:prstGeom prst="rect">
            <a:avLst/>
          </a:prstGeom>
        </p:spPr>
        <p:txBody>
          <a:bodyPr>
            <a:noAutofit/>
          </a:bodyPr>
          <a:lstStyle>
            <a:lvl1pPr marL="0" indent="0" algn="l">
              <a:spcBef>
                <a:spcPts val="2700"/>
              </a:spcBef>
              <a:buFontTx/>
              <a:buNone/>
              <a:defRPr sz="2700">
                <a:solidFill>
                  <a:schemeClr val="tx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
        <p:nvSpPr>
          <p:cNvPr id="3"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5"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1873868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7" name="Copyright">
            <a:extLst>
              <a:ext uri="{FF2B5EF4-FFF2-40B4-BE49-F238E27FC236}">
                <a16:creationId xmlns:a16="http://schemas.microsoft.com/office/drawing/2014/main" id="{D0A667F0-B7EF-4F5E-92CD-27B38F79EFE4}"/>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9" name="Text Placeholder 3"/>
          <p:cNvSpPr>
            <a:spLocks noGrp="1"/>
          </p:cNvSpPr>
          <p:nvPr>
            <p:ph type="body" sz="quarter" idx="10"/>
          </p:nvPr>
        </p:nvSpPr>
        <p:spPr>
          <a:xfrm>
            <a:off x="501652" y="1665288"/>
            <a:ext cx="9277349" cy="4716462"/>
          </a:xfrm>
          <a:prstGeom prst="rect">
            <a:avLst/>
          </a:prstGeom>
        </p:spPr>
        <p:txBody>
          <a:bodyPr>
            <a:noAutofit/>
          </a:bodyPr>
          <a:lstStyle>
            <a:lvl1pPr marL="0" indent="0" algn="l">
              <a:spcBef>
                <a:spcPts val="2700"/>
              </a:spcBef>
              <a:buFontTx/>
              <a:buNone/>
              <a:defRPr sz="2700">
                <a:solidFill>
                  <a:schemeClr val="bg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9442014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7" name="Copyright">
            <a:extLst>
              <a:ext uri="{FF2B5EF4-FFF2-40B4-BE49-F238E27FC236}">
                <a16:creationId xmlns:a16="http://schemas.microsoft.com/office/drawing/2014/main" id="{08CA3D77-96FD-468A-A22B-1C767AC6D413}"/>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9" name="Text Placeholder 3"/>
          <p:cNvSpPr>
            <a:spLocks noGrp="1"/>
          </p:cNvSpPr>
          <p:nvPr>
            <p:ph type="body" sz="quarter" idx="10"/>
          </p:nvPr>
        </p:nvSpPr>
        <p:spPr>
          <a:xfrm>
            <a:off x="501652" y="1665288"/>
            <a:ext cx="9277349" cy="4716462"/>
          </a:xfrm>
          <a:prstGeom prst="rect">
            <a:avLst/>
          </a:prstGeom>
        </p:spPr>
        <p:txBody>
          <a:bodyPr>
            <a:noAutofit/>
          </a:bodyPr>
          <a:lstStyle>
            <a:lvl1pPr marL="0" indent="0" algn="l">
              <a:spcBef>
                <a:spcPts val="2700"/>
              </a:spcBef>
              <a:buFontTx/>
              <a:buNone/>
              <a:defRPr sz="2700">
                <a:solidFill>
                  <a:schemeClr val="bg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6806542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7" name="Copyright">
            <a:extLst>
              <a:ext uri="{FF2B5EF4-FFF2-40B4-BE49-F238E27FC236}">
                <a16:creationId xmlns:a16="http://schemas.microsoft.com/office/drawing/2014/main" id="{D45EF10F-B1C8-4ED2-A091-1C2F837B31E4}"/>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9" name="Text Placeholder 3"/>
          <p:cNvSpPr>
            <a:spLocks noGrp="1"/>
          </p:cNvSpPr>
          <p:nvPr>
            <p:ph type="body" sz="quarter" idx="10"/>
          </p:nvPr>
        </p:nvSpPr>
        <p:spPr>
          <a:xfrm>
            <a:off x="501652" y="1665288"/>
            <a:ext cx="9277349" cy="4716462"/>
          </a:xfrm>
          <a:prstGeom prst="rect">
            <a:avLst/>
          </a:prstGeom>
        </p:spPr>
        <p:txBody>
          <a:bodyPr>
            <a:noAutofit/>
          </a:bodyPr>
          <a:lstStyle>
            <a:lvl1pPr marL="0" indent="0" algn="l">
              <a:spcBef>
                <a:spcPts val="2700"/>
              </a:spcBef>
              <a:buFontTx/>
              <a:buNone/>
              <a:defRPr sz="2700">
                <a:solidFill>
                  <a:schemeClr val="bg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4218885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7" name="Copyright">
            <a:extLst>
              <a:ext uri="{FF2B5EF4-FFF2-40B4-BE49-F238E27FC236}">
                <a16:creationId xmlns:a16="http://schemas.microsoft.com/office/drawing/2014/main" id="{062DEA33-D70F-464E-8310-21426B95E5BC}"/>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9" name="Text Placeholder 3"/>
          <p:cNvSpPr>
            <a:spLocks noGrp="1"/>
          </p:cNvSpPr>
          <p:nvPr>
            <p:ph type="body" sz="quarter" idx="10"/>
          </p:nvPr>
        </p:nvSpPr>
        <p:spPr>
          <a:xfrm>
            <a:off x="501652" y="1665288"/>
            <a:ext cx="9277349" cy="4716462"/>
          </a:xfrm>
          <a:prstGeom prst="rect">
            <a:avLst/>
          </a:prstGeom>
        </p:spPr>
        <p:txBody>
          <a:bodyPr>
            <a:noAutofit/>
          </a:bodyPr>
          <a:lstStyle>
            <a:lvl1pPr marL="0" indent="0" algn="l">
              <a:spcBef>
                <a:spcPts val="2700"/>
              </a:spcBef>
              <a:buFontTx/>
              <a:buNone/>
              <a:defRPr sz="2700">
                <a:solidFill>
                  <a:schemeClr val="bg1"/>
                </a:solidFill>
              </a:defRPr>
            </a:lvl1pPr>
            <a:lvl2pPr marL="342900" indent="-342900">
              <a:defRPr sz="2250">
                <a:solidFill>
                  <a:schemeClr val="bg2"/>
                </a:solidFill>
              </a:defRPr>
            </a:lvl2pPr>
            <a:lvl3pPr>
              <a:defRPr sz="2250">
                <a:solidFill>
                  <a:schemeClr val="bg2"/>
                </a:solidFill>
              </a:defRPr>
            </a:lvl3pPr>
            <a:lvl4pPr>
              <a:defRPr sz="2250">
                <a:solidFill>
                  <a:schemeClr val="bg2"/>
                </a:solidFill>
              </a:defRPr>
            </a:lvl4pPr>
            <a:lvl5pPr>
              <a:defRPr sz="2250">
                <a:solidFill>
                  <a:schemeClr val="bg2"/>
                </a:solidFill>
              </a:defRPr>
            </a:lvl5pPr>
          </a:lstStyle>
          <a:p>
            <a:pPr lvl="0"/>
            <a:r>
              <a:rPr lang="en-US" noProof="0"/>
              <a:t>Click to edit Master text styles</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8031212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3" y="2052002"/>
            <a:ext cx="11188699" cy="4069013"/>
          </a:xfrm>
          <a:prstGeom prst="rect">
            <a:avLst/>
          </a:prstGeom>
        </p:spPr>
        <p:txBody>
          <a:bodyPr>
            <a:noAutofit/>
          </a:bodyPr>
          <a:lstStyle/>
          <a:p>
            <a:r>
              <a:rPr lang="en-US" dirty="0"/>
              <a:t>Click icon to add chart</a:t>
            </a:r>
            <a:endParaRPr lang="en-GB" dirty="0"/>
          </a:p>
        </p:txBody>
      </p:sp>
      <p:sp>
        <p:nvSpPr>
          <p:cNvPr id="18" name="Text Placeholder 8"/>
          <p:cNvSpPr>
            <a:spLocks noGrp="1"/>
          </p:cNvSpPr>
          <p:nvPr>
            <p:ph type="body" sz="quarter" idx="18"/>
          </p:nvPr>
        </p:nvSpPr>
        <p:spPr>
          <a:xfrm>
            <a:off x="501653" y="1664209"/>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6"/>
            <a:ext cx="11188700" cy="260737"/>
          </a:xfrm>
        </p:spPr>
        <p:txBody>
          <a:bodyPr>
            <a:noAutofit/>
          </a:bodyPr>
          <a:lstStyle>
            <a:lvl1pPr>
              <a:spcAft>
                <a:spcPts val="0"/>
              </a:spcAft>
              <a:defRPr sz="675"/>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679246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92256" cy="4716463"/>
          </a:xfrm>
          <a:prstGeom prst="rect">
            <a:avLst/>
          </a:prstGeom>
        </p:spPr>
        <p:txBody>
          <a:bodyPr vert="horz" lIns="0" tIns="0" rIns="0" bIns="0" rtlCol="0">
            <a:noAutofit/>
          </a:bodyPr>
          <a:lstStyle>
            <a:lvl1pPr marL="0" indent="0" algn="l">
              <a:buFontTx/>
              <a:buNone/>
              <a:defRPr>
                <a:latin typeface="+mn-lt"/>
              </a:defRPr>
            </a:lvl1pPr>
            <a:lvl2pPr marL="104775" indent="-104775" algn="l">
              <a:buClrTx/>
              <a:buSzPct val="100000"/>
              <a:buFont typeface="Arial" panose="020B0604020202020204" pitchFamily="34" charset="0"/>
              <a:buChar char="•"/>
              <a:defRPr>
                <a:latin typeface="+mj-lt"/>
              </a:defRPr>
            </a:lvl2pPr>
            <a:lvl3pPr marL="228600" indent="-104775" algn="l">
              <a:buClrTx/>
              <a:buSzPct val="100000"/>
              <a:buFont typeface="Arial" panose="020B0604020202020204" pitchFamily="34" charset="0"/>
              <a:buChar char="−"/>
              <a:defRPr>
                <a:latin typeface="+mn-lt"/>
              </a:defRPr>
            </a:lvl3pPr>
            <a:lvl4pPr marL="352425" indent="-104775" algn="l">
              <a:buClrTx/>
              <a:buSzPct val="100000"/>
              <a:buFont typeface="Arial" panose="020B0604020202020204" pitchFamily="34" charset="0"/>
              <a:buChar char="◦"/>
              <a:defRPr>
                <a:latin typeface="+mn-lt"/>
              </a:defRPr>
            </a:lvl4pPr>
            <a:lvl5pPr marL="476250" indent="-104775" algn="l">
              <a:buClrTx/>
              <a:buSzPct val="10000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6"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8881451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2921" y="1665290"/>
            <a:ext cx="11187431" cy="471646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a:extLst>
              <a:ext uri="{FF2B5EF4-FFF2-40B4-BE49-F238E27FC236}">
                <a16:creationId xmlns:a16="http://schemas.microsoft.com/office/drawing/2014/main" id="{537CC665-FE98-46D6-975E-AFF0AE8ED2C8}"/>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8" name="Title Placeholder 1">
            <a:extLst>
              <a:ext uri="{FF2B5EF4-FFF2-40B4-BE49-F238E27FC236}">
                <a16:creationId xmlns:a16="http://schemas.microsoft.com/office/drawing/2014/main" id="{3BBABC4F-611D-45AA-96CD-C45E11F22888}"/>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5"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6"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6484762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738234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2" y="1665289"/>
            <a:ext cx="9277349" cy="4716463"/>
          </a:xfrm>
          <a:prstGeom prst="rect">
            <a:avLst/>
          </a:prstGeom>
        </p:spPr>
        <p:txBody>
          <a:bodyPr>
            <a:noAutofit/>
          </a:bodyPr>
          <a:lstStyle>
            <a:lvl1pPr marL="0" indent="0" algn="l">
              <a:buFontTx/>
              <a:buNone/>
              <a:tabLst>
                <a:tab pos="5047060" algn="r"/>
              </a:tabLst>
              <a:defRPr>
                <a:latin typeface="+mn-lt"/>
              </a:defRPr>
            </a:lvl1pPr>
            <a:lvl2pPr marL="104775" indent="-104775" algn="l">
              <a:buClrTx/>
              <a:buSzPct val="100000"/>
              <a:buFont typeface="Arial" panose="020B0604020202020204" pitchFamily="34" charset="0"/>
              <a:buChar char="•"/>
              <a:tabLst>
                <a:tab pos="5047060" algn="r"/>
              </a:tabLst>
              <a:defRPr>
                <a:latin typeface="+mj-lt"/>
              </a:defRPr>
            </a:lvl2pPr>
            <a:lvl3pPr marL="228600" indent="-104775" algn="l">
              <a:buClrTx/>
              <a:buSzPct val="100000"/>
              <a:buFont typeface="Arial" panose="020B0604020202020204" pitchFamily="34" charset="0"/>
              <a:buChar char="−"/>
              <a:tabLst>
                <a:tab pos="5047060" algn="r"/>
              </a:tabLst>
              <a:defRPr>
                <a:latin typeface="+mn-lt"/>
              </a:defRPr>
            </a:lvl3pPr>
            <a:lvl4pPr marL="352425" indent="-104775" algn="l">
              <a:buClrTx/>
              <a:buSzPct val="100000"/>
              <a:buFont typeface="Arial" panose="020B0604020202020204" pitchFamily="34" charset="0"/>
              <a:buChar char="◦"/>
              <a:tabLst>
                <a:tab pos="5047060" algn="r"/>
              </a:tabLst>
              <a:defRPr>
                <a:latin typeface="+mn-lt"/>
              </a:defRPr>
            </a:lvl4pPr>
            <a:lvl5pPr marL="476250" indent="-104775" algn="l">
              <a:buClrTx/>
              <a:buSzPct val="100000"/>
              <a:buFont typeface="Arial" panose="020B0604020202020204" pitchFamily="34" charset="0"/>
              <a:buChar char="−"/>
              <a:tabLst>
                <a:tab pos="3771900" algn="r"/>
              </a:tabLst>
              <a:defRPr baseline="0">
                <a:latin typeface="+mn-lt"/>
              </a:defRPr>
            </a:lvl5pPr>
            <a:lvl6pPr>
              <a:tabLst>
                <a:tab pos="5047060" algn="r"/>
              </a:tabLst>
              <a:defRPr/>
            </a:lvl6pPr>
            <a:lvl7pPr>
              <a:tabLst>
                <a:tab pos="5047060" algn="r"/>
              </a:tabLst>
              <a:defRPr/>
            </a:lvl7pPr>
            <a:lvl8pPr>
              <a:tabLst>
                <a:tab pos="5047060" algn="r"/>
              </a:tabLst>
              <a:defRPr/>
            </a:lvl8pPr>
            <a:lvl9pPr>
              <a:tabLst>
                <a:tab pos="504706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6"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361899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8" y="1665290"/>
            <a:ext cx="6084213" cy="4716460"/>
          </a:xfrm>
        </p:spPr>
        <p:txBody>
          <a:bodyPr/>
          <a:lstStyle/>
          <a:p>
            <a:r>
              <a:rPr lang="en-US" noProof="0" dirty="0"/>
              <a:t>Click icon to add picture</a:t>
            </a:r>
          </a:p>
        </p:txBody>
      </p:sp>
      <p:sp>
        <p:nvSpPr>
          <p:cNvPr id="6" name="Content Placeholder 3"/>
          <p:cNvSpPr>
            <a:spLocks noGrp="1"/>
          </p:cNvSpPr>
          <p:nvPr>
            <p:ph sz="quarter" idx="10"/>
          </p:nvPr>
        </p:nvSpPr>
        <p:spPr>
          <a:xfrm>
            <a:off x="502922" y="1665290"/>
            <a:ext cx="4333663" cy="471646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9D06B49-E6E5-4392-8EA1-B30AAFBED171}"/>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E531D209-151A-482F-AB69-497D00F558A6}"/>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8"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9334808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39"/>
              </a:spcBef>
              <a:defRPr sz="692">
                <a:solidFill>
                  <a:schemeClr val="tx1"/>
                </a:solidFill>
              </a:defRPr>
            </a:lvl1pPr>
            <a:lvl2pPr>
              <a:defRPr sz="727">
                <a:solidFill>
                  <a:schemeClr val="tx2"/>
                </a:solidFill>
              </a:defRPr>
            </a:lvl2pPr>
            <a:lvl3pPr>
              <a:defRPr sz="727">
                <a:solidFill>
                  <a:schemeClr val="tx2"/>
                </a:solidFill>
              </a:defRPr>
            </a:lvl3pPr>
            <a:lvl4pPr>
              <a:defRPr sz="692">
                <a:solidFill>
                  <a:schemeClr val="tx2"/>
                </a:solidFill>
              </a:defRPr>
            </a:lvl4pPr>
            <a:lvl5pPr>
              <a:defRPr sz="692">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4208"/>
            <a:ext cx="2796541" cy="4716462"/>
          </a:xfrm>
        </p:spPr>
        <p:txBody>
          <a:bodyPr>
            <a:noAutofit/>
          </a:bodyPr>
          <a:lstStyle>
            <a:lvl1pPr>
              <a:spcBef>
                <a:spcPts val="0"/>
              </a:spcBef>
              <a:spcAft>
                <a:spcPts val="416"/>
              </a:spcAft>
              <a:defRPr sz="727"/>
            </a:lvl1pPr>
            <a:lvl2pPr>
              <a:spcBef>
                <a:spcPts val="208"/>
              </a:spcBef>
              <a:defRPr/>
            </a:lvl2pPr>
            <a:lvl3pPr>
              <a:spcBef>
                <a:spcPts val="208"/>
              </a:spcBef>
              <a:defRPr/>
            </a:lvl3pPr>
            <a:lvl4pPr>
              <a:spcBef>
                <a:spcPts val="208"/>
              </a:spcBef>
              <a:defRPr/>
            </a:lvl4pPr>
            <a:lvl5pPr>
              <a:spcBef>
                <a:spcPts val="208"/>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4208"/>
            <a:ext cx="7916331" cy="4716461"/>
          </a:xfrm>
        </p:spPr>
        <p:txBody>
          <a:bodyPr>
            <a:noAutofit/>
          </a:bodyPr>
          <a:lstStyle>
            <a:lvl1pPr marL="0" indent="0" algn="l">
              <a:spcBef>
                <a:spcPts val="1247"/>
              </a:spcBef>
              <a:buFontTx/>
              <a:buNone/>
              <a:defRPr/>
            </a:lvl1pPr>
            <a:lvl2pPr marL="104775" indent="-104775" algn="l">
              <a:buClrTx/>
              <a:buSzPct val="100000"/>
              <a:buFont typeface="Arial" panose="020B0604020202020204" pitchFamily="34" charset="0"/>
              <a:buChar char="•"/>
              <a:defRPr/>
            </a:lvl2pPr>
            <a:lvl3pPr marL="228600" indent="-104775" algn="l">
              <a:buClrTx/>
              <a:buSzPct val="100000"/>
              <a:buFont typeface="Arial" panose="020B0604020202020204" pitchFamily="34" charset="0"/>
              <a:buChar char="−"/>
              <a:defRPr/>
            </a:lvl3pPr>
            <a:lvl4pPr marL="352425" indent="-104775" algn="l">
              <a:buClrTx/>
              <a:buSzPct val="100000"/>
              <a:buFont typeface="Arial" panose="020B0604020202020204" pitchFamily="34" charset="0"/>
              <a:buChar char="◦"/>
              <a:defRPr/>
            </a:lvl4pPr>
            <a:lvl5pPr marL="476250" indent="-104775" algn="l">
              <a:buClrTx/>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502920"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950" dirty="0">
                <a:solidFill>
                  <a:schemeClr val="bg1"/>
                </a:solidFill>
              </a:endParaRPr>
            </a:p>
          </p:txBody>
        </p:sp>
      </p:grpSp>
    </p:spTree>
    <p:extLst>
      <p:ext uri="{BB962C8B-B14F-4D97-AF65-F5344CB8AC3E}">
        <p14:creationId xmlns:p14="http://schemas.microsoft.com/office/powerpoint/2010/main" val="35313843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2" y="1665290"/>
            <a:ext cx="5305579" cy="4716461"/>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6831" y="1665290"/>
            <a:ext cx="5303520" cy="4716461"/>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53413837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1651" y="1665290"/>
            <a:ext cx="5303520" cy="4716461"/>
          </a:xfrm>
          <a:prstGeom prst="rect">
            <a:avLst/>
          </a:prstGeom>
        </p:spPr>
        <p:txBody>
          <a:bodyPr>
            <a:noAutofit/>
          </a:bodyPr>
          <a:lstStyle>
            <a:lvl1pPr marL="0" indent="0" algn="l">
              <a:buFontTx/>
              <a:buNone/>
              <a:tabLst>
                <a:tab pos="3771900" algn="r"/>
              </a:tabLst>
              <a:defRPr sz="1200"/>
            </a:lvl1pPr>
            <a:lvl2pPr marL="133350" indent="-133350" algn="l">
              <a:buClrTx/>
              <a:buSzPct val="100000"/>
              <a:buFont typeface="Arial" panose="020B0604020202020204" pitchFamily="34" charset="0"/>
              <a:buChar char="•"/>
              <a:tabLst>
                <a:tab pos="3771900" algn="r"/>
              </a:tabLst>
              <a:defRPr sz="1200"/>
            </a:lvl2pPr>
            <a:lvl3pPr marL="285750" indent="-133350" algn="l">
              <a:buClrTx/>
              <a:buSzPct val="100000"/>
              <a:buFont typeface="Arial" panose="020B0604020202020204" pitchFamily="34" charset="0"/>
              <a:buChar char="−"/>
              <a:tabLst>
                <a:tab pos="3771900" algn="r"/>
              </a:tabLst>
              <a:defRPr sz="1200"/>
            </a:lvl3pPr>
            <a:lvl4pPr marL="438150" indent="-133350" algn="l">
              <a:buClrTx/>
              <a:buSzPct val="100000"/>
              <a:buFont typeface="Arial" panose="020B0604020202020204" pitchFamily="34" charset="0"/>
              <a:buChar char="◦"/>
              <a:tabLst>
                <a:tab pos="3771900" algn="r"/>
              </a:tabLst>
              <a:defRPr sz="1200"/>
            </a:lvl4pPr>
            <a:lvl5pPr marL="590550" indent="-133350" algn="l">
              <a:buClrTx/>
              <a:buSzPct val="100000"/>
              <a:buFont typeface="Arial" panose="020B0604020202020204" pitchFamily="34" charset="0"/>
              <a:buChar char="−"/>
              <a:tabLst>
                <a:tab pos="3771900" algn="r"/>
              </a:tabLst>
              <a:defRPr baseline="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6831" y="1665290"/>
            <a:ext cx="5303520" cy="4716461"/>
          </a:xfrm>
          <a:prstGeom prst="rect">
            <a:avLst/>
          </a:prstGeom>
        </p:spPr>
        <p:txBody>
          <a:bodyPr>
            <a:noAutofit/>
          </a:bodyPr>
          <a:lstStyle>
            <a:lvl1pPr marL="0" indent="0" algn="l">
              <a:buFontTx/>
              <a:buNone/>
              <a:tabLst>
                <a:tab pos="3771900" algn="r"/>
              </a:tabLst>
              <a:defRPr sz="1200"/>
            </a:lvl1pPr>
            <a:lvl2pPr marL="133350" indent="-133350" algn="l">
              <a:buClrTx/>
              <a:buSzPct val="100000"/>
              <a:buFont typeface="Arial" panose="020B0604020202020204" pitchFamily="34" charset="0"/>
              <a:buChar char="•"/>
              <a:tabLst>
                <a:tab pos="3771900" algn="r"/>
              </a:tabLst>
              <a:defRPr sz="1200"/>
            </a:lvl2pPr>
            <a:lvl3pPr marL="285750" indent="-133350" algn="l">
              <a:buClrTx/>
              <a:buSzPct val="100000"/>
              <a:buFont typeface="Arial" panose="020B0604020202020204" pitchFamily="34" charset="0"/>
              <a:buChar char="−"/>
              <a:tabLst>
                <a:tab pos="3771900" algn="r"/>
              </a:tabLst>
              <a:defRPr sz="1200"/>
            </a:lvl3pPr>
            <a:lvl4pPr marL="438150" indent="-133350" algn="l">
              <a:buClrTx/>
              <a:buSzPct val="100000"/>
              <a:buFont typeface="Arial" panose="020B0604020202020204" pitchFamily="34" charset="0"/>
              <a:buChar char="◦"/>
              <a:tabLst>
                <a:tab pos="3771900" algn="r"/>
              </a:tabLst>
              <a:defRPr sz="1200"/>
            </a:lvl4pPr>
            <a:lvl5pPr marL="590550" indent="-133350" algn="l">
              <a:buClrTx/>
              <a:buSzPct val="100000"/>
              <a:buFont typeface="Arial" panose="020B0604020202020204" pitchFamily="34" charset="0"/>
              <a:buChar char="−"/>
              <a:tabLst>
                <a:tab pos="3771900" algn="r"/>
              </a:tabLst>
              <a:defRPr baseline="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E5225F53-1C15-499B-9179-65E3B2184C7C}"/>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914EA394-D3CD-41FC-B7FF-082F08C15AA4}"/>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8"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5498460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4210"/>
            <a:ext cx="5303520" cy="4455725"/>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86831" y="2125013"/>
            <a:ext cx="5303520" cy="3996000"/>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386831" y="1664210"/>
            <a:ext cx="5303520"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1" y="6121016"/>
            <a:ext cx="11188700" cy="260737"/>
          </a:xfrm>
        </p:spPr>
        <p:txBody>
          <a:bodyPr>
            <a:noAutofit/>
          </a:bodyPr>
          <a:lstStyle>
            <a:lvl1pPr>
              <a:spcAft>
                <a:spcPts val="0"/>
              </a:spcAft>
              <a:defRPr sz="675"/>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1"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2"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1292021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86831" y="2125013"/>
            <a:ext cx="5303520" cy="3996000"/>
          </a:xfrm>
        </p:spPr>
        <p:txBody>
          <a:bodyPr>
            <a:noAutofit/>
          </a:bodyPr>
          <a:lstStyle/>
          <a:p>
            <a:r>
              <a:rPr lang="en-US" dirty="0"/>
              <a:t>Click icon to add chart</a:t>
            </a:r>
            <a:endParaRPr lang="en-GB" dirty="0"/>
          </a:p>
        </p:txBody>
      </p:sp>
      <p:sp>
        <p:nvSpPr>
          <p:cNvPr id="6" name="Text Placeholder 5"/>
          <p:cNvSpPr>
            <a:spLocks noGrp="1"/>
          </p:cNvSpPr>
          <p:nvPr>
            <p:ph type="body" sz="quarter" idx="22"/>
          </p:nvPr>
        </p:nvSpPr>
        <p:spPr>
          <a:xfrm>
            <a:off x="6386831" y="1665288"/>
            <a:ext cx="5303520"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6"/>
            <a:ext cx="11165419" cy="260737"/>
          </a:xfrm>
        </p:spPr>
        <p:txBody>
          <a:bodyPr>
            <a:noAutofit/>
          </a:bodyPr>
          <a:lstStyle>
            <a:lvl1pPr>
              <a:spcAft>
                <a:spcPts val="0"/>
              </a:spcAft>
              <a:defRPr sz="675"/>
            </a:lvl1pPr>
          </a:lstStyle>
          <a:p>
            <a:pPr lvl="0"/>
            <a:r>
              <a:rPr lang="en-US"/>
              <a:t>Click to edit Master text styles</a:t>
            </a:r>
          </a:p>
        </p:txBody>
      </p:sp>
      <p:sp>
        <p:nvSpPr>
          <p:cNvPr id="9" name="Chart Placeholder 2"/>
          <p:cNvSpPr>
            <a:spLocks noGrp="1"/>
          </p:cNvSpPr>
          <p:nvPr>
            <p:ph type="chart" sz="quarter" idx="24"/>
          </p:nvPr>
        </p:nvSpPr>
        <p:spPr>
          <a:xfrm>
            <a:off x="501651" y="2125013"/>
            <a:ext cx="5303520" cy="3996000"/>
          </a:xfrm>
        </p:spPr>
        <p:txBody>
          <a:bodyPr>
            <a:noAutofit/>
          </a:bodyPr>
          <a:lstStyle/>
          <a:p>
            <a:r>
              <a:rPr lang="en-US" dirty="0"/>
              <a:t>Click icon to add chart</a:t>
            </a:r>
            <a:endParaRPr lang="en-GB" dirty="0"/>
          </a:p>
        </p:txBody>
      </p:sp>
      <p:sp>
        <p:nvSpPr>
          <p:cNvPr id="12" name="Text Placeholder 5"/>
          <p:cNvSpPr>
            <a:spLocks noGrp="1"/>
          </p:cNvSpPr>
          <p:nvPr>
            <p:ph type="body" sz="quarter" idx="25"/>
          </p:nvPr>
        </p:nvSpPr>
        <p:spPr>
          <a:xfrm>
            <a:off x="501649" y="1665288"/>
            <a:ext cx="530352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1"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3"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6067937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2" y="1665289"/>
            <a:ext cx="4431857" cy="4716463"/>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665289"/>
            <a:ext cx="6240000" cy="4716463"/>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5DCFBECF-F261-4066-B77C-A1FCF54AA07F}"/>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6E9BEEDA-6F6F-4BD9-B1D8-9731D1B037A6}"/>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22880710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3" y="1664208"/>
            <a:ext cx="4112468" cy="4718304"/>
          </a:xfrm>
          <a:prstGeom prst="rect">
            <a:avLst/>
          </a:prstGeom>
        </p:spPr>
        <p:txBody>
          <a:bodyPr>
            <a:noAutofit/>
          </a:bodyPr>
          <a:lstStyle>
            <a:lvl1pPr>
              <a:tabLst>
                <a:tab pos="3771900" algn="r"/>
              </a:tabLst>
              <a:defRPr sz="1575">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4208"/>
            <a:ext cx="6506348" cy="4716462"/>
          </a:xfrm>
          <a:prstGeom prst="rect">
            <a:avLst/>
          </a:prstGeom>
        </p:spPr>
        <p:txBody>
          <a:bodyPr>
            <a:noAutofit/>
          </a:bodyPr>
          <a:lstStyle>
            <a:lvl1pPr marL="0" indent="0" algn="l">
              <a:buFontTx/>
              <a:buNone/>
              <a:tabLst>
                <a:tab pos="3771900" algn="r"/>
              </a:tabLst>
              <a:defRPr/>
            </a:lvl1pPr>
            <a:lvl2pPr marL="104775" indent="-104775" algn="l">
              <a:buClrTx/>
              <a:buSzPct val="100000"/>
              <a:buFont typeface="Arial" panose="020B0604020202020204" pitchFamily="34" charset="0"/>
              <a:buChar char="•"/>
              <a:tabLst>
                <a:tab pos="3771900" algn="r"/>
              </a:tabLst>
              <a:defRPr/>
            </a:lvl2pPr>
            <a:lvl3pPr marL="228600" indent="-104775" algn="l">
              <a:buClrTx/>
              <a:buSzPct val="100000"/>
              <a:buFont typeface="Arial" panose="020B0604020202020204" pitchFamily="34" charset="0"/>
              <a:buChar char="−"/>
              <a:tabLst>
                <a:tab pos="3771900" algn="r"/>
              </a:tabLst>
              <a:defRPr/>
            </a:lvl3pPr>
            <a:lvl4pPr marL="352425" indent="-104775" algn="l">
              <a:buClrTx/>
              <a:buSzPct val="100000"/>
              <a:buFont typeface="Arial" panose="020B0604020202020204" pitchFamily="34" charset="0"/>
              <a:buChar char="◦"/>
              <a:tabLst>
                <a:tab pos="3771900" algn="r"/>
              </a:tabLst>
              <a:defRPr/>
            </a:lvl4pPr>
            <a:lvl5pPr marL="476250" indent="-104775" algn="l">
              <a:buClrTx/>
              <a:buSzPct val="100000"/>
              <a:buFont typeface="Arial" panose="020B0604020202020204" pitchFamily="34" charset="0"/>
              <a:buChar char="−"/>
              <a:tabLst>
                <a:tab pos="37719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5886094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1651" y="2051999"/>
            <a:ext cx="3549549" cy="4069014"/>
          </a:xfrm>
          <a:prstGeom prst="rect">
            <a:avLst/>
          </a:prstGeom>
        </p:spPr>
        <p:txBody>
          <a:bodyPr>
            <a:noAutofit/>
          </a:bodyPr>
          <a:lstStyle/>
          <a:p>
            <a:r>
              <a:rPr lang="en-US" noProof="0" dirty="0"/>
              <a:t>Click icon to add chart</a:t>
            </a:r>
          </a:p>
        </p:txBody>
      </p:sp>
      <p:sp>
        <p:nvSpPr>
          <p:cNvPr id="18" name="Text Placeholder 8"/>
          <p:cNvSpPr>
            <a:spLocks noGrp="1"/>
          </p:cNvSpPr>
          <p:nvPr>
            <p:ph type="body" sz="quarter" idx="18"/>
          </p:nvPr>
        </p:nvSpPr>
        <p:spPr>
          <a:xfrm>
            <a:off x="501651" y="1664208"/>
            <a:ext cx="3549549" cy="39319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2" y="2051999"/>
            <a:ext cx="3549549" cy="4069014"/>
          </a:xfrm>
          <a:prstGeom prst="rect">
            <a:avLst/>
          </a:prstGeom>
        </p:spPr>
        <p:txBody>
          <a:bodyPr>
            <a:noAutofit/>
          </a:bodyPr>
          <a:lstStyle/>
          <a:p>
            <a:r>
              <a:rPr lang="en-US" noProof="0" dirty="0"/>
              <a:t>Click icon to add chart</a:t>
            </a:r>
          </a:p>
        </p:txBody>
      </p:sp>
      <p:sp>
        <p:nvSpPr>
          <p:cNvPr id="8" name="Text Placeholder 8"/>
          <p:cNvSpPr>
            <a:spLocks noGrp="1"/>
          </p:cNvSpPr>
          <p:nvPr>
            <p:ph type="body" sz="quarter" idx="20"/>
          </p:nvPr>
        </p:nvSpPr>
        <p:spPr>
          <a:xfrm>
            <a:off x="4321227" y="1664208"/>
            <a:ext cx="3549549" cy="39319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2" y="2051999"/>
            <a:ext cx="3549549" cy="4069014"/>
          </a:xfrm>
          <a:prstGeom prst="rect">
            <a:avLst/>
          </a:prstGeom>
        </p:spPr>
        <p:txBody>
          <a:bodyPr>
            <a:noAutofit/>
          </a:bodyPr>
          <a:lstStyle/>
          <a:p>
            <a:r>
              <a:rPr lang="en-US" noProof="0" dirty="0"/>
              <a:t>Click icon to add chart</a:t>
            </a:r>
          </a:p>
        </p:txBody>
      </p:sp>
      <p:sp>
        <p:nvSpPr>
          <p:cNvPr id="10" name="Text Placeholder 8"/>
          <p:cNvSpPr>
            <a:spLocks noGrp="1"/>
          </p:cNvSpPr>
          <p:nvPr>
            <p:ph type="body" sz="quarter" idx="22"/>
          </p:nvPr>
        </p:nvSpPr>
        <p:spPr>
          <a:xfrm>
            <a:off x="8140802" y="1664208"/>
            <a:ext cx="3549549" cy="393192"/>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51" y="6121016"/>
            <a:ext cx="11192256" cy="260737"/>
          </a:xfrm>
        </p:spPr>
        <p:txBody>
          <a:bodyPr>
            <a:noAutofit/>
          </a:bodyPr>
          <a:lstStyle>
            <a:lvl1pPr>
              <a:spcAft>
                <a:spcPts val="0"/>
              </a:spcAft>
              <a:defRPr sz="675"/>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5"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885089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095486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64208"/>
            <a:ext cx="2712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27216" y="1664208"/>
            <a:ext cx="2712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52783" y="1664208"/>
            <a:ext cx="2712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8978351" y="1664208"/>
            <a:ext cx="2712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501651" y="3108508"/>
            <a:ext cx="2720468" cy="3255264"/>
          </a:xfrm>
        </p:spPr>
        <p:txBody>
          <a:bodyPr>
            <a:noAutofit/>
          </a:bodyPr>
          <a:lstStyle>
            <a:lvl1pPr marL="0" indent="0" algn="l">
              <a:buFontTx/>
              <a:buNone/>
              <a:defRPr b="1">
                <a:solidFill>
                  <a:schemeClr val="accent1"/>
                </a:solidFill>
              </a:defRPr>
            </a:lvl1pPr>
            <a:lvl2pPr marL="104775" indent="-104775" algn="l">
              <a:spcAft>
                <a:spcPts val="0"/>
              </a:spcAft>
              <a:buClrTx/>
              <a:buSzPct val="100000"/>
              <a:buFont typeface="Arial" panose="020B0604020202020204" pitchFamily="34" charset="0"/>
              <a:buChar char="•"/>
              <a:defRPr/>
            </a:lvl2pPr>
            <a:lvl3pPr marL="228600" indent="-104775" algn="l">
              <a:spcAft>
                <a:spcPts val="0"/>
              </a:spcAft>
              <a:buClrTx/>
              <a:buSzPct val="100000"/>
              <a:buFont typeface="Arial" panose="020B0604020202020204" pitchFamily="34" charset="0"/>
              <a:buChar char="−"/>
              <a:defRPr/>
            </a:lvl3pPr>
            <a:lvl4pPr marL="352425" indent="-104775" algn="l">
              <a:spcAft>
                <a:spcPts val="0"/>
              </a:spcAft>
              <a:buClrTx/>
              <a:buSzPct val="100000"/>
              <a:buFont typeface="Arial" panose="020B0604020202020204" pitchFamily="34" charset="0"/>
              <a:buChar char="◦"/>
              <a:defRPr/>
            </a:lvl4pPr>
            <a:lvl5pPr marL="476250" indent="-104775" algn="l">
              <a:spcAft>
                <a:spcPts val="0"/>
              </a:spcAft>
              <a:buClrTx/>
              <a:buSzPct val="100000"/>
              <a:buFont typeface="Arial" panose="020B0604020202020204" pitchFamily="34" charset="0"/>
              <a:buChar char="−"/>
              <a:defRPr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65487" y="3108508"/>
            <a:ext cx="2712000" cy="3255264"/>
          </a:xfrm>
        </p:spPr>
        <p:txBody>
          <a:bodyPr>
            <a:noAutofit/>
          </a:bodyPr>
          <a:lstStyle>
            <a:lvl1pPr marL="0" indent="0" algn="l">
              <a:buFontTx/>
              <a:buNone/>
              <a:defRPr b="1">
                <a:solidFill>
                  <a:schemeClr val="accent1"/>
                </a:solidFill>
              </a:defRPr>
            </a:lvl1pPr>
            <a:lvl2pPr marL="104775" indent="-104775" algn="l">
              <a:spcAft>
                <a:spcPts val="0"/>
              </a:spcAft>
              <a:buClrTx/>
              <a:buSzPct val="100000"/>
              <a:buFont typeface="Arial" panose="020B0604020202020204" pitchFamily="34" charset="0"/>
              <a:buChar char="•"/>
              <a:defRPr/>
            </a:lvl2pPr>
            <a:lvl3pPr marL="228600" indent="-104775" algn="l">
              <a:spcAft>
                <a:spcPts val="0"/>
              </a:spcAft>
              <a:buClrTx/>
              <a:buSzPct val="100000"/>
              <a:buFont typeface="Arial" panose="020B0604020202020204" pitchFamily="34" charset="0"/>
              <a:buChar char="−"/>
              <a:defRPr/>
            </a:lvl3pPr>
            <a:lvl4pPr marL="352425" indent="-104775" algn="l">
              <a:spcAft>
                <a:spcPts val="0"/>
              </a:spcAft>
              <a:buClrTx/>
              <a:buSzPct val="100000"/>
              <a:buFont typeface="Arial" panose="020B0604020202020204" pitchFamily="34" charset="0"/>
              <a:buChar char="◦"/>
              <a:defRPr/>
            </a:lvl4pPr>
            <a:lvl5pPr marL="476250" indent="-104775" algn="l">
              <a:spcAft>
                <a:spcPts val="0"/>
              </a:spcAft>
              <a:buClrTx/>
              <a:buSzPct val="100000"/>
              <a:buFont typeface="Arial" panose="020B0604020202020204" pitchFamily="34" charset="0"/>
              <a:buChar char="−"/>
              <a:defRPr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7803" y="3108508"/>
            <a:ext cx="2712000" cy="3255264"/>
          </a:xfrm>
        </p:spPr>
        <p:txBody>
          <a:bodyPr>
            <a:noAutofit/>
          </a:bodyPr>
          <a:lstStyle>
            <a:lvl1pPr marL="0" indent="0" algn="l">
              <a:buFontTx/>
              <a:buNone/>
              <a:defRPr b="1">
                <a:solidFill>
                  <a:schemeClr val="accent1"/>
                </a:solidFill>
              </a:defRPr>
            </a:lvl1pPr>
            <a:lvl2pPr marL="104775" indent="-104775" algn="l">
              <a:spcAft>
                <a:spcPts val="0"/>
              </a:spcAft>
              <a:buClrTx/>
              <a:buSzPct val="100000"/>
              <a:buFont typeface="Arial" panose="020B0604020202020204" pitchFamily="34" charset="0"/>
              <a:buChar char="•"/>
              <a:defRPr/>
            </a:lvl2pPr>
            <a:lvl3pPr marL="228600" indent="-104775" algn="l">
              <a:spcAft>
                <a:spcPts val="0"/>
              </a:spcAft>
              <a:buClrTx/>
              <a:buSzPct val="100000"/>
              <a:buFont typeface="Arial" panose="020B0604020202020204" pitchFamily="34" charset="0"/>
              <a:buChar char="−"/>
              <a:defRPr/>
            </a:lvl3pPr>
            <a:lvl4pPr marL="352425" indent="-104775" algn="l">
              <a:spcAft>
                <a:spcPts val="0"/>
              </a:spcAft>
              <a:buClrTx/>
              <a:buSzPct val="100000"/>
              <a:buFont typeface="Arial" panose="020B0604020202020204" pitchFamily="34" charset="0"/>
              <a:buChar char="◦"/>
              <a:defRPr/>
            </a:lvl4pPr>
            <a:lvl5pPr marL="476250" indent="-104775" algn="l">
              <a:spcAft>
                <a:spcPts val="0"/>
              </a:spcAft>
              <a:buClrTx/>
              <a:buSzPct val="100000"/>
              <a:buFont typeface="Arial" panose="020B0604020202020204" pitchFamily="34" charset="0"/>
              <a:buChar char="−"/>
              <a:defRPr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70" y="3108508"/>
            <a:ext cx="2697183" cy="3255264"/>
          </a:xfrm>
        </p:spPr>
        <p:txBody>
          <a:bodyPr>
            <a:noAutofit/>
          </a:bodyPr>
          <a:lstStyle>
            <a:lvl1pPr marL="0" indent="0" algn="l">
              <a:buFontTx/>
              <a:buNone/>
              <a:defRPr b="1">
                <a:solidFill>
                  <a:schemeClr val="accent1"/>
                </a:solidFill>
              </a:defRPr>
            </a:lvl1pPr>
            <a:lvl2pPr marL="104775" indent="-104775" algn="l">
              <a:spcAft>
                <a:spcPts val="0"/>
              </a:spcAft>
              <a:buClrTx/>
              <a:buSzPct val="100000"/>
              <a:buFont typeface="Arial" panose="020B0604020202020204" pitchFamily="34" charset="0"/>
              <a:buChar char="•"/>
              <a:defRPr/>
            </a:lvl2pPr>
            <a:lvl3pPr marL="228600" indent="-104775" algn="l">
              <a:spcAft>
                <a:spcPts val="0"/>
              </a:spcAft>
              <a:buClrTx/>
              <a:buSzPct val="100000"/>
              <a:buFont typeface="Arial" panose="020B0604020202020204" pitchFamily="34" charset="0"/>
              <a:buChar char="−"/>
              <a:defRPr/>
            </a:lvl3pPr>
            <a:lvl4pPr marL="352425" indent="-104775" algn="l">
              <a:spcAft>
                <a:spcPts val="0"/>
              </a:spcAft>
              <a:buClrTx/>
              <a:buSzPct val="100000"/>
              <a:buFont typeface="Arial" panose="020B0604020202020204" pitchFamily="34" charset="0"/>
              <a:buChar char="◦"/>
              <a:defRPr/>
            </a:lvl4pPr>
            <a:lvl5pPr marL="476250" indent="-104775" algn="l">
              <a:spcAft>
                <a:spcPts val="0"/>
              </a:spcAft>
              <a:buClrTx/>
              <a:buSzPct val="100000"/>
              <a:buFont typeface="Arial" panose="020B0604020202020204" pitchFamily="34" charset="0"/>
              <a:buChar char="−"/>
              <a:defRPr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3"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4"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9878160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1651" y="166420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GB" sz="825" dirty="0">
              <a:solidFill>
                <a:schemeClr val="bg1"/>
              </a:solidFill>
            </a:endParaRPr>
          </a:p>
        </p:txBody>
      </p:sp>
      <p:sp>
        <p:nvSpPr>
          <p:cNvPr id="5" name="Rectangle 4"/>
          <p:cNvSpPr/>
          <p:nvPr/>
        </p:nvSpPr>
        <p:spPr>
          <a:xfrm>
            <a:off x="6203951" y="166420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GB" sz="825" dirty="0">
              <a:solidFill>
                <a:schemeClr val="bg1"/>
              </a:solidFill>
            </a:endParaRPr>
          </a:p>
        </p:txBody>
      </p:sp>
      <p:sp>
        <p:nvSpPr>
          <p:cNvPr id="6" name="Rectangle 5"/>
          <p:cNvSpPr/>
          <p:nvPr/>
        </p:nvSpPr>
        <p:spPr>
          <a:xfrm>
            <a:off x="501651" y="4065173"/>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GB" sz="825" dirty="0">
              <a:solidFill>
                <a:schemeClr val="bg1"/>
              </a:solidFill>
            </a:endParaRPr>
          </a:p>
        </p:txBody>
      </p:sp>
      <p:sp>
        <p:nvSpPr>
          <p:cNvPr id="7" name="Rectangle 6"/>
          <p:cNvSpPr/>
          <p:nvPr/>
        </p:nvSpPr>
        <p:spPr>
          <a:xfrm>
            <a:off x="6203951" y="4065173"/>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GB" sz="825" dirty="0">
              <a:solidFill>
                <a:schemeClr val="bg1"/>
              </a:solidFill>
            </a:endParaRPr>
          </a:p>
        </p:txBody>
      </p:sp>
      <p:sp>
        <p:nvSpPr>
          <p:cNvPr id="8" name="Picture Placeholder 11"/>
          <p:cNvSpPr>
            <a:spLocks noGrp="1"/>
          </p:cNvSpPr>
          <p:nvPr>
            <p:ph type="pic" sz="quarter" idx="25"/>
          </p:nvPr>
        </p:nvSpPr>
        <p:spPr>
          <a:xfrm>
            <a:off x="504000" y="1856232"/>
            <a:ext cx="1968000" cy="1476000"/>
          </a:xfrm>
        </p:spPr>
        <p:txBody>
          <a:bodyPr>
            <a:noAutofit/>
          </a:bodyPr>
          <a:lstStyle>
            <a:lvl1pPr algn="ctr">
              <a:defRPr/>
            </a:lvl1pPr>
          </a:lstStyle>
          <a:p>
            <a:r>
              <a:rPr lang="en-US" dirty="0"/>
              <a:t>Click icon to add picture</a:t>
            </a:r>
            <a:endParaRPr lang="en-GB" dirty="0"/>
          </a:p>
        </p:txBody>
      </p:sp>
      <p:sp>
        <p:nvSpPr>
          <p:cNvPr id="9" name="Picture Placeholder 11"/>
          <p:cNvSpPr>
            <a:spLocks noGrp="1"/>
          </p:cNvSpPr>
          <p:nvPr>
            <p:ph type="pic" sz="quarter" idx="27"/>
          </p:nvPr>
        </p:nvSpPr>
        <p:spPr>
          <a:xfrm>
            <a:off x="6215283" y="1856232"/>
            <a:ext cx="1968000" cy="1476000"/>
          </a:xfrm>
        </p:spPr>
        <p:txBody>
          <a:bodyPr>
            <a:noAutofit/>
          </a:bodyPr>
          <a:lstStyle>
            <a:lvl1pPr algn="ctr">
              <a:defRPr/>
            </a:lvl1pPr>
          </a:lstStyle>
          <a:p>
            <a:r>
              <a:rPr lang="en-US" dirty="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noAutofit/>
          </a:bodyPr>
          <a:lstStyle>
            <a:lvl1pPr algn="ctr">
              <a:defRPr/>
            </a:lvl1pPr>
          </a:lstStyle>
          <a:p>
            <a:r>
              <a:rPr lang="en-US" dirty="0"/>
              <a:t>Click icon to add picture</a:t>
            </a:r>
            <a:endParaRPr lang="en-GB" dirty="0"/>
          </a:p>
        </p:txBody>
      </p:sp>
      <p:sp>
        <p:nvSpPr>
          <p:cNvPr id="11" name="Picture Placeholder 11"/>
          <p:cNvSpPr>
            <a:spLocks noGrp="1"/>
          </p:cNvSpPr>
          <p:nvPr>
            <p:ph type="pic" sz="quarter" idx="31"/>
          </p:nvPr>
        </p:nvSpPr>
        <p:spPr>
          <a:xfrm>
            <a:off x="6215283" y="4256213"/>
            <a:ext cx="1968000" cy="1476000"/>
          </a:xfrm>
        </p:spPr>
        <p:txBody>
          <a:bodyPr>
            <a:noAutofit/>
          </a:bodyPr>
          <a:lstStyle>
            <a:lvl1pPr algn="ctr">
              <a:defRPr/>
            </a:lvl1pPr>
          </a:lstStyle>
          <a:p>
            <a:r>
              <a:rPr lang="en-US" dirty="0"/>
              <a:t>Click icon to add picture</a:t>
            </a:r>
            <a:endParaRPr lang="en-GB" dirty="0"/>
          </a:p>
        </p:txBody>
      </p:sp>
      <p:sp>
        <p:nvSpPr>
          <p:cNvPr id="13" name="Text Placeholder 12"/>
          <p:cNvSpPr>
            <a:spLocks noGrp="1"/>
          </p:cNvSpPr>
          <p:nvPr>
            <p:ph type="body" sz="quarter" idx="32"/>
          </p:nvPr>
        </p:nvSpPr>
        <p:spPr>
          <a:xfrm>
            <a:off x="2700051" y="1856232"/>
            <a:ext cx="3288000" cy="1944000"/>
          </a:xfrm>
        </p:spPr>
        <p:txBody>
          <a:bodyPr>
            <a:noAutofit/>
          </a:bodyPr>
          <a:lstStyle>
            <a:lvl1pPr marL="0" indent="0" algn="l">
              <a:spcAft>
                <a:spcPts val="0"/>
              </a:spcAft>
              <a:buFontTx/>
              <a:buNone/>
              <a:defRPr b="1"/>
            </a:lvl1pPr>
            <a:lvl2pPr marL="104775" indent="-104775"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87759" y="1856232"/>
            <a:ext cx="3302592" cy="1944000"/>
          </a:xfrm>
        </p:spPr>
        <p:txBody>
          <a:bodyPr>
            <a:noAutofit/>
          </a:bodyPr>
          <a:lstStyle>
            <a:lvl1pPr marL="0" indent="0" algn="l">
              <a:spcAft>
                <a:spcPts val="0"/>
              </a:spcAft>
              <a:buFontTx/>
              <a:buNone/>
              <a:defRPr b="1"/>
            </a:lvl1pPr>
            <a:lvl2pPr marL="104775" indent="-104775"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700051" y="4256213"/>
            <a:ext cx="3288000" cy="1944000"/>
          </a:xfrm>
        </p:spPr>
        <p:txBody>
          <a:bodyPr>
            <a:noAutofit/>
          </a:bodyPr>
          <a:lstStyle>
            <a:lvl1pPr marL="0" indent="0" algn="l">
              <a:spcAft>
                <a:spcPts val="0"/>
              </a:spcAft>
              <a:buFontTx/>
              <a:buNone/>
              <a:defRPr b="1"/>
            </a:lvl1pPr>
            <a:lvl2pPr marL="104775" indent="-104775"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87759" y="4256213"/>
            <a:ext cx="3302592" cy="1944000"/>
          </a:xfrm>
        </p:spPr>
        <p:txBody>
          <a:bodyPr>
            <a:noAutofit/>
          </a:bodyPr>
          <a:lstStyle>
            <a:lvl1pPr marL="0" indent="0" algn="l">
              <a:spcAft>
                <a:spcPts val="0"/>
              </a:spcAft>
              <a:buFontTx/>
              <a:buNone/>
              <a:defRPr b="1"/>
            </a:lvl1pPr>
            <a:lvl2pPr marL="104775" indent="-104775"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8"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2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7614232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1651" y="1857892"/>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03951" y="1857892"/>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p:nvSpPr>
        <p:spPr>
          <a:xfrm>
            <a:off x="501651" y="1664208"/>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US" sz="825" noProof="0" dirty="0">
              <a:solidFill>
                <a:schemeClr val="bg1"/>
              </a:solidFill>
            </a:endParaRPr>
          </a:p>
        </p:txBody>
      </p:sp>
      <p:sp>
        <p:nvSpPr>
          <p:cNvPr id="5" name="Rectangle 4"/>
          <p:cNvSpPr/>
          <p:nvPr/>
        </p:nvSpPr>
        <p:spPr>
          <a:xfrm>
            <a:off x="6203951" y="1664208"/>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US" sz="825" noProof="0" dirty="0">
              <a:solidFill>
                <a:schemeClr val="bg1"/>
              </a:solidFill>
            </a:endParaRPr>
          </a:p>
        </p:txBody>
      </p:sp>
      <p:sp>
        <p:nvSpPr>
          <p:cNvPr id="6" name="Picture Placeholder 29"/>
          <p:cNvSpPr>
            <a:spLocks noGrp="1"/>
          </p:cNvSpPr>
          <p:nvPr>
            <p:ph type="pic" sz="quarter" idx="19" hasCustomPrompt="1"/>
          </p:nvPr>
        </p:nvSpPr>
        <p:spPr>
          <a:xfrm>
            <a:off x="4777845" y="1857894"/>
            <a:ext cx="1210207"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dirty="0">
                <a:solidFill>
                  <a:schemeClr val="bg1"/>
                </a:solidFill>
              </a:rPr>
              <a:t>Co-brand</a:t>
            </a:r>
            <a:br>
              <a:rPr lang="en-US" sz="900" noProof="0" dirty="0">
                <a:solidFill>
                  <a:schemeClr val="bg1"/>
                </a:solidFill>
              </a:rPr>
            </a:br>
            <a:r>
              <a:rPr lang="en-US" sz="9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4"/>
            <a:ext cx="1244161"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dirty="0">
                <a:solidFill>
                  <a:schemeClr val="bg1"/>
                </a:solidFill>
              </a:rPr>
              <a:t>Co-brand</a:t>
            </a:r>
            <a:br>
              <a:rPr lang="en-US" sz="900" noProof="0" dirty="0">
                <a:solidFill>
                  <a:schemeClr val="bg1"/>
                </a:solidFill>
              </a:rPr>
            </a:br>
            <a:r>
              <a:rPr lang="en-US" sz="9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7"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118856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4" name="Rectangle 3"/>
          <p:cNvSpPr/>
          <p:nvPr/>
        </p:nvSpPr>
        <p:spPr>
          <a:xfrm>
            <a:off x="501651" y="166420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GB" sz="825" dirty="0">
              <a:solidFill>
                <a:schemeClr val="bg1"/>
              </a:solidFill>
            </a:endParaRPr>
          </a:p>
        </p:txBody>
      </p:sp>
      <p:sp>
        <p:nvSpPr>
          <p:cNvPr id="5" name="Rectangle 4"/>
          <p:cNvSpPr/>
          <p:nvPr/>
        </p:nvSpPr>
        <p:spPr>
          <a:xfrm>
            <a:off x="6203951" y="166420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GB" sz="825" dirty="0">
              <a:solidFill>
                <a:schemeClr val="bg1"/>
              </a:solidFill>
            </a:endParaRPr>
          </a:p>
        </p:txBody>
      </p:sp>
      <p:sp>
        <p:nvSpPr>
          <p:cNvPr id="7" name="Picture Placeholder 29"/>
          <p:cNvSpPr>
            <a:spLocks noGrp="1"/>
          </p:cNvSpPr>
          <p:nvPr>
            <p:ph type="pic" sz="quarter" idx="20" hasCustomPrompt="1"/>
          </p:nvPr>
        </p:nvSpPr>
        <p:spPr>
          <a:xfrm>
            <a:off x="10446190" y="1857894"/>
            <a:ext cx="1244161"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2" name="Rectangle 11"/>
          <p:cNvSpPr/>
          <p:nvPr/>
        </p:nvSpPr>
        <p:spPr>
          <a:xfrm>
            <a:off x="501651" y="410351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GB" sz="825" dirty="0">
              <a:solidFill>
                <a:schemeClr val="bg1"/>
              </a:solidFill>
            </a:endParaRPr>
          </a:p>
        </p:txBody>
      </p:sp>
      <p:sp>
        <p:nvSpPr>
          <p:cNvPr id="13" name="Rectangle 12"/>
          <p:cNvSpPr/>
          <p:nvPr userDrawn="1"/>
        </p:nvSpPr>
        <p:spPr>
          <a:xfrm>
            <a:off x="6203951" y="4103518"/>
            <a:ext cx="54864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750"/>
              </a:spcAft>
            </a:pPr>
            <a:endParaRPr lang="en-GB" sz="825" dirty="0">
              <a:solidFill>
                <a:schemeClr val="bg1"/>
              </a:solidFill>
            </a:endParaRPr>
          </a:p>
        </p:txBody>
      </p:sp>
      <p:sp>
        <p:nvSpPr>
          <p:cNvPr id="14" name="Picture Placeholder 29"/>
          <p:cNvSpPr>
            <a:spLocks noGrp="1"/>
          </p:cNvSpPr>
          <p:nvPr>
            <p:ph type="pic" sz="quarter" idx="24" hasCustomPrompt="1"/>
          </p:nvPr>
        </p:nvSpPr>
        <p:spPr>
          <a:xfrm>
            <a:off x="4748670" y="4280506"/>
            <a:ext cx="1239381"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46191" y="4280506"/>
            <a:ext cx="1244160"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77845" y="1857894"/>
            <a:ext cx="1210207" cy="549275"/>
          </a:xfrm>
        </p:spPr>
        <p:txBody>
          <a:bodyPr>
            <a:no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dirty="0">
                <a:solidFill>
                  <a:schemeClr val="bg1"/>
                </a:solidFill>
              </a:rPr>
              <a:t>Co-brand</a:t>
            </a:r>
            <a:br>
              <a:rPr lang="en-US" sz="900" dirty="0">
                <a:solidFill>
                  <a:schemeClr val="bg1"/>
                </a:solidFill>
              </a:rPr>
            </a:br>
            <a:r>
              <a:rPr lang="en-US" sz="900" dirty="0">
                <a:solidFill>
                  <a:schemeClr val="bg1"/>
                </a:solidFill>
              </a:rPr>
              <a:t>Logo</a:t>
            </a:r>
          </a:p>
          <a:p>
            <a:endParaRPr lang="en-GB" dirty="0"/>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01651" y="1857892"/>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03951" y="1857892"/>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01651" y="4280503"/>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03951" y="4280503"/>
            <a:ext cx="5486400" cy="1695450"/>
          </a:xfrm>
        </p:spPr>
        <p:txBody>
          <a:bodyPr>
            <a:noAutofit/>
          </a:bodyPr>
          <a:lstStyle>
            <a:lvl1pPr marL="0" indent="0" algn="l">
              <a:spcAft>
                <a:spcPts val="750"/>
              </a:spcAft>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2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3773436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64210"/>
            <a:ext cx="3695700"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8006400" y="1664210"/>
            <a:ext cx="3683953"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4273075" y="1664210"/>
            <a:ext cx="3657600" cy="1971675"/>
          </a:xfrm>
        </p:spPr>
        <p:txBody>
          <a:bodyPr/>
          <a:lstStyle/>
          <a:p>
            <a:r>
              <a:rPr lang="en-US" noProof="0" dirty="0"/>
              <a:t>Click icon to add picture</a:t>
            </a:r>
          </a:p>
        </p:txBody>
      </p:sp>
      <p:sp>
        <p:nvSpPr>
          <p:cNvPr id="9" name="Text Placeholder 18"/>
          <p:cNvSpPr>
            <a:spLocks noGrp="1"/>
          </p:cNvSpPr>
          <p:nvPr>
            <p:ph idx="1"/>
          </p:nvPr>
        </p:nvSpPr>
        <p:spPr>
          <a:xfrm>
            <a:off x="501652" y="3832225"/>
            <a:ext cx="3683949" cy="2095200"/>
          </a:xfrm>
          <a:prstGeom prst="rect">
            <a:avLst/>
          </a:prstGeom>
        </p:spPr>
        <p:txBody>
          <a:bodyPr vert="horz" lIns="0" tIns="0" rIns="0" bIns="0" rtlCol="0">
            <a:noAutofit/>
          </a:bodyPr>
          <a:lstStyle>
            <a:lvl1pPr marL="0" indent="0" algn="l">
              <a:buFontTx/>
              <a:buNone/>
              <a:defRPr/>
            </a:lvl1pPr>
            <a:lvl2pPr marL="104775" indent="-104775" algn="l">
              <a:buClrTx/>
              <a:buSzPct val="100000"/>
              <a:buFont typeface="Arial" panose="020B0604020202020204" pitchFamily="34" charset="0"/>
              <a:buChar char="•"/>
              <a:defRPr/>
            </a:lvl2pPr>
            <a:lvl3pPr marL="228600" indent="-104775" algn="l">
              <a:buClrTx/>
              <a:buSzPct val="100000"/>
              <a:buFont typeface="Arial" panose="020B0604020202020204" pitchFamily="34" charset="0"/>
              <a:buChar char="−"/>
              <a:defRPr/>
            </a:lvl3pPr>
            <a:lvl4pPr marL="352425" indent="-104775" algn="l">
              <a:buClrTx/>
              <a:buSzPct val="100000"/>
              <a:buFont typeface="Arial" panose="020B0604020202020204" pitchFamily="34" charset="0"/>
              <a:buChar char="◦"/>
              <a:defRPr/>
            </a:lvl4pPr>
            <a:lvl5pPr marL="476250" indent="-104775"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04775" indent="-104775" algn="l">
              <a:buClrTx/>
              <a:buSzPct val="100000"/>
              <a:buFont typeface="Arial" panose="020B0604020202020204" pitchFamily="34" charset="0"/>
              <a:buChar char="•"/>
              <a:defRPr/>
            </a:lvl2pPr>
            <a:lvl3pPr marL="228600" indent="-104775" algn="l">
              <a:buClrTx/>
              <a:buSzPct val="100000"/>
              <a:buFont typeface="Arial" panose="020B0604020202020204" pitchFamily="34" charset="0"/>
              <a:buChar char="−"/>
              <a:defRPr/>
            </a:lvl3pPr>
            <a:lvl4pPr marL="352425" indent="-104775" algn="l">
              <a:buClrTx/>
              <a:buSzPct val="100000"/>
              <a:buFont typeface="Arial" panose="020B0604020202020204" pitchFamily="34" charset="0"/>
              <a:buChar char="◦"/>
              <a:defRPr/>
            </a:lvl4pPr>
            <a:lvl5pPr marL="476250" indent="-104775"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400" y="3832225"/>
            <a:ext cx="3683953" cy="2095200"/>
          </a:xfrm>
          <a:prstGeom prst="rect">
            <a:avLst/>
          </a:prstGeom>
        </p:spPr>
        <p:txBody>
          <a:bodyPr vert="horz" lIns="0" tIns="0" rIns="0" bIns="0" rtlCol="0">
            <a:noAutofit/>
          </a:bodyPr>
          <a:lstStyle>
            <a:lvl1pPr marL="0" indent="0" algn="l">
              <a:buFontTx/>
              <a:buNone/>
              <a:defRPr/>
            </a:lvl1pPr>
            <a:lvl2pPr marL="104775" indent="-104775" algn="l">
              <a:buClrTx/>
              <a:buSzPct val="100000"/>
              <a:buFont typeface="Arial" panose="020B0604020202020204" pitchFamily="34" charset="0"/>
              <a:buChar char="•"/>
              <a:defRPr/>
            </a:lvl2pPr>
            <a:lvl3pPr marL="228600" indent="-104775" algn="l">
              <a:buClrTx/>
              <a:buSzPct val="100000"/>
              <a:buFont typeface="Arial" panose="020B0604020202020204" pitchFamily="34" charset="0"/>
              <a:buChar char="−"/>
              <a:defRPr/>
            </a:lvl3pPr>
            <a:lvl4pPr marL="352425" indent="-104775" algn="l">
              <a:buClrTx/>
              <a:buSzPct val="100000"/>
              <a:buFont typeface="Arial" panose="020B0604020202020204" pitchFamily="34" charset="0"/>
              <a:buChar char="◦"/>
              <a:defRPr/>
            </a:lvl4pPr>
            <a:lvl5pPr marL="476250" indent="-104775"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5"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9149979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1" y="1665289"/>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7"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8"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9012949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6"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7"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782729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3"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5"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70783259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3"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265170763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2920" y="1665291"/>
            <a:ext cx="9281160" cy="4718304"/>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a:extLst>
              <a:ext uri="{FF2B5EF4-FFF2-40B4-BE49-F238E27FC236}">
                <a16:creationId xmlns:a16="http://schemas.microsoft.com/office/drawing/2014/main" id="{B4464A84-542A-4D1A-8583-EEE0342E31DC}"/>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B12EEE0C-4EE5-49C0-A99D-660B1A86B51D}"/>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5"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6"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2623651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528977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7" name="Text Placeholder 8"/>
          <p:cNvSpPr>
            <a:spLocks noGrp="1"/>
          </p:cNvSpPr>
          <p:nvPr>
            <p:ph type="body" sz="quarter" idx="17"/>
          </p:nvPr>
        </p:nvSpPr>
        <p:spPr>
          <a:xfrm>
            <a:off x="4325713" y="1851441"/>
            <a:ext cx="3540577" cy="3845754"/>
          </a:xfrm>
        </p:spPr>
        <p:txBody>
          <a:bodyPr>
            <a:noAutofit/>
          </a:bodyPr>
          <a:lstStyle>
            <a:lvl1pPr>
              <a:defRPr b="1">
                <a:solidFill>
                  <a:schemeClr val="accent1"/>
                </a:solidFill>
              </a:defRPr>
            </a:lvl1pPr>
            <a:lvl2pPr>
              <a:spcAft>
                <a:spcPts val="750"/>
              </a:spcAft>
              <a:defRPr/>
            </a:lvl2pPr>
            <a:lvl3pPr marL="0" indent="0">
              <a:spcAft>
                <a:spcPts val="750"/>
              </a:spcAft>
              <a:buNone/>
              <a:defRPr/>
            </a:lvl3pPr>
            <a:lvl4pPr marL="132300" indent="-132300">
              <a:spcAft>
                <a:spcPts val="750"/>
              </a:spcAft>
              <a:buFont typeface="Arial" panose="020B0604020202020204" pitchFamily="34" charset="0"/>
              <a:buChar char="•"/>
              <a:defRPr/>
            </a:lvl4pPr>
            <a:lvl5pPr marL="267300" indent="-132300">
              <a:spcAft>
                <a:spcPts val="750"/>
              </a:spcAft>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noAutofit/>
          </a:bodyPr>
          <a:lstStyle>
            <a:lvl1pPr>
              <a:defRPr b="1">
                <a:solidFill>
                  <a:schemeClr val="accent1"/>
                </a:solidFill>
              </a:defRPr>
            </a:lvl1pPr>
            <a:lvl2pPr>
              <a:spcAft>
                <a:spcPts val="750"/>
              </a:spcAft>
              <a:defRPr/>
            </a:lvl2pPr>
            <a:lvl3pPr marL="0" indent="0">
              <a:spcAft>
                <a:spcPts val="750"/>
              </a:spcAft>
              <a:buNone/>
              <a:defRPr/>
            </a:lvl3pPr>
            <a:lvl4pPr marL="132300" indent="-132300">
              <a:spcAft>
                <a:spcPts val="750"/>
              </a:spcAft>
              <a:buFont typeface="Arial" panose="020B0604020202020204" pitchFamily="34" charset="0"/>
              <a:buChar char="•"/>
              <a:defRPr/>
            </a:lvl4pPr>
            <a:lvl5pPr marL="267300" indent="-132300">
              <a:spcAft>
                <a:spcPts val="750"/>
              </a:spcAft>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1" y="1851441"/>
            <a:ext cx="3571153" cy="3845754"/>
          </a:xfrm>
        </p:spPr>
        <p:txBody>
          <a:bodyPr>
            <a:noAutofit/>
          </a:bodyPr>
          <a:lstStyle>
            <a:lvl1pPr>
              <a:defRPr b="1">
                <a:solidFill>
                  <a:schemeClr val="accent1"/>
                </a:solidFill>
              </a:defRPr>
            </a:lvl1pPr>
            <a:lvl2pPr>
              <a:spcAft>
                <a:spcPts val="750"/>
              </a:spcAft>
              <a:defRPr/>
            </a:lvl2pPr>
            <a:lvl3pPr marL="0" indent="0">
              <a:spcAft>
                <a:spcPts val="750"/>
              </a:spcAft>
              <a:buNone/>
              <a:defRPr/>
            </a:lvl3pPr>
            <a:lvl4pPr marL="132300" indent="-132300">
              <a:spcAft>
                <a:spcPts val="750"/>
              </a:spcAft>
              <a:buFont typeface="Arial" panose="020B0604020202020204" pitchFamily="34" charset="0"/>
              <a:buChar char="•"/>
              <a:defRPr/>
            </a:lvl4pPr>
            <a:lvl5pPr marL="267300" indent="-132300">
              <a:spcAft>
                <a:spcPts val="750"/>
              </a:spcAft>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Rectangle 13">
            <a:extLst>
              <a:ext uri="{FF2B5EF4-FFF2-40B4-BE49-F238E27FC236}">
                <a16:creationId xmlns:a16="http://schemas.microsoft.com/office/drawing/2014/main" id="{83CD5844-47E7-4F53-AA86-AC151A6DAE0F}"/>
              </a:ext>
            </a:extLst>
          </p:cNvPr>
          <p:cNvSpPr/>
          <p:nvPr userDrawn="1"/>
        </p:nvSpPr>
        <p:spPr>
          <a:xfrm>
            <a:off x="4278313" y="166420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US" sz="1100" noProof="0" dirty="0">
              <a:solidFill>
                <a:schemeClr val="bg1"/>
              </a:solidFill>
            </a:endParaRPr>
          </a:p>
        </p:txBody>
      </p:sp>
      <p:sp>
        <p:nvSpPr>
          <p:cNvPr id="15" name="Rectangle 14">
            <a:extLst>
              <a:ext uri="{FF2B5EF4-FFF2-40B4-BE49-F238E27FC236}">
                <a16:creationId xmlns:a16="http://schemas.microsoft.com/office/drawing/2014/main" id="{FFB1E0F0-C8EC-4021-A4CD-FBE449C92EF7}"/>
              </a:ext>
            </a:extLst>
          </p:cNvPr>
          <p:cNvSpPr/>
          <p:nvPr userDrawn="1"/>
        </p:nvSpPr>
        <p:spPr>
          <a:xfrm>
            <a:off x="469901" y="166420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US" sz="1100" noProof="0" dirty="0">
              <a:solidFill>
                <a:schemeClr val="bg1"/>
              </a:solidFill>
            </a:endParaRPr>
          </a:p>
        </p:txBody>
      </p:sp>
      <p:sp>
        <p:nvSpPr>
          <p:cNvPr id="18" name="Rectangle 17">
            <a:extLst>
              <a:ext uri="{FF2B5EF4-FFF2-40B4-BE49-F238E27FC236}">
                <a16:creationId xmlns:a16="http://schemas.microsoft.com/office/drawing/2014/main" id="{3EBB15F7-AD41-43E6-8AA9-C473BE405C8C}"/>
              </a:ext>
            </a:extLst>
          </p:cNvPr>
          <p:cNvSpPr/>
          <p:nvPr userDrawn="1"/>
        </p:nvSpPr>
        <p:spPr>
          <a:xfrm>
            <a:off x="8104177" y="166420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en-US" sz="1100" noProof="0" dirty="0">
              <a:solidFill>
                <a:schemeClr val="bg1"/>
              </a:solidFill>
            </a:endParaRPr>
          </a:p>
        </p:txBody>
      </p:sp>
      <p:sp>
        <p:nvSpPr>
          <p:cNvPr id="10"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70773670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8351" y="2556000"/>
            <a:ext cx="2592000" cy="3394800"/>
          </a:xfrm>
        </p:spPr>
        <p:txBody>
          <a:bodyPr>
            <a:noAutofit/>
          </a:bodyPr>
          <a:lstStyle>
            <a:lvl1pPr marL="0" indent="0" algn="l">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783" y="2556000"/>
            <a:ext cx="2592000" cy="3394800"/>
          </a:xfrm>
        </p:spPr>
        <p:txBody>
          <a:bodyPr>
            <a:noAutofit/>
          </a:bodyPr>
          <a:lstStyle>
            <a:lvl1pPr marL="0" indent="0" algn="l">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3567" y="2556000"/>
            <a:ext cx="2592000" cy="3394800"/>
          </a:xfrm>
        </p:spPr>
        <p:txBody>
          <a:bodyPr>
            <a:noAutofit/>
          </a:bodyPr>
          <a:lstStyle>
            <a:lvl1pPr marL="0" indent="0" algn="l">
              <a:buFontTx/>
              <a:buNone/>
              <a:defRPr b="1">
                <a:solidFill>
                  <a:schemeClr val="accent1"/>
                </a:solidFill>
              </a:defRPr>
            </a:lvl1pPr>
            <a:lvl2pPr marL="104775" indent="-104775" algn="l">
              <a:spcAft>
                <a:spcPts val="750"/>
              </a:spcAft>
              <a:buClrTx/>
              <a:buSzPct val="100000"/>
              <a:buFont typeface="Arial" panose="020B0604020202020204" pitchFamily="34" charset="0"/>
              <a:buChar char="•"/>
              <a:defRPr/>
            </a:lvl2pPr>
            <a:lvl3pPr marL="228600" indent="-104775" algn="l">
              <a:spcAft>
                <a:spcPts val="750"/>
              </a:spcAft>
              <a:buClrTx/>
              <a:buSzPct val="100000"/>
              <a:buFont typeface="Arial" panose="020B0604020202020204" pitchFamily="34" charset="0"/>
              <a:buChar char="−"/>
              <a:defRPr/>
            </a:lvl3pPr>
            <a:lvl4pPr marL="352425" indent="-104775" algn="l">
              <a:spcAft>
                <a:spcPts val="750"/>
              </a:spcAft>
              <a:buClrTx/>
              <a:buSzPct val="100000"/>
              <a:buFont typeface="Arial" panose="020B0604020202020204" pitchFamily="34" charset="0"/>
              <a:buChar char="◦"/>
              <a:defRPr/>
            </a:lvl4pPr>
            <a:lvl5pPr marL="476250" indent="-104775" algn="l">
              <a:spcAft>
                <a:spcPts val="750"/>
              </a:spcAft>
              <a:buClrTx/>
              <a:buSzPct val="100000"/>
              <a:buFont typeface="Arial" panose="020B0604020202020204" pitchFamily="34" charset="0"/>
              <a:buChar char="−"/>
              <a:defRPr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8">
            <a:extLst>
              <a:ext uri="{FF2B5EF4-FFF2-40B4-BE49-F238E27FC236}">
                <a16:creationId xmlns:a16="http://schemas.microsoft.com/office/drawing/2014/main" id="{D0DD3CDC-03F0-45B8-ACB9-856464915565}"/>
              </a:ext>
            </a:extLst>
          </p:cNvPr>
          <p:cNvSpPr>
            <a:spLocks noGrp="1"/>
          </p:cNvSpPr>
          <p:nvPr>
            <p:ph type="body" sz="quarter" idx="21"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dirty="0"/>
              <a:t>Click to add subtitle</a:t>
            </a:r>
          </a:p>
        </p:txBody>
      </p:sp>
      <p:sp>
        <p:nvSpPr>
          <p:cNvPr id="9"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1"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74435211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noAutofit/>
          </a:bodyPr>
          <a:lstStyle>
            <a:lvl1pPr marL="0" indent="0">
              <a:defRPr b="1">
                <a:solidFill>
                  <a:schemeClr val="bg1"/>
                </a:solidFill>
                <a:latin typeface="+mj-lt"/>
              </a:defRPr>
            </a:lvl1pPr>
            <a:lvl2pPr marL="104775" indent="-104775" algn="l">
              <a:spcAft>
                <a:spcPts val="1000"/>
              </a:spcAft>
              <a:buClrTx/>
              <a:buSzPct val="100000"/>
              <a:buFont typeface="Arial" panose="020B0604020202020204" pitchFamily="34" charset="0"/>
              <a:buChar char="•"/>
              <a:defRPr>
                <a:solidFill>
                  <a:schemeClr val="bg1"/>
                </a:solidFill>
              </a:defRPr>
            </a:lvl2pPr>
            <a:lvl3pPr marL="228600" indent="-104775" algn="l">
              <a:spcAft>
                <a:spcPts val="1000"/>
              </a:spcAft>
              <a:buClrTx/>
              <a:buSzPct val="100000"/>
              <a:buFont typeface="Arial" panose="020B0604020202020204" pitchFamily="34" charset="0"/>
              <a:buChar char="−"/>
              <a:defRPr>
                <a:solidFill>
                  <a:schemeClr val="bg1"/>
                </a:solidFill>
              </a:defRPr>
            </a:lvl3pPr>
            <a:lvl4pPr marL="352425" indent="-104775" algn="l">
              <a:spcAft>
                <a:spcPts val="1000"/>
              </a:spcAft>
              <a:buClrTx/>
              <a:buSzPct val="100000"/>
              <a:buFont typeface="Arial" panose="020B0604020202020204" pitchFamily="34" charset="0"/>
              <a:buChar char="◦"/>
              <a:defRPr>
                <a:solidFill>
                  <a:schemeClr val="bg1"/>
                </a:solidFill>
              </a:defRPr>
            </a:lvl4pPr>
            <a:lvl5pPr marL="476250" indent="-104775"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01907" y="2556000"/>
            <a:ext cx="2592000" cy="3394800"/>
          </a:xfrm>
        </p:spPr>
        <p:txBody>
          <a:bodyPr>
            <a:noAutofit/>
          </a:bodyPr>
          <a:lstStyle>
            <a:lvl1pPr marL="0" indent="0">
              <a:defRPr b="1">
                <a:solidFill>
                  <a:schemeClr val="bg1"/>
                </a:solidFill>
                <a:latin typeface="+mj-lt"/>
              </a:defRPr>
            </a:lvl1pPr>
            <a:lvl2pPr marL="104775" indent="-104775" algn="l">
              <a:spcAft>
                <a:spcPts val="1000"/>
              </a:spcAft>
              <a:buClrTx/>
              <a:buSzPct val="100000"/>
              <a:buFont typeface="Arial" panose="020B0604020202020204" pitchFamily="34" charset="0"/>
              <a:buChar char="•"/>
              <a:defRPr>
                <a:solidFill>
                  <a:schemeClr val="bg1"/>
                </a:solidFill>
              </a:defRPr>
            </a:lvl2pPr>
            <a:lvl3pPr marL="228600" indent="-104775" algn="l">
              <a:spcAft>
                <a:spcPts val="1000"/>
              </a:spcAft>
              <a:buClrTx/>
              <a:buSzPct val="100000"/>
              <a:buFont typeface="Arial" panose="020B0604020202020204" pitchFamily="34" charset="0"/>
              <a:buChar char="−"/>
              <a:defRPr>
                <a:solidFill>
                  <a:schemeClr val="bg1"/>
                </a:solidFill>
              </a:defRPr>
            </a:lvl3pPr>
            <a:lvl4pPr marL="352425" indent="-104775" algn="l">
              <a:spcAft>
                <a:spcPts val="1000"/>
              </a:spcAft>
              <a:buClrTx/>
              <a:buSzPct val="100000"/>
              <a:buFont typeface="Arial" panose="020B0604020202020204" pitchFamily="34" charset="0"/>
              <a:buChar char="◦"/>
              <a:defRPr>
                <a:solidFill>
                  <a:schemeClr val="bg1"/>
                </a:solidFill>
              </a:defRPr>
            </a:lvl4pPr>
            <a:lvl5pPr marL="476250" indent="-104775"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9249" y="2556000"/>
            <a:ext cx="2592000" cy="3394800"/>
          </a:xfrm>
        </p:spPr>
        <p:txBody>
          <a:bodyPr>
            <a:noAutofit/>
          </a:bodyPr>
          <a:lstStyle>
            <a:lvl1pPr marL="0" indent="0">
              <a:defRPr b="1">
                <a:solidFill>
                  <a:schemeClr val="bg1"/>
                </a:solidFill>
                <a:latin typeface="+mj-lt"/>
              </a:defRPr>
            </a:lvl1pPr>
            <a:lvl2pPr marL="104775" indent="-104775" algn="l">
              <a:spcAft>
                <a:spcPts val="1000"/>
              </a:spcAft>
              <a:buClrTx/>
              <a:buSzPct val="100000"/>
              <a:buFont typeface="Arial" panose="020B0604020202020204" pitchFamily="34" charset="0"/>
              <a:buChar char="•"/>
              <a:defRPr>
                <a:solidFill>
                  <a:schemeClr val="bg1"/>
                </a:solidFill>
              </a:defRPr>
            </a:lvl2pPr>
            <a:lvl3pPr marL="228600" indent="-104775" algn="l">
              <a:spcAft>
                <a:spcPts val="1000"/>
              </a:spcAft>
              <a:buClrTx/>
              <a:buSzPct val="100000"/>
              <a:buFont typeface="Arial" panose="020B0604020202020204" pitchFamily="34" charset="0"/>
              <a:buChar char="−"/>
              <a:defRPr>
                <a:solidFill>
                  <a:schemeClr val="bg1"/>
                </a:solidFill>
              </a:defRPr>
            </a:lvl3pPr>
            <a:lvl4pPr marL="352425" indent="-104775" algn="l">
              <a:spcAft>
                <a:spcPts val="1000"/>
              </a:spcAft>
              <a:buClrTx/>
              <a:buSzPct val="100000"/>
              <a:buFont typeface="Arial" panose="020B0604020202020204" pitchFamily="34" charset="0"/>
              <a:buChar char="◦"/>
              <a:defRPr>
                <a:solidFill>
                  <a:schemeClr val="bg1"/>
                </a:solidFill>
              </a:defRPr>
            </a:lvl4pPr>
            <a:lvl5pPr marL="476250" indent="-104775"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5579" y="2556000"/>
            <a:ext cx="2592000" cy="3394800"/>
          </a:xfrm>
        </p:spPr>
        <p:txBody>
          <a:bodyPr>
            <a:noAutofit/>
          </a:bodyPr>
          <a:lstStyle>
            <a:lvl1pPr marL="0" indent="0">
              <a:defRPr b="1">
                <a:solidFill>
                  <a:schemeClr val="bg1"/>
                </a:solidFill>
                <a:latin typeface="+mj-lt"/>
              </a:defRPr>
            </a:lvl1pPr>
            <a:lvl2pPr marL="104775" indent="-104775" algn="l">
              <a:spcAft>
                <a:spcPts val="1000"/>
              </a:spcAft>
              <a:buClrTx/>
              <a:buSzPct val="100000"/>
              <a:buFont typeface="Arial" panose="020B0604020202020204" pitchFamily="34" charset="0"/>
              <a:buChar char="•"/>
              <a:defRPr>
                <a:solidFill>
                  <a:schemeClr val="bg1"/>
                </a:solidFill>
              </a:defRPr>
            </a:lvl2pPr>
            <a:lvl3pPr marL="228600" indent="-104775" algn="l">
              <a:spcAft>
                <a:spcPts val="1000"/>
              </a:spcAft>
              <a:buClrTx/>
              <a:buSzPct val="100000"/>
              <a:buFont typeface="Arial" panose="020B0604020202020204" pitchFamily="34" charset="0"/>
              <a:buChar char="−"/>
              <a:defRPr>
                <a:solidFill>
                  <a:schemeClr val="bg1"/>
                </a:solidFill>
              </a:defRPr>
            </a:lvl3pPr>
            <a:lvl4pPr marL="352425" indent="-104775" algn="l">
              <a:spcAft>
                <a:spcPts val="1000"/>
              </a:spcAft>
              <a:buClrTx/>
              <a:buSzPct val="100000"/>
              <a:buFont typeface="Arial" panose="020B0604020202020204" pitchFamily="34" charset="0"/>
              <a:buChar char="◦"/>
              <a:defRPr>
                <a:solidFill>
                  <a:schemeClr val="bg1"/>
                </a:solidFill>
              </a:defRPr>
            </a:lvl4pPr>
            <a:lvl5pPr marL="476250" indent="-104775"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501651" y="651600"/>
            <a:ext cx="11192256" cy="757255"/>
          </a:xfrm>
          <a:prstGeom prst="rect">
            <a:avLst/>
          </a:prstGeom>
        </p:spPr>
        <p:txBody>
          <a:bodyPr lIns="0" tIns="0" rIns="0" bIns="0">
            <a:noAutofit/>
          </a:bodyPr>
          <a:lstStyle>
            <a:lvl1pPr marL="0" indent="0">
              <a:buNone/>
              <a:defRPr sz="1350" b="0">
                <a:solidFill>
                  <a:schemeClr val="bg1"/>
                </a:solidFill>
              </a:defRPr>
            </a:lvl1pPr>
          </a:lstStyle>
          <a:p>
            <a:pPr lvl="0"/>
            <a:r>
              <a:rPr lang="en-US" noProof="0" dirty="0"/>
              <a:t>Click to add subtitle</a:t>
            </a:r>
          </a:p>
        </p:txBody>
      </p:sp>
      <p:sp>
        <p:nvSpPr>
          <p:cNvPr id="17" name="Title Placeholder 1"/>
          <p:cNvSpPr>
            <a:spLocks noGrp="1"/>
          </p:cNvSpPr>
          <p:nvPr>
            <p:ph type="title" hasCustomPrompt="1"/>
          </p:nvPr>
        </p:nvSpPr>
        <p:spPr>
          <a:xfrm>
            <a:off x="501651" y="317500"/>
            <a:ext cx="11192256" cy="334102"/>
          </a:xfrm>
          <a:prstGeom prst="rect">
            <a:avLst/>
          </a:prstGeom>
        </p:spPr>
        <p:txBody>
          <a:bodyPr vert="horz" lIns="0" tIns="0" rIns="0" bIns="0" rtlCol="0" anchor="t" anchorCtr="0">
            <a:noAutofit/>
          </a:bodyPr>
          <a:lstStyle>
            <a:lvl1pPr>
              <a:defRPr sz="1575">
                <a:solidFill>
                  <a:schemeClr val="bg1"/>
                </a:solidFill>
                <a:latin typeface="+mj-lt"/>
              </a:defRPr>
            </a:lvl1pPr>
          </a:lstStyle>
          <a:p>
            <a:r>
              <a:rPr lang="en-US" dirty="0"/>
              <a:t>Click to add title</a:t>
            </a:r>
            <a:endParaRPr lang="en-US" noProof="0" dirty="0"/>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76999"/>
          </a:xfrm>
          <a:prstGeom prst="rect">
            <a:avLst/>
          </a:prstGeom>
          <a:noFill/>
        </p:spPr>
        <p:txBody>
          <a:bodyPr wrap="square" lIns="0" tIns="0" rIns="0" bIns="0" rtlCol="0">
            <a:noAutofit/>
          </a:bodyPr>
          <a:lstStyle/>
          <a:p>
            <a:pPr marL="0" indent="0">
              <a:spcBef>
                <a:spcPts val="450"/>
              </a:spcBef>
              <a:buSzPct val="100000"/>
              <a:buFont typeface="Arial"/>
              <a:buNone/>
            </a:pPr>
            <a:r>
              <a:rPr lang="en-US" sz="675" noProof="0" dirty="0">
                <a:solidFill>
                  <a:schemeClr val="bg1"/>
                </a:solidFill>
                <a:latin typeface="Calibri" panose="020F0502020204030204" pitchFamily="34" charset="0"/>
                <a:cs typeface="Calibri" panose="020F0502020204030204" pitchFamily="34" charset="0"/>
              </a:rPr>
              <a:t>© Deloitte LLP and affiliated entities.</a:t>
            </a:r>
          </a:p>
        </p:txBody>
      </p:sp>
      <p:sp>
        <p:nvSpPr>
          <p:cNvPr id="15"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solidFill>
                  <a:schemeClr val="bg1"/>
                </a:solidFill>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1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solidFill>
                  <a:schemeClr val="bg1"/>
                </a:solidFill>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39977662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675"/>
            </a:lvl1pPr>
          </a:lstStyle>
          <a:p>
            <a:pPr lvl="0"/>
            <a:r>
              <a:rPr lang="en-US"/>
              <a:t>Click to edit Master text styles</a:t>
            </a:r>
          </a:p>
        </p:txBody>
      </p:sp>
      <p:sp>
        <p:nvSpPr>
          <p:cNvPr id="3" name="Picture Placeholder 2"/>
          <p:cNvSpPr>
            <a:spLocks noGrp="1"/>
          </p:cNvSpPr>
          <p:nvPr>
            <p:ph type="pic" sz="quarter" idx="14" hasCustomPrompt="1"/>
          </p:nvPr>
        </p:nvSpPr>
        <p:spPr>
          <a:xfrm>
            <a:off x="9370849" y="4211955"/>
            <a:ext cx="2319503" cy="1725448"/>
          </a:xfrm>
        </p:spPr>
        <p:txBody>
          <a:bodyPr anchor="ctr" anchorCtr="0">
            <a:noAutofit/>
          </a:bodyPr>
          <a:lstStyle>
            <a:lvl1pPr algn="ctr">
              <a:defRPr sz="675"/>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370851" y="6018028"/>
            <a:ext cx="2319501" cy="363722"/>
          </a:xfrm>
        </p:spPr>
        <p:txBody>
          <a:bodyPr anchor="b" anchorCtr="0">
            <a:noAutofit/>
          </a:bodyPr>
          <a:lstStyle>
            <a:lvl1pPr>
              <a:lnSpc>
                <a:spcPct val="100000"/>
              </a:lnSpc>
              <a:defRPr sz="713"/>
            </a:lvl1pPr>
          </a:lstStyle>
          <a:p>
            <a:pPr lvl="0"/>
            <a:r>
              <a:rPr lang="en-US"/>
              <a:t>Click to edit Master text styles</a:t>
            </a:r>
          </a:p>
        </p:txBody>
      </p:sp>
      <p:grpSp>
        <p:nvGrpSpPr>
          <p:cNvPr id="16" name="Group 15">
            <a:extLst>
              <a:ext uri="{FF2B5EF4-FFF2-40B4-BE49-F238E27FC236}">
                <a16:creationId xmlns:a16="http://schemas.microsoft.com/office/drawing/2014/main" id="{6FBFB952-2833-4770-B558-09EBDEAF8429}"/>
              </a:ext>
            </a:extLst>
          </p:cNvPr>
          <p:cNvGrpSpPr>
            <a:grpSpLocks noChangeAspect="1"/>
          </p:cNvGrpSpPr>
          <p:nvPr userDrawn="1"/>
        </p:nvGrpSpPr>
        <p:grpSpPr>
          <a:xfrm>
            <a:off x="502920"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304A3004-86B0-4C46-8FB4-FC9E45DC480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a:extLst>
                <a:ext uri="{FF2B5EF4-FFF2-40B4-BE49-F238E27FC236}">
                  <a16:creationId xmlns:a16="http://schemas.microsoft.com/office/drawing/2014/main" id="{28CD1CC6-61E4-4EA8-BD04-0FA5CC6C638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a:extLst>
                <a:ext uri="{FF2B5EF4-FFF2-40B4-BE49-F238E27FC236}">
                  <a16:creationId xmlns:a16="http://schemas.microsoft.com/office/drawing/2014/main" id="{BDCC14FC-1DA8-4071-A1E9-5623D428D07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a:extLst>
                <a:ext uri="{FF2B5EF4-FFF2-40B4-BE49-F238E27FC236}">
                  <a16:creationId xmlns:a16="http://schemas.microsoft.com/office/drawing/2014/main" id="{3BCD6035-CB07-42B5-B50C-6B88DB0441C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a:extLst>
                <a:ext uri="{FF2B5EF4-FFF2-40B4-BE49-F238E27FC236}">
                  <a16:creationId xmlns:a16="http://schemas.microsoft.com/office/drawing/2014/main" id="{46223369-9753-4851-8485-49FD7580524C}"/>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a:extLst>
                <a:ext uri="{FF2B5EF4-FFF2-40B4-BE49-F238E27FC236}">
                  <a16:creationId xmlns:a16="http://schemas.microsoft.com/office/drawing/2014/main" id="{6C9EF874-254F-48B5-ABBC-6AB12E52A36A}"/>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a:extLst>
                <a:ext uri="{FF2B5EF4-FFF2-40B4-BE49-F238E27FC236}">
                  <a16:creationId xmlns:a16="http://schemas.microsoft.com/office/drawing/2014/main" id="{4EF4D6BB-7A38-422E-A209-8429CB5CA9D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a:extLst>
                <a:ext uri="{FF2B5EF4-FFF2-40B4-BE49-F238E27FC236}">
                  <a16:creationId xmlns:a16="http://schemas.microsoft.com/office/drawing/2014/main" id="{E7FF38AF-351F-43A5-9C50-A18F3A7A5C0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a:extLst>
                <a:ext uri="{FF2B5EF4-FFF2-40B4-BE49-F238E27FC236}">
                  <a16:creationId xmlns:a16="http://schemas.microsoft.com/office/drawing/2014/main" id="{23334D6B-5EE0-41DA-AEBA-6C8F35E7D642}"/>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a:extLst>
                <a:ext uri="{FF2B5EF4-FFF2-40B4-BE49-F238E27FC236}">
                  <a16:creationId xmlns:a16="http://schemas.microsoft.com/office/drawing/2014/main" id="{F9A8AD37-1780-42CD-B3E6-3FF418FA05AE}"/>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1021315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675">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9" y="4211955"/>
            <a:ext cx="2319503" cy="1725448"/>
          </a:xfrm>
        </p:spPr>
        <p:txBody>
          <a:bodyPr anchor="ctr" anchorCtr="0">
            <a:noAutofit/>
          </a:bodyPr>
          <a:lstStyle>
            <a:lvl1pPr algn="ctr">
              <a:defRPr sz="675">
                <a:solidFill>
                  <a:schemeClr val="bg1"/>
                </a:solidFill>
              </a:defRPr>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370851" y="6018028"/>
            <a:ext cx="2319501" cy="363722"/>
          </a:xfrm>
        </p:spPr>
        <p:txBody>
          <a:bodyPr anchor="b" anchorCtr="0">
            <a:noAutofit/>
          </a:bodyPr>
          <a:lstStyle>
            <a:lvl1pPr>
              <a:lnSpc>
                <a:spcPct val="100000"/>
              </a:lnSpc>
              <a:defRPr sz="713">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50292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406329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End slide Black">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4175237"/>
            <a:ext cx="11277600" cy="2169796"/>
          </a:xfrm>
        </p:spPr>
        <p:txBody>
          <a:bodyPr anchor="b" anchorCtr="0">
            <a:noAutofit/>
          </a:bodyPr>
          <a:lstStyle>
            <a:lvl1pPr>
              <a:lnSpc>
                <a:spcPct val="100000"/>
              </a:lnSpc>
              <a:spcAft>
                <a:spcPts val="338"/>
              </a:spcAft>
              <a:defRPr sz="750">
                <a:solidFill>
                  <a:schemeClr val="tx1"/>
                </a:solidFill>
              </a:defRPr>
            </a:lvl1pPr>
          </a:lstStyle>
          <a:p>
            <a:pPr lvl="0"/>
            <a:r>
              <a:rPr lang="en-US"/>
              <a:t>Click to edit Master text styles</a:t>
            </a:r>
          </a:p>
        </p:txBody>
      </p:sp>
      <p:grpSp>
        <p:nvGrpSpPr>
          <p:cNvPr id="2" name="Group 1">
            <a:extLst>
              <a:ext uri="{FF2B5EF4-FFF2-40B4-BE49-F238E27FC236}">
                <a16:creationId xmlns:a16="http://schemas.microsoft.com/office/drawing/2014/main" id="{1C5755E7-CD80-41E8-9BFD-0A3E1121BA56}"/>
              </a:ext>
            </a:extLst>
          </p:cNvPr>
          <p:cNvGrpSpPr/>
          <p:nvPr userDrawn="1"/>
        </p:nvGrpSpPr>
        <p:grpSpPr>
          <a:xfrm>
            <a:off x="596647" y="411250"/>
            <a:ext cx="1819656" cy="347472"/>
            <a:chOff x="596646" y="411250"/>
            <a:chExt cx="1819656" cy="347472"/>
          </a:xfrm>
        </p:grpSpPr>
        <p:sp>
          <p:nvSpPr>
            <p:cNvPr id="17" name="Oval 5">
              <a:extLst>
                <a:ext uri="{FF2B5EF4-FFF2-40B4-BE49-F238E27FC236}">
                  <a16:creationId xmlns:a16="http://schemas.microsoft.com/office/drawing/2014/main" id="{477D509D-A74E-4D79-8C41-28EE20877109}"/>
                </a:ext>
              </a:extLst>
            </p:cNvPr>
            <p:cNvSpPr>
              <a:spLocks noChangeArrowheads="1"/>
            </p:cNvSpPr>
            <p:nvPr userDrawn="1"/>
          </p:nvSpPr>
          <p:spPr bwMode="auto">
            <a:xfrm>
              <a:off x="2318662" y="660212"/>
              <a:ext cx="97640" cy="9851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userDrawn="1"/>
          </p:nvSpPr>
          <p:spPr bwMode="auto">
            <a:xfrm>
              <a:off x="596646" y="413042"/>
              <a:ext cx="276943" cy="340307"/>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userDrawn="1"/>
          </p:nvSpPr>
          <p:spPr bwMode="auto">
            <a:xfrm>
              <a:off x="1164734" y="411250"/>
              <a:ext cx="83437" cy="34209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userDrawn="1"/>
          </p:nvSpPr>
          <p:spPr bwMode="auto">
            <a:xfrm>
              <a:off x="1281902" y="495432"/>
              <a:ext cx="241437" cy="261499"/>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userDrawn="1"/>
          </p:nvSpPr>
          <p:spPr bwMode="auto">
            <a:xfrm>
              <a:off x="1557069" y="499014"/>
              <a:ext cx="83437" cy="2543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userDrawn="1"/>
          </p:nvSpPr>
          <p:spPr bwMode="auto">
            <a:xfrm>
              <a:off x="1557069" y="411250"/>
              <a:ext cx="83437" cy="5731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4" name="Freeform 11">
              <a:extLst>
                <a:ext uri="{FF2B5EF4-FFF2-40B4-BE49-F238E27FC236}">
                  <a16:creationId xmlns:a16="http://schemas.microsoft.com/office/drawing/2014/main" id="{593BFC01-C985-4400-9F59-CA3E701AB845}"/>
                </a:ext>
              </a:extLst>
            </p:cNvPr>
            <p:cNvSpPr>
              <a:spLocks/>
            </p:cNvSpPr>
            <p:nvPr userDrawn="1"/>
          </p:nvSpPr>
          <p:spPr bwMode="auto">
            <a:xfrm>
              <a:off x="1674237" y="418414"/>
              <a:ext cx="177527" cy="338516"/>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5" name="Freeform 12">
              <a:extLst>
                <a:ext uri="{FF2B5EF4-FFF2-40B4-BE49-F238E27FC236}">
                  <a16:creationId xmlns:a16="http://schemas.microsoft.com/office/drawing/2014/main" id="{4A67BA7C-21CB-474A-9E6A-BCA082851A8C}"/>
                </a:ext>
              </a:extLst>
            </p:cNvPr>
            <p:cNvSpPr>
              <a:spLocks/>
            </p:cNvSpPr>
            <p:nvPr userDrawn="1"/>
          </p:nvSpPr>
          <p:spPr bwMode="auto">
            <a:xfrm>
              <a:off x="1867743" y="418414"/>
              <a:ext cx="177527" cy="338516"/>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userDrawn="1"/>
          </p:nvSpPr>
          <p:spPr bwMode="auto">
            <a:xfrm>
              <a:off x="2063023" y="495432"/>
              <a:ext cx="236111" cy="261499"/>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userDrawn="1"/>
          </p:nvSpPr>
          <p:spPr bwMode="auto">
            <a:xfrm>
              <a:off x="898443" y="495432"/>
              <a:ext cx="234336" cy="261499"/>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noProof="0" dirty="0">
                <a:solidFill>
                  <a:schemeClr val="tx1"/>
                </a:solidFill>
              </a:endParaRPr>
            </a:p>
          </p:txBody>
        </p:sp>
      </p:grpSp>
    </p:spTree>
    <p:extLst>
      <p:ext uri="{BB962C8B-B14F-4D97-AF65-F5344CB8AC3E}">
        <p14:creationId xmlns:p14="http://schemas.microsoft.com/office/powerpoint/2010/main" val="11138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86214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9931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01505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35634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ags" Target="../tags/tag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oleObject" Target="../embeddings/oleObject1.bin"/><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vmlDrawing" Target="../drawings/vmlDrawing1.v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extLst>
      <p:ext uri="{BB962C8B-B14F-4D97-AF65-F5344CB8AC3E}">
        <p14:creationId xmlns:p14="http://schemas.microsoft.com/office/powerpoint/2010/main" val="3909997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1235135849"/>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Copyright"/>
          <p:cNvSpPr txBox="1"/>
          <p:nvPr/>
        </p:nvSpPr>
        <p:spPr>
          <a:xfrm>
            <a:off x="501649" y="6477003"/>
            <a:ext cx="5355168" cy="103875"/>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dirty="0">
                <a:solidFill>
                  <a:schemeClr val="tx1"/>
                </a:solidFill>
                <a:latin typeface="Calibri" panose="020F0502020204030204" pitchFamily="34" charset="0"/>
                <a:cs typeface="Calibri" panose="020F0502020204030204" pitchFamily="34" charset="0"/>
              </a:rPr>
              <a:t>© Deloitte LLP and affiliated entities.</a:t>
            </a:r>
          </a:p>
        </p:txBody>
      </p:sp>
      <p:sp>
        <p:nvSpPr>
          <p:cNvPr id="19" name="Text Placeholder 18"/>
          <p:cNvSpPr>
            <a:spLocks noGrp="1"/>
          </p:cNvSpPr>
          <p:nvPr>
            <p:ph type="body" idx="1"/>
          </p:nvPr>
        </p:nvSpPr>
        <p:spPr>
          <a:xfrm>
            <a:off x="501651" y="1665289"/>
            <a:ext cx="11188700" cy="471646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p:cNvSpPr>
            <a:spLocks noGrp="1"/>
          </p:cNvSpPr>
          <p:nvPr>
            <p:ph type="ftr" sz="quarter" idx="3"/>
          </p:nvPr>
        </p:nvSpPr>
        <p:spPr>
          <a:xfrm>
            <a:off x="8145645" y="6477002"/>
            <a:ext cx="3086100" cy="103875"/>
          </a:xfrm>
          <a:prstGeom prst="rect">
            <a:avLst/>
          </a:prstGeom>
          <a:noFill/>
        </p:spPr>
        <p:txBody>
          <a:bodyPr wrap="square" lIns="0" tIns="0" rIns="0" bIns="0" rtlCol="0">
            <a:spAutoFit/>
          </a:bodyPr>
          <a:lstStyle>
            <a:lvl1pPr>
              <a:defRPr lang="en-US" sz="675">
                <a:latin typeface="Calibri" panose="020F0502020204030204" pitchFamily="34" charset="0"/>
                <a:cs typeface="Calibri" panose="020F0502020204030204" pitchFamily="34" charset="0"/>
              </a:defRPr>
            </a:lvl1pPr>
          </a:lstStyle>
          <a:p>
            <a:pPr algn="r">
              <a:buSzPct val="100000"/>
              <a:buFont typeface="Arial"/>
              <a:buNone/>
            </a:pPr>
            <a:r>
              <a:rPr lang="en-US"/>
              <a:t>Impact of COVID-19 – Increasing Fraud Risks</a:t>
            </a:r>
            <a:endParaRPr lang="en-US" dirty="0"/>
          </a:p>
        </p:txBody>
      </p:sp>
      <p:sp>
        <p:nvSpPr>
          <p:cNvPr id="9" name="Slide Number Placeholder 5"/>
          <p:cNvSpPr>
            <a:spLocks noGrp="1"/>
          </p:cNvSpPr>
          <p:nvPr>
            <p:ph type="sldNum" sz="quarter" idx="4"/>
          </p:nvPr>
        </p:nvSpPr>
        <p:spPr>
          <a:xfrm>
            <a:off x="11346396" y="6477002"/>
            <a:ext cx="343955" cy="103875"/>
          </a:xfrm>
          <a:prstGeom prst="rect">
            <a:avLst/>
          </a:prstGeom>
          <a:noFill/>
        </p:spPr>
        <p:txBody>
          <a:bodyPr wrap="square" lIns="0" tIns="0" rIns="0" bIns="0" rtlCol="0">
            <a:spAutoFit/>
          </a:bodyPr>
          <a:lstStyle>
            <a:lvl1pPr>
              <a:defRPr lang="en-US" sz="675" smtClean="0">
                <a:latin typeface="Calibri" panose="020F0502020204030204" pitchFamily="34" charset="0"/>
                <a:cs typeface="Calibri" panose="020F0502020204030204" pitchFamily="34" charset="0"/>
              </a:defRPr>
            </a:lvl1pPr>
          </a:lstStyle>
          <a:p>
            <a:pPr algn="r">
              <a:spcBef>
                <a:spcPts val="450"/>
              </a:spcBef>
              <a:buSzPct val="100000"/>
            </a:pPr>
            <a:fld id="{A463779A-5FA6-46BB-A830-682585DD6BBA}" type="slidenum">
              <a:rPr lang="en-CA" smtClean="0"/>
              <a:pPr algn="r">
                <a:spcBef>
                  <a:spcPts val="450"/>
                </a:spcBef>
                <a:buSzPct val="100000"/>
              </a:pPr>
              <a:t>‹#›</a:t>
            </a:fld>
            <a:endParaRPr lang="en-CA" dirty="0"/>
          </a:p>
        </p:txBody>
      </p:sp>
    </p:spTree>
    <p:extLst>
      <p:ext uri="{BB962C8B-B14F-4D97-AF65-F5344CB8AC3E}">
        <p14:creationId xmlns:p14="http://schemas.microsoft.com/office/powerpoint/2010/main" val="1856633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Lst>
  <p:transition>
    <p:fade/>
  </p:transition>
  <p:hf hdr="0" dt="0"/>
  <p:txStyles>
    <p:titleStyle>
      <a:lvl1pPr algn="l" defTabSz="685800" rtl="0" eaLnBrk="1" latinLnBrk="0" hangingPunct="1">
        <a:spcBef>
          <a:spcPct val="0"/>
        </a:spcBef>
        <a:buNone/>
        <a:defRPr sz="1575" kern="1200">
          <a:solidFill>
            <a:schemeClr val="tx1"/>
          </a:solidFill>
          <a:latin typeface="+mn-lt"/>
          <a:ea typeface="+mj-ea"/>
          <a:cs typeface="Calibri Light" panose="020F0302020204030204" pitchFamily="34" charset="0"/>
        </a:defRPr>
      </a:lvl1pPr>
    </p:titleStyle>
    <p:bodyStyle>
      <a:lvl1pPr marL="0" indent="0" algn="l" defTabSz="685800" rtl="0" eaLnBrk="1" latinLnBrk="0" hangingPunct="1">
        <a:spcBef>
          <a:spcPts val="0"/>
        </a:spcBef>
        <a:spcAft>
          <a:spcPts val="750"/>
        </a:spcAft>
        <a:buSzPct val="100000"/>
        <a:buFontTx/>
        <a:buNone/>
        <a:defRPr sz="975"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975" b="0"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975"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975"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32">
          <p15:clr>
            <a:srgbClr val="F26B43"/>
          </p15:clr>
        </p15:guide>
        <p15:guide id="7" orient="horz" pos="192">
          <p15:clr>
            <a:srgbClr val="F26B43"/>
          </p15:clr>
        </p15:guide>
        <p15:guide id="45" orient="horz" pos="2160">
          <p15:clr>
            <a:srgbClr val="F26B43"/>
          </p15:clr>
        </p15:guide>
        <p15:guide id="47" pos="312">
          <p15:clr>
            <a:srgbClr val="F26B43"/>
          </p15:clr>
        </p15:guide>
        <p15:guide id="48" pos="7368">
          <p15:clr>
            <a:srgbClr val="F26B43"/>
          </p15:clr>
        </p15:guide>
        <p15:guide id="50" orient="horz" pos="4104">
          <p15:clr>
            <a:srgbClr val="F26B43"/>
          </p15:clr>
        </p15:guide>
        <p15:guide id="59" pos="3840">
          <p15:clr>
            <a:srgbClr val="F26B43"/>
          </p15:clr>
        </p15:guide>
        <p15:guide id="61" orient="horz" pos="1056">
          <p15:clr>
            <a:srgbClr val="F26B43"/>
          </p15:clr>
        </p15:guide>
        <p15:guide id="62" orient="horz" pos="641">
          <p15:clr>
            <a:srgbClr val="F26B43"/>
          </p15:clr>
        </p15:guide>
        <p15:guide id="63" pos="1512">
          <p15:clr>
            <a:srgbClr val="F26B43"/>
          </p15:clr>
        </p15:guide>
        <p15:guide id="64" pos="1392">
          <p15:clr>
            <a:srgbClr val="F26B43"/>
          </p15:clr>
        </p15:guide>
        <p15:guide id="65" pos="6168">
          <p15:clr>
            <a:srgbClr val="F26B43"/>
          </p15:clr>
        </p15:guide>
        <p15:guide id="66" pos="6288">
          <p15:clr>
            <a:srgbClr val="F26B43"/>
          </p15:clr>
        </p15:guide>
        <p15:guide id="67" pos="5088">
          <p15:clr>
            <a:srgbClr val="F26B43"/>
          </p15:clr>
        </p15:guide>
        <p15:guide id="68" pos="4968">
          <p15:clr>
            <a:srgbClr val="F26B43"/>
          </p15:clr>
        </p15:guide>
        <p15:guide id="69" pos="2712">
          <p15:clr>
            <a:srgbClr val="F26B43"/>
          </p15:clr>
        </p15:guide>
        <p15:guide id="70" pos="2592">
          <p15:clr>
            <a:srgbClr val="F26B43"/>
          </p15:clr>
        </p15:guide>
        <p15:guide id="71" pos="3768">
          <p15:clr>
            <a:srgbClr val="F26B43"/>
          </p15:clr>
        </p15:guide>
        <p15:guide id="72" pos="3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company/1521182/" TargetMode="External"/><Relationship Id="rId2" Type="http://schemas.openxmlformats.org/officeDocument/2006/relationships/hyperlink" Target="http://www.deloitte.com/about" TargetMode="External"/><Relationship Id="rId1" Type="http://schemas.openxmlformats.org/officeDocument/2006/relationships/slideLayout" Target="../slideLayouts/slideLayout55.xml"/><Relationship Id="rId6" Type="http://schemas.openxmlformats.org/officeDocument/2006/relationships/hyperlink" Target="https://www.facebook.com/DeloitteCanada/" TargetMode="External"/><Relationship Id="rId5" Type="http://schemas.openxmlformats.org/officeDocument/2006/relationships/hyperlink" Target="https://www.instagram.com/deloittecanada/?hl=en" TargetMode="External"/><Relationship Id="rId4" Type="http://schemas.openxmlformats.org/officeDocument/2006/relationships/hyperlink" Target="https://twitter.com/DeloitteCanad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29, 2021</a:t>
            </a:r>
            <a:endParaRPr lang="en-US" sz="4000" dirty="0"/>
          </a:p>
        </p:txBody>
      </p:sp>
      <p:sp>
        <p:nvSpPr>
          <p:cNvPr id="3" name="Content Placeholder 2"/>
          <p:cNvSpPr>
            <a:spLocks noGrp="1"/>
          </p:cNvSpPr>
          <p:nvPr>
            <p:ph idx="1"/>
          </p:nvPr>
        </p:nvSpPr>
        <p:spPr>
          <a:xfrm>
            <a:off x="1981200" y="2348879"/>
            <a:ext cx="8229600" cy="2448273"/>
          </a:xfrm>
        </p:spPr>
        <p:txBody>
          <a:bodyPr>
            <a:noAutofit/>
          </a:bodyPr>
          <a:lstStyle/>
          <a:p>
            <a:pPr marL="0" indent="0" algn="ctr">
              <a:buNone/>
            </a:pPr>
            <a:r>
              <a:rPr lang="en-US" dirty="0"/>
              <a:t>Impact of COVID-19 – Increasing Fraud Risks</a:t>
            </a:r>
          </a:p>
          <a:p>
            <a:pPr marL="0" indent="0" algn="ctr">
              <a:buNone/>
            </a:pPr>
            <a:endParaRPr lang="nb-NO" sz="2000" dirty="0"/>
          </a:p>
          <a:p>
            <a:pPr marL="0" indent="0" algn="ctr">
              <a:buNone/>
            </a:pPr>
            <a:r>
              <a:rPr lang="nb-NO" dirty="0"/>
              <a:t>Peter Dent </a:t>
            </a:r>
          </a:p>
          <a:p>
            <a:pPr marL="0" indent="0" algn="ctr">
              <a:buNone/>
            </a:pPr>
            <a:r>
              <a:rPr lang="nb-NO" dirty="0"/>
              <a:t>Partner &amp; President, Deloitte Forensic Inc.</a:t>
            </a:r>
          </a:p>
          <a:p>
            <a:pPr marL="0" indent="0" algn="ctr">
              <a:buNone/>
            </a:pPr>
            <a:endParaRPr lang="en-US" dirty="0"/>
          </a:p>
          <a:p>
            <a:pPr marL="0" indent="0" algn="ctr">
              <a:buNone/>
            </a:pPr>
            <a:endParaRPr lang="en-US"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0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dirty="0"/>
              <a:t>How COVID-19 is impacting organizations’ anti-fraud programs</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dirty="0"/>
              <a:t>Impact on </a:t>
            </a:r>
            <a:r>
              <a:rPr lang="en-US" sz="1800" dirty="0"/>
              <a:t>Anti-fraud</a:t>
            </a:r>
            <a:r>
              <a:rPr lang="en-US" dirty="0"/>
              <a:t> programs</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10</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8459E9BB-9ECD-4420-B91D-57427B63CC73}"/>
              </a:ext>
            </a:extLst>
          </p:cNvPr>
          <p:cNvPicPr>
            <a:picLocks noChangeAspect="1"/>
          </p:cNvPicPr>
          <p:nvPr/>
        </p:nvPicPr>
        <p:blipFill>
          <a:blip r:embed="rId3"/>
          <a:stretch>
            <a:fillRect/>
          </a:stretch>
        </p:blipFill>
        <p:spPr>
          <a:xfrm>
            <a:off x="1908810" y="833743"/>
            <a:ext cx="6465927" cy="5514233"/>
          </a:xfrm>
          <a:prstGeom prst="rect">
            <a:avLst/>
          </a:prstGeom>
        </p:spPr>
      </p:pic>
      <p:sp>
        <p:nvSpPr>
          <p:cNvPr id="10" name="TextBox 9">
            <a:extLst>
              <a:ext uri="{FF2B5EF4-FFF2-40B4-BE49-F238E27FC236}">
                <a16:creationId xmlns:a16="http://schemas.microsoft.com/office/drawing/2014/main" id="{63EEFAB3-EF72-419E-B8E7-485AD49D62D5}"/>
              </a:ext>
            </a:extLst>
          </p:cNvPr>
          <p:cNvSpPr txBox="1"/>
          <p:nvPr/>
        </p:nvSpPr>
        <p:spPr>
          <a:xfrm>
            <a:off x="2097134" y="5856027"/>
            <a:ext cx="3548743" cy="9233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en-US" sz="600" b="0" i="1" u="none" strike="noStrike" kern="1200" cap="none" spc="0" normalizeH="0" baseline="0" noProof="0" dirty="0">
                <a:ln>
                  <a:noFill/>
                </a:ln>
                <a:solidFill>
                  <a:srgbClr val="313131"/>
                </a:solidFill>
                <a:effectLst/>
                <a:uLnTx/>
                <a:uFillTx/>
                <a:latin typeface="Calibri"/>
                <a:ea typeface="+mn-ea"/>
                <a:cs typeface="+mn-cs"/>
              </a:rPr>
              <a:t>Source: ACFE “Fraud in the Wake of COVID-19: Benchmarking Report – December 2020 Edition”</a:t>
            </a:r>
          </a:p>
        </p:txBody>
      </p:sp>
    </p:spTree>
    <p:extLst>
      <p:ext uri="{BB962C8B-B14F-4D97-AF65-F5344CB8AC3E}">
        <p14:creationId xmlns:p14="http://schemas.microsoft.com/office/powerpoint/2010/main" val="686563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a:t>
            </a:r>
            <a:r>
              <a:rPr lang="en-US" sz="1800" dirty="0"/>
              <a:t>Information</a:t>
            </a:r>
            <a:endParaRPr lang="en-US" noProof="0" dirty="0"/>
          </a:p>
        </p:txBody>
      </p:sp>
      <p:sp>
        <p:nvSpPr>
          <p:cNvPr id="4" name="Footer Placeholder 3"/>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Slide Number Placeholder 7"/>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11</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9" name="Group 18">
            <a:extLst>
              <a:ext uri="{FF2B5EF4-FFF2-40B4-BE49-F238E27FC236}">
                <a16:creationId xmlns:a16="http://schemas.microsoft.com/office/drawing/2014/main" id="{5A6195DC-C15D-43CF-8A93-9637FCB29A5F}"/>
              </a:ext>
            </a:extLst>
          </p:cNvPr>
          <p:cNvGrpSpPr/>
          <p:nvPr/>
        </p:nvGrpSpPr>
        <p:grpSpPr>
          <a:xfrm>
            <a:off x="5583686" y="2503742"/>
            <a:ext cx="1605784" cy="700800"/>
            <a:chOff x="6342563" y="3023921"/>
            <a:chExt cx="1767942" cy="538163"/>
          </a:xfrm>
        </p:grpSpPr>
        <p:sp>
          <p:nvSpPr>
            <p:cNvPr id="20" name="TextBox 12">
              <a:extLst>
                <a:ext uri="{FF2B5EF4-FFF2-40B4-BE49-F238E27FC236}">
                  <a16:creationId xmlns:a16="http://schemas.microsoft.com/office/drawing/2014/main" id="{227E0631-B67C-49EE-8196-3C13CDD69E24}"/>
                </a:ext>
              </a:extLst>
            </p:cNvPr>
            <p:cNvSpPr txBox="1">
              <a:spLocks noChangeArrowheads="1"/>
            </p:cNvSpPr>
            <p:nvPr/>
          </p:nvSpPr>
          <p:spPr bwMode="auto">
            <a:xfrm>
              <a:off x="6548406" y="3036185"/>
              <a:ext cx="1562099" cy="9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763191" rtl="0" eaLnBrk="1" fontAlgn="auto" latinLnBrk="0" hangingPunct="1">
                <a:lnSpc>
                  <a:spcPct val="100000"/>
                </a:lnSpc>
                <a:spcBef>
                  <a:spcPts val="0"/>
                </a:spcBef>
                <a:spcAft>
                  <a:spcPts val="450"/>
                </a:spcAft>
                <a:buClrTx/>
                <a:buSzTx/>
                <a:buFontTx/>
                <a:buNone/>
                <a:tabLst/>
                <a:defRPr/>
              </a:pPr>
              <a:r>
                <a:rPr kumimoji="0" lang="it-IT" sz="800" b="0" i="0" u="none" strike="noStrike" kern="1200" cap="none" spc="0" normalizeH="0" baseline="0" noProof="0" dirty="0">
                  <a:ln>
                    <a:noFill/>
                  </a:ln>
                  <a:solidFill>
                    <a:prstClr val="black"/>
                  </a:solidFill>
                  <a:effectLst/>
                  <a:uLnTx/>
                  <a:uFillTx/>
                  <a:latin typeface="Calibri"/>
                  <a:ea typeface="+mn-ea"/>
                  <a:cs typeface="+mn-cs"/>
                </a:rPr>
                <a:t>+ 1 416 601 6692</a:t>
              </a:r>
            </a:p>
          </p:txBody>
        </p:sp>
        <p:cxnSp>
          <p:nvCxnSpPr>
            <p:cNvPr id="21" name="Straight Connector 20">
              <a:extLst>
                <a:ext uri="{FF2B5EF4-FFF2-40B4-BE49-F238E27FC236}">
                  <a16:creationId xmlns:a16="http://schemas.microsoft.com/office/drawing/2014/main" id="{287A76D4-DDB2-42CF-95E8-9FD6A2EA5A8E}"/>
                </a:ext>
              </a:extLst>
            </p:cNvPr>
            <p:cNvCxnSpPr>
              <a:stCxn id="47" idx="4"/>
              <a:endCxn id="43" idx="0"/>
            </p:cNvCxnSpPr>
            <p:nvPr/>
          </p:nvCxnSpPr>
          <p:spPr>
            <a:xfrm>
              <a:off x="6416382" y="3171559"/>
              <a:ext cx="0" cy="242887"/>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574881D-016F-498A-88F0-F02A5FCA945F}"/>
                </a:ext>
              </a:extLst>
            </p:cNvPr>
            <p:cNvGrpSpPr/>
            <p:nvPr/>
          </p:nvGrpSpPr>
          <p:grpSpPr>
            <a:xfrm>
              <a:off x="6342563" y="3023921"/>
              <a:ext cx="147638" cy="147638"/>
              <a:chOff x="2845333" y="2280455"/>
              <a:chExt cx="147638" cy="147638"/>
            </a:xfrm>
          </p:grpSpPr>
          <p:sp>
            <p:nvSpPr>
              <p:cNvPr id="47" name="Oval 46">
                <a:extLst>
                  <a:ext uri="{FF2B5EF4-FFF2-40B4-BE49-F238E27FC236}">
                    <a16:creationId xmlns:a16="http://schemas.microsoft.com/office/drawing/2014/main" id="{D3730FF8-C934-47C8-8238-D47875D1F510}"/>
                  </a:ext>
                </a:extLst>
              </p:cNvPr>
              <p:cNvSpPr/>
              <p:nvPr/>
            </p:nvSpPr>
            <p:spPr bwMode="gray">
              <a:xfrm>
                <a:off x="2845333" y="2280455"/>
                <a:ext cx="147638" cy="147638"/>
              </a:xfrm>
              <a:prstGeom prst="ellipse">
                <a:avLst/>
              </a:prstGeom>
              <a:solidFill>
                <a:srgbClr val="92D050"/>
              </a:solidFill>
              <a:ln w="19050" algn="ctr">
                <a:noFill/>
                <a:miter lim="800000"/>
                <a:headEnd/>
                <a:tailEnd/>
              </a:ln>
            </p:spPr>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47">
                <a:extLst>
                  <a:ext uri="{FF2B5EF4-FFF2-40B4-BE49-F238E27FC236}">
                    <a16:creationId xmlns:a16="http://schemas.microsoft.com/office/drawing/2014/main" id="{459BC6B1-4D0C-4021-B34F-6CD8F41DA906}"/>
                  </a:ext>
                </a:extLst>
              </p:cNvPr>
              <p:cNvGrpSpPr/>
              <p:nvPr/>
            </p:nvGrpSpPr>
            <p:grpSpPr>
              <a:xfrm>
                <a:off x="2871420" y="2323371"/>
                <a:ext cx="95465" cy="61807"/>
                <a:chOff x="2606675" y="3530601"/>
                <a:chExt cx="1017588" cy="658813"/>
              </a:xfrm>
              <a:solidFill>
                <a:schemeClr val="bg1"/>
              </a:solidFill>
            </p:grpSpPr>
            <p:sp>
              <p:nvSpPr>
                <p:cNvPr id="49" name="Freeform 5">
                  <a:extLst>
                    <a:ext uri="{FF2B5EF4-FFF2-40B4-BE49-F238E27FC236}">
                      <a16:creationId xmlns:a16="http://schemas.microsoft.com/office/drawing/2014/main" id="{84FB3D16-13E3-448E-A435-E097D93B5FCB}"/>
                    </a:ext>
                  </a:extLst>
                </p:cNvPr>
                <p:cNvSpPr>
                  <a:spLocks/>
                </p:cNvSpPr>
                <p:nvPr/>
              </p:nvSpPr>
              <p:spPr bwMode="auto">
                <a:xfrm>
                  <a:off x="2608263" y="3783013"/>
                  <a:ext cx="247650" cy="46038"/>
                </a:xfrm>
                <a:custGeom>
                  <a:avLst/>
                  <a:gdLst>
                    <a:gd name="T0" fmla="*/ 324 w 324"/>
                    <a:gd name="T1" fmla="*/ 0 h 62"/>
                    <a:gd name="T2" fmla="*/ 0 w 324"/>
                    <a:gd name="T3" fmla="*/ 0 h 62"/>
                    <a:gd name="T4" fmla="*/ 48 w 324"/>
                    <a:gd name="T5" fmla="*/ 62 h 62"/>
                    <a:gd name="T6" fmla="*/ 280 w 324"/>
                    <a:gd name="T7" fmla="*/ 62 h 62"/>
                    <a:gd name="T8" fmla="*/ 324 w 324"/>
                    <a:gd name="T9" fmla="*/ 0 h 62"/>
                  </a:gdLst>
                  <a:ahLst/>
                  <a:cxnLst>
                    <a:cxn ang="0">
                      <a:pos x="T0" y="T1"/>
                    </a:cxn>
                    <a:cxn ang="0">
                      <a:pos x="T2" y="T3"/>
                    </a:cxn>
                    <a:cxn ang="0">
                      <a:pos x="T4" y="T5"/>
                    </a:cxn>
                    <a:cxn ang="0">
                      <a:pos x="T6" y="T7"/>
                    </a:cxn>
                    <a:cxn ang="0">
                      <a:pos x="T8" y="T9"/>
                    </a:cxn>
                  </a:cxnLst>
                  <a:rect l="0" t="0" r="r" b="b"/>
                  <a:pathLst>
                    <a:path w="324" h="62">
                      <a:moveTo>
                        <a:pt x="324" y="0"/>
                      </a:moveTo>
                      <a:lnTo>
                        <a:pt x="0" y="0"/>
                      </a:lnTo>
                      <a:cubicBezTo>
                        <a:pt x="6" y="29"/>
                        <a:pt x="21" y="52"/>
                        <a:pt x="48" y="62"/>
                      </a:cubicBezTo>
                      <a:lnTo>
                        <a:pt x="280" y="62"/>
                      </a:lnTo>
                      <a:cubicBezTo>
                        <a:pt x="305" y="49"/>
                        <a:pt x="316" y="25"/>
                        <a:pt x="32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6">
                  <a:extLst>
                    <a:ext uri="{FF2B5EF4-FFF2-40B4-BE49-F238E27FC236}">
                      <a16:creationId xmlns:a16="http://schemas.microsoft.com/office/drawing/2014/main" id="{DA543EEE-7754-42F7-8029-6FBBC027FDAD}"/>
                    </a:ext>
                  </a:extLst>
                </p:cNvPr>
                <p:cNvSpPr>
                  <a:spLocks/>
                </p:cNvSpPr>
                <p:nvPr/>
              </p:nvSpPr>
              <p:spPr bwMode="auto">
                <a:xfrm>
                  <a:off x="3376613" y="3783013"/>
                  <a:ext cx="246063" cy="46038"/>
                </a:xfrm>
                <a:custGeom>
                  <a:avLst/>
                  <a:gdLst>
                    <a:gd name="T0" fmla="*/ 44 w 324"/>
                    <a:gd name="T1" fmla="*/ 62 h 62"/>
                    <a:gd name="T2" fmla="*/ 275 w 324"/>
                    <a:gd name="T3" fmla="*/ 62 h 62"/>
                    <a:gd name="T4" fmla="*/ 324 w 324"/>
                    <a:gd name="T5" fmla="*/ 0 h 62"/>
                    <a:gd name="T6" fmla="*/ 0 w 324"/>
                    <a:gd name="T7" fmla="*/ 0 h 62"/>
                    <a:gd name="T8" fmla="*/ 44 w 324"/>
                    <a:gd name="T9" fmla="*/ 62 h 62"/>
                  </a:gdLst>
                  <a:ahLst/>
                  <a:cxnLst>
                    <a:cxn ang="0">
                      <a:pos x="T0" y="T1"/>
                    </a:cxn>
                    <a:cxn ang="0">
                      <a:pos x="T2" y="T3"/>
                    </a:cxn>
                    <a:cxn ang="0">
                      <a:pos x="T4" y="T5"/>
                    </a:cxn>
                    <a:cxn ang="0">
                      <a:pos x="T6" y="T7"/>
                    </a:cxn>
                    <a:cxn ang="0">
                      <a:pos x="T8" y="T9"/>
                    </a:cxn>
                  </a:cxnLst>
                  <a:rect l="0" t="0" r="r" b="b"/>
                  <a:pathLst>
                    <a:path w="324" h="62">
                      <a:moveTo>
                        <a:pt x="44" y="62"/>
                      </a:moveTo>
                      <a:lnTo>
                        <a:pt x="275" y="62"/>
                      </a:lnTo>
                      <a:cubicBezTo>
                        <a:pt x="303" y="52"/>
                        <a:pt x="318" y="29"/>
                        <a:pt x="324" y="0"/>
                      </a:cubicBezTo>
                      <a:lnTo>
                        <a:pt x="0" y="0"/>
                      </a:lnTo>
                      <a:cubicBezTo>
                        <a:pt x="7" y="25"/>
                        <a:pt x="19" y="49"/>
                        <a:pt x="44" y="6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7">
                  <a:extLst>
                    <a:ext uri="{FF2B5EF4-FFF2-40B4-BE49-F238E27FC236}">
                      <a16:creationId xmlns:a16="http://schemas.microsoft.com/office/drawing/2014/main" id="{0222A78E-B5B8-4B83-8554-4BD447067105}"/>
                    </a:ext>
                  </a:extLst>
                </p:cNvPr>
                <p:cNvSpPr>
                  <a:spLocks noEditPoints="1"/>
                </p:cNvSpPr>
                <p:nvPr/>
              </p:nvSpPr>
              <p:spPr bwMode="auto">
                <a:xfrm>
                  <a:off x="2606675" y="3530601"/>
                  <a:ext cx="1017588" cy="658813"/>
                </a:xfrm>
                <a:custGeom>
                  <a:avLst/>
                  <a:gdLst>
                    <a:gd name="T0" fmla="*/ 885 w 1333"/>
                    <a:gd name="T1" fmla="*/ 286 h 862"/>
                    <a:gd name="T2" fmla="*/ 885 w 1333"/>
                    <a:gd name="T3" fmla="*/ 218 h 862"/>
                    <a:gd name="T4" fmla="*/ 968 w 1333"/>
                    <a:gd name="T5" fmla="*/ 240 h 862"/>
                    <a:gd name="T6" fmla="*/ 991 w 1333"/>
                    <a:gd name="T7" fmla="*/ 275 h 862"/>
                    <a:gd name="T8" fmla="*/ 1333 w 1333"/>
                    <a:gd name="T9" fmla="*/ 275 h 862"/>
                    <a:gd name="T10" fmla="*/ 1279 w 1333"/>
                    <a:gd name="T11" fmla="*/ 118 h 862"/>
                    <a:gd name="T12" fmla="*/ 667 w 1333"/>
                    <a:gd name="T13" fmla="*/ 10 h 862"/>
                    <a:gd name="T14" fmla="*/ 54 w 1333"/>
                    <a:gd name="T15" fmla="*/ 118 h 862"/>
                    <a:gd name="T16" fmla="*/ 0 w 1333"/>
                    <a:gd name="T17" fmla="*/ 275 h 862"/>
                    <a:gd name="T18" fmla="*/ 342 w 1333"/>
                    <a:gd name="T19" fmla="*/ 275 h 862"/>
                    <a:gd name="T20" fmla="*/ 365 w 1333"/>
                    <a:gd name="T21" fmla="*/ 240 h 862"/>
                    <a:gd name="T22" fmla="*/ 449 w 1333"/>
                    <a:gd name="T23" fmla="*/ 218 h 862"/>
                    <a:gd name="T24" fmla="*/ 449 w 1333"/>
                    <a:gd name="T25" fmla="*/ 286 h 862"/>
                    <a:gd name="T26" fmla="*/ 357 w 1333"/>
                    <a:gd name="T27" fmla="*/ 390 h 862"/>
                    <a:gd name="T28" fmla="*/ 224 w 1333"/>
                    <a:gd name="T29" fmla="*/ 719 h 862"/>
                    <a:gd name="T30" fmla="*/ 224 w 1333"/>
                    <a:gd name="T31" fmla="*/ 785 h 862"/>
                    <a:gd name="T32" fmla="*/ 224 w 1333"/>
                    <a:gd name="T33" fmla="*/ 824 h 862"/>
                    <a:gd name="T34" fmla="*/ 262 w 1333"/>
                    <a:gd name="T35" fmla="*/ 862 h 862"/>
                    <a:gd name="T36" fmla="*/ 667 w 1333"/>
                    <a:gd name="T37" fmla="*/ 862 h 862"/>
                    <a:gd name="T38" fmla="*/ 1071 w 1333"/>
                    <a:gd name="T39" fmla="*/ 862 h 862"/>
                    <a:gd name="T40" fmla="*/ 1109 w 1333"/>
                    <a:gd name="T41" fmla="*/ 824 h 862"/>
                    <a:gd name="T42" fmla="*/ 1109 w 1333"/>
                    <a:gd name="T43" fmla="*/ 785 h 862"/>
                    <a:gd name="T44" fmla="*/ 1109 w 1333"/>
                    <a:gd name="T45" fmla="*/ 719 h 862"/>
                    <a:gd name="T46" fmla="*/ 976 w 1333"/>
                    <a:gd name="T47" fmla="*/ 390 h 862"/>
                    <a:gd name="T48" fmla="*/ 885 w 1333"/>
                    <a:gd name="T49" fmla="*/ 286 h 862"/>
                    <a:gd name="T50" fmla="*/ 813 w 1333"/>
                    <a:gd name="T51" fmla="*/ 209 h 862"/>
                    <a:gd name="T52" fmla="*/ 813 w 1333"/>
                    <a:gd name="T53" fmla="*/ 275 h 862"/>
                    <a:gd name="T54" fmla="*/ 520 w 1333"/>
                    <a:gd name="T55" fmla="*/ 275 h 862"/>
                    <a:gd name="T56" fmla="*/ 520 w 1333"/>
                    <a:gd name="T57" fmla="*/ 209 h 862"/>
                    <a:gd name="T58" fmla="*/ 813 w 1333"/>
                    <a:gd name="T59" fmla="*/ 209 h 862"/>
                    <a:gd name="T60" fmla="*/ 667 w 1333"/>
                    <a:gd name="T61" fmla="*/ 715 h 862"/>
                    <a:gd name="T62" fmla="*/ 488 w 1333"/>
                    <a:gd name="T63" fmla="*/ 536 h 862"/>
                    <a:gd name="T64" fmla="*/ 667 w 1333"/>
                    <a:gd name="T65" fmla="*/ 358 h 862"/>
                    <a:gd name="T66" fmla="*/ 845 w 1333"/>
                    <a:gd name="T67" fmla="*/ 536 h 862"/>
                    <a:gd name="T68" fmla="*/ 667 w 1333"/>
                    <a:gd name="T69" fmla="*/ 71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3" h="862">
                      <a:moveTo>
                        <a:pt x="885" y="286"/>
                      </a:moveTo>
                      <a:lnTo>
                        <a:pt x="885" y="218"/>
                      </a:lnTo>
                      <a:cubicBezTo>
                        <a:pt x="922" y="223"/>
                        <a:pt x="954" y="231"/>
                        <a:pt x="968" y="240"/>
                      </a:cubicBezTo>
                      <a:cubicBezTo>
                        <a:pt x="980" y="248"/>
                        <a:pt x="986" y="260"/>
                        <a:pt x="991" y="275"/>
                      </a:cubicBezTo>
                      <a:lnTo>
                        <a:pt x="1333" y="275"/>
                      </a:lnTo>
                      <a:cubicBezTo>
                        <a:pt x="1329" y="213"/>
                        <a:pt x="1302" y="146"/>
                        <a:pt x="1279" y="118"/>
                      </a:cubicBezTo>
                      <a:cubicBezTo>
                        <a:pt x="1179" y="0"/>
                        <a:pt x="667" y="10"/>
                        <a:pt x="667" y="10"/>
                      </a:cubicBezTo>
                      <a:cubicBezTo>
                        <a:pt x="667" y="10"/>
                        <a:pt x="155" y="0"/>
                        <a:pt x="54" y="118"/>
                      </a:cubicBezTo>
                      <a:cubicBezTo>
                        <a:pt x="31" y="146"/>
                        <a:pt x="5" y="213"/>
                        <a:pt x="0" y="275"/>
                      </a:cubicBezTo>
                      <a:lnTo>
                        <a:pt x="342" y="275"/>
                      </a:lnTo>
                      <a:cubicBezTo>
                        <a:pt x="347" y="260"/>
                        <a:pt x="354" y="248"/>
                        <a:pt x="365" y="240"/>
                      </a:cubicBezTo>
                      <a:cubicBezTo>
                        <a:pt x="380" y="231"/>
                        <a:pt x="411" y="223"/>
                        <a:pt x="449" y="218"/>
                      </a:cubicBezTo>
                      <a:lnTo>
                        <a:pt x="449" y="286"/>
                      </a:lnTo>
                      <a:lnTo>
                        <a:pt x="357" y="390"/>
                      </a:lnTo>
                      <a:lnTo>
                        <a:pt x="224" y="719"/>
                      </a:lnTo>
                      <a:lnTo>
                        <a:pt x="224" y="785"/>
                      </a:lnTo>
                      <a:lnTo>
                        <a:pt x="224" y="824"/>
                      </a:lnTo>
                      <a:cubicBezTo>
                        <a:pt x="224" y="845"/>
                        <a:pt x="241" y="862"/>
                        <a:pt x="262" y="862"/>
                      </a:cubicBezTo>
                      <a:lnTo>
                        <a:pt x="667" y="862"/>
                      </a:lnTo>
                      <a:lnTo>
                        <a:pt x="1071" y="862"/>
                      </a:lnTo>
                      <a:cubicBezTo>
                        <a:pt x="1092" y="862"/>
                        <a:pt x="1109" y="845"/>
                        <a:pt x="1109" y="824"/>
                      </a:cubicBezTo>
                      <a:lnTo>
                        <a:pt x="1109" y="785"/>
                      </a:lnTo>
                      <a:lnTo>
                        <a:pt x="1109" y="719"/>
                      </a:lnTo>
                      <a:lnTo>
                        <a:pt x="976" y="390"/>
                      </a:lnTo>
                      <a:lnTo>
                        <a:pt x="885" y="286"/>
                      </a:lnTo>
                      <a:close/>
                      <a:moveTo>
                        <a:pt x="813" y="209"/>
                      </a:moveTo>
                      <a:lnTo>
                        <a:pt x="813" y="275"/>
                      </a:lnTo>
                      <a:lnTo>
                        <a:pt x="520" y="275"/>
                      </a:lnTo>
                      <a:lnTo>
                        <a:pt x="520" y="209"/>
                      </a:lnTo>
                      <a:cubicBezTo>
                        <a:pt x="594" y="202"/>
                        <a:pt x="739" y="202"/>
                        <a:pt x="813" y="209"/>
                      </a:cubicBezTo>
                      <a:close/>
                      <a:moveTo>
                        <a:pt x="667" y="715"/>
                      </a:moveTo>
                      <a:cubicBezTo>
                        <a:pt x="568" y="715"/>
                        <a:pt x="488" y="635"/>
                        <a:pt x="488" y="536"/>
                      </a:cubicBezTo>
                      <a:cubicBezTo>
                        <a:pt x="488" y="438"/>
                        <a:pt x="568" y="358"/>
                        <a:pt x="667" y="358"/>
                      </a:cubicBezTo>
                      <a:cubicBezTo>
                        <a:pt x="765" y="358"/>
                        <a:pt x="845" y="438"/>
                        <a:pt x="845" y="536"/>
                      </a:cubicBezTo>
                      <a:cubicBezTo>
                        <a:pt x="845" y="635"/>
                        <a:pt x="765" y="715"/>
                        <a:pt x="667" y="715"/>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7" name="Group 36">
              <a:extLst>
                <a:ext uri="{FF2B5EF4-FFF2-40B4-BE49-F238E27FC236}">
                  <a16:creationId xmlns:a16="http://schemas.microsoft.com/office/drawing/2014/main" id="{EA5840FA-8DA4-4542-9548-16C5EBB7A5B5}"/>
                </a:ext>
              </a:extLst>
            </p:cNvPr>
            <p:cNvGrpSpPr/>
            <p:nvPr/>
          </p:nvGrpSpPr>
          <p:grpSpPr>
            <a:xfrm>
              <a:off x="6342563" y="3414446"/>
              <a:ext cx="147638" cy="147638"/>
              <a:chOff x="2845333" y="2670980"/>
              <a:chExt cx="147638" cy="147638"/>
            </a:xfrm>
          </p:grpSpPr>
          <p:sp>
            <p:nvSpPr>
              <p:cNvPr id="43" name="Oval 42">
                <a:extLst>
                  <a:ext uri="{FF2B5EF4-FFF2-40B4-BE49-F238E27FC236}">
                    <a16:creationId xmlns:a16="http://schemas.microsoft.com/office/drawing/2014/main" id="{1CBD4CFF-DC00-4A65-BEFE-D7E2F80D11BA}"/>
                  </a:ext>
                </a:extLst>
              </p:cNvPr>
              <p:cNvSpPr/>
              <p:nvPr/>
            </p:nvSpPr>
            <p:spPr bwMode="gray">
              <a:xfrm>
                <a:off x="2845333" y="2670980"/>
                <a:ext cx="147638" cy="147638"/>
              </a:xfrm>
              <a:prstGeom prst="ellipse">
                <a:avLst/>
              </a:prstGeom>
              <a:solidFill>
                <a:srgbClr val="92D050"/>
              </a:solidFill>
              <a:ln w="19050" algn="ctr">
                <a:noFill/>
                <a:miter lim="800000"/>
                <a:headEnd/>
                <a:tailEnd/>
              </a:ln>
            </p:spPr>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4" name="Group 43">
                <a:extLst>
                  <a:ext uri="{FF2B5EF4-FFF2-40B4-BE49-F238E27FC236}">
                    <a16:creationId xmlns:a16="http://schemas.microsoft.com/office/drawing/2014/main" id="{B0A0BCF9-B8CE-4D5F-A0B1-ECA392161152}"/>
                  </a:ext>
                </a:extLst>
              </p:cNvPr>
              <p:cNvGrpSpPr/>
              <p:nvPr/>
            </p:nvGrpSpPr>
            <p:grpSpPr>
              <a:xfrm>
                <a:off x="2878821" y="2719003"/>
                <a:ext cx="80662" cy="51593"/>
                <a:chOff x="1597025" y="3179763"/>
                <a:chExt cx="1017588" cy="650874"/>
              </a:xfrm>
              <a:solidFill>
                <a:schemeClr val="bg1"/>
              </a:solidFill>
            </p:grpSpPr>
            <p:sp>
              <p:nvSpPr>
                <p:cNvPr id="45" name="Freeform 11">
                  <a:extLst>
                    <a:ext uri="{FF2B5EF4-FFF2-40B4-BE49-F238E27FC236}">
                      <a16:creationId xmlns:a16="http://schemas.microsoft.com/office/drawing/2014/main" id="{119CD991-2F3C-4E33-9D76-18973AC7E2EC}"/>
                    </a:ext>
                  </a:extLst>
                </p:cNvPr>
                <p:cNvSpPr>
                  <a:spLocks/>
                </p:cNvSpPr>
                <p:nvPr/>
              </p:nvSpPr>
              <p:spPr bwMode="auto">
                <a:xfrm>
                  <a:off x="1597025" y="3276600"/>
                  <a:ext cx="1017588" cy="554037"/>
                </a:xfrm>
                <a:custGeom>
                  <a:avLst/>
                  <a:gdLst>
                    <a:gd name="T0" fmla="*/ 667 w 1333"/>
                    <a:gd name="T1" fmla="*/ 474 h 727"/>
                    <a:gd name="T2" fmla="*/ 667 w 1333"/>
                    <a:gd name="T3" fmla="*/ 474 h 727"/>
                    <a:gd name="T4" fmla="*/ 667 w 1333"/>
                    <a:gd name="T5" fmla="*/ 474 h 727"/>
                    <a:gd name="T6" fmla="*/ 0 w 1333"/>
                    <a:gd name="T7" fmla="*/ 0 h 727"/>
                    <a:gd name="T8" fmla="*/ 0 w 1333"/>
                    <a:gd name="T9" fmla="*/ 727 h 727"/>
                    <a:gd name="T10" fmla="*/ 1333 w 1333"/>
                    <a:gd name="T11" fmla="*/ 727 h 727"/>
                    <a:gd name="T12" fmla="*/ 1333 w 1333"/>
                    <a:gd name="T13" fmla="*/ 0 h 727"/>
                    <a:gd name="T14" fmla="*/ 667 w 1333"/>
                    <a:gd name="T15" fmla="*/ 474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3" h="727">
                      <a:moveTo>
                        <a:pt x="667" y="474"/>
                      </a:moveTo>
                      <a:lnTo>
                        <a:pt x="667" y="474"/>
                      </a:lnTo>
                      <a:lnTo>
                        <a:pt x="667" y="474"/>
                      </a:lnTo>
                      <a:lnTo>
                        <a:pt x="0" y="0"/>
                      </a:lnTo>
                      <a:lnTo>
                        <a:pt x="0" y="727"/>
                      </a:lnTo>
                      <a:lnTo>
                        <a:pt x="1333" y="727"/>
                      </a:lnTo>
                      <a:lnTo>
                        <a:pt x="1333" y="0"/>
                      </a:lnTo>
                      <a:lnTo>
                        <a:pt x="667" y="4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12">
                  <a:extLst>
                    <a:ext uri="{FF2B5EF4-FFF2-40B4-BE49-F238E27FC236}">
                      <a16:creationId xmlns:a16="http://schemas.microsoft.com/office/drawing/2014/main" id="{7D974AA9-372B-4943-9708-883023CB51A9}"/>
                    </a:ext>
                  </a:extLst>
                </p:cNvPr>
                <p:cNvSpPr>
                  <a:spLocks/>
                </p:cNvSpPr>
                <p:nvPr/>
              </p:nvSpPr>
              <p:spPr bwMode="auto">
                <a:xfrm>
                  <a:off x="1601788" y="3179763"/>
                  <a:ext cx="1008063" cy="357187"/>
                </a:xfrm>
                <a:custGeom>
                  <a:avLst/>
                  <a:gdLst>
                    <a:gd name="T0" fmla="*/ 0 w 1320"/>
                    <a:gd name="T1" fmla="*/ 0 h 468"/>
                    <a:gd name="T2" fmla="*/ 660 w 1320"/>
                    <a:gd name="T3" fmla="*/ 468 h 468"/>
                    <a:gd name="T4" fmla="*/ 1320 w 1320"/>
                    <a:gd name="T5" fmla="*/ 0 h 468"/>
                    <a:gd name="T6" fmla="*/ 0 w 1320"/>
                    <a:gd name="T7" fmla="*/ 0 h 468"/>
                  </a:gdLst>
                  <a:ahLst/>
                  <a:cxnLst>
                    <a:cxn ang="0">
                      <a:pos x="T0" y="T1"/>
                    </a:cxn>
                    <a:cxn ang="0">
                      <a:pos x="T2" y="T3"/>
                    </a:cxn>
                    <a:cxn ang="0">
                      <a:pos x="T4" y="T5"/>
                    </a:cxn>
                    <a:cxn ang="0">
                      <a:pos x="T6" y="T7"/>
                    </a:cxn>
                  </a:cxnLst>
                  <a:rect l="0" t="0" r="r" b="b"/>
                  <a:pathLst>
                    <a:path w="1320" h="468">
                      <a:moveTo>
                        <a:pt x="0" y="0"/>
                      </a:moveTo>
                      <a:lnTo>
                        <a:pt x="660" y="468"/>
                      </a:lnTo>
                      <a:lnTo>
                        <a:pt x="1320" y="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8" name="Group 37">
              <a:extLst>
                <a:ext uri="{FF2B5EF4-FFF2-40B4-BE49-F238E27FC236}">
                  <a16:creationId xmlns:a16="http://schemas.microsoft.com/office/drawing/2014/main" id="{233A07C2-267D-49A8-A3E9-9D3452B84DF8}"/>
                </a:ext>
              </a:extLst>
            </p:cNvPr>
            <p:cNvGrpSpPr/>
            <p:nvPr/>
          </p:nvGrpSpPr>
          <p:grpSpPr>
            <a:xfrm>
              <a:off x="6342563" y="3219184"/>
              <a:ext cx="147638" cy="147638"/>
              <a:chOff x="2845333" y="2475718"/>
              <a:chExt cx="147638" cy="147638"/>
            </a:xfrm>
          </p:grpSpPr>
          <p:sp>
            <p:nvSpPr>
              <p:cNvPr id="41" name="Oval 40">
                <a:extLst>
                  <a:ext uri="{FF2B5EF4-FFF2-40B4-BE49-F238E27FC236}">
                    <a16:creationId xmlns:a16="http://schemas.microsoft.com/office/drawing/2014/main" id="{1F916174-E7E6-409E-BCBA-6A90DDA71EC9}"/>
                  </a:ext>
                </a:extLst>
              </p:cNvPr>
              <p:cNvSpPr/>
              <p:nvPr/>
            </p:nvSpPr>
            <p:spPr bwMode="gray">
              <a:xfrm>
                <a:off x="2845333" y="2475718"/>
                <a:ext cx="147638" cy="147638"/>
              </a:xfrm>
              <a:prstGeom prst="ellipse">
                <a:avLst/>
              </a:prstGeom>
              <a:solidFill>
                <a:srgbClr val="92D050"/>
              </a:solidFill>
              <a:ln w="19050" algn="ctr">
                <a:noFill/>
                <a:miter lim="800000"/>
                <a:headEnd/>
                <a:tailEnd/>
              </a:ln>
            </p:spPr>
            <p:txBody>
              <a:bodyPr wrap="square" lIns="66675" tIns="66675" rIns="66675" bIns="66675" rtlCol="0" anchor="ctr"/>
              <a:lstStyle/>
              <a:p>
                <a:pPr marL="0" marR="0" lvl="0" indent="0" algn="ctr" defTabSz="685800" rtl="0" eaLnBrk="1" fontAlgn="auto" latinLnBrk="0" hangingPunct="1">
                  <a:lnSpc>
                    <a:spcPct val="106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Freeform 16">
                <a:extLst>
                  <a:ext uri="{FF2B5EF4-FFF2-40B4-BE49-F238E27FC236}">
                    <a16:creationId xmlns:a16="http://schemas.microsoft.com/office/drawing/2014/main" id="{C5F82297-0A08-498E-9361-CA45D6728E6C}"/>
                  </a:ext>
                </a:extLst>
              </p:cNvPr>
              <p:cNvSpPr>
                <a:spLocks noEditPoints="1"/>
              </p:cNvSpPr>
              <p:nvPr/>
            </p:nvSpPr>
            <p:spPr bwMode="auto">
              <a:xfrm>
                <a:off x="2895307" y="2506675"/>
                <a:ext cx="47691" cy="85725"/>
              </a:xfrm>
              <a:custGeom>
                <a:avLst/>
                <a:gdLst>
                  <a:gd name="T0" fmla="*/ 577 w 668"/>
                  <a:gd name="T1" fmla="*/ 0 h 1201"/>
                  <a:gd name="T2" fmla="*/ 89 w 668"/>
                  <a:gd name="T3" fmla="*/ 0 h 1201"/>
                  <a:gd name="T4" fmla="*/ 0 w 668"/>
                  <a:gd name="T5" fmla="*/ 89 h 1201"/>
                  <a:gd name="T6" fmla="*/ 0 w 668"/>
                  <a:gd name="T7" fmla="*/ 1112 h 1201"/>
                  <a:gd name="T8" fmla="*/ 89 w 668"/>
                  <a:gd name="T9" fmla="*/ 1201 h 1201"/>
                  <a:gd name="T10" fmla="*/ 579 w 668"/>
                  <a:gd name="T11" fmla="*/ 1201 h 1201"/>
                  <a:gd name="T12" fmla="*/ 668 w 668"/>
                  <a:gd name="T13" fmla="*/ 1112 h 1201"/>
                  <a:gd name="T14" fmla="*/ 668 w 668"/>
                  <a:gd name="T15" fmla="*/ 89 h 1201"/>
                  <a:gd name="T16" fmla="*/ 577 w 668"/>
                  <a:gd name="T17" fmla="*/ 0 h 1201"/>
                  <a:gd name="T18" fmla="*/ 244 w 668"/>
                  <a:gd name="T19" fmla="*/ 77 h 1201"/>
                  <a:gd name="T20" fmla="*/ 421 w 668"/>
                  <a:gd name="T21" fmla="*/ 77 h 1201"/>
                  <a:gd name="T22" fmla="*/ 432 w 668"/>
                  <a:gd name="T23" fmla="*/ 88 h 1201"/>
                  <a:gd name="T24" fmla="*/ 421 w 668"/>
                  <a:gd name="T25" fmla="*/ 99 h 1201"/>
                  <a:gd name="T26" fmla="*/ 244 w 668"/>
                  <a:gd name="T27" fmla="*/ 99 h 1201"/>
                  <a:gd name="T28" fmla="*/ 233 w 668"/>
                  <a:gd name="T29" fmla="*/ 88 h 1201"/>
                  <a:gd name="T30" fmla="*/ 244 w 668"/>
                  <a:gd name="T31" fmla="*/ 77 h 1201"/>
                  <a:gd name="T32" fmla="*/ 333 w 668"/>
                  <a:gd name="T33" fmla="*/ 1156 h 1201"/>
                  <a:gd name="T34" fmla="*/ 289 w 668"/>
                  <a:gd name="T35" fmla="*/ 1112 h 1201"/>
                  <a:gd name="T36" fmla="*/ 333 w 668"/>
                  <a:gd name="T37" fmla="*/ 1068 h 1201"/>
                  <a:gd name="T38" fmla="*/ 377 w 668"/>
                  <a:gd name="T39" fmla="*/ 1112 h 1201"/>
                  <a:gd name="T40" fmla="*/ 333 w 668"/>
                  <a:gd name="T41" fmla="*/ 1156 h 1201"/>
                  <a:gd name="T42" fmla="*/ 623 w 668"/>
                  <a:gd name="T43" fmla="*/ 1023 h 1201"/>
                  <a:gd name="T44" fmla="*/ 44 w 668"/>
                  <a:gd name="T45" fmla="*/ 1023 h 1201"/>
                  <a:gd name="T46" fmla="*/ 44 w 668"/>
                  <a:gd name="T47" fmla="*/ 177 h 1201"/>
                  <a:gd name="T48" fmla="*/ 621 w 668"/>
                  <a:gd name="T49" fmla="*/ 177 h 1201"/>
                  <a:gd name="T50" fmla="*/ 621 w 668"/>
                  <a:gd name="T51" fmla="*/ 1023 h 1201"/>
                  <a:gd name="T52" fmla="*/ 623 w 668"/>
                  <a:gd name="T53" fmla="*/ 1023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8" h="1201">
                    <a:moveTo>
                      <a:pt x="577" y="0"/>
                    </a:moveTo>
                    <a:lnTo>
                      <a:pt x="89" y="0"/>
                    </a:lnTo>
                    <a:cubicBezTo>
                      <a:pt x="40" y="0"/>
                      <a:pt x="0" y="40"/>
                      <a:pt x="0" y="89"/>
                    </a:cubicBezTo>
                    <a:lnTo>
                      <a:pt x="0" y="1112"/>
                    </a:lnTo>
                    <a:cubicBezTo>
                      <a:pt x="0" y="1161"/>
                      <a:pt x="40" y="1201"/>
                      <a:pt x="89" y="1201"/>
                    </a:cubicBezTo>
                    <a:lnTo>
                      <a:pt x="579" y="1201"/>
                    </a:lnTo>
                    <a:cubicBezTo>
                      <a:pt x="628" y="1201"/>
                      <a:pt x="668" y="1161"/>
                      <a:pt x="668" y="1112"/>
                    </a:cubicBezTo>
                    <a:lnTo>
                      <a:pt x="668" y="89"/>
                    </a:lnTo>
                    <a:cubicBezTo>
                      <a:pt x="667" y="40"/>
                      <a:pt x="627" y="0"/>
                      <a:pt x="577" y="0"/>
                    </a:cubicBezTo>
                    <a:close/>
                    <a:moveTo>
                      <a:pt x="244" y="77"/>
                    </a:moveTo>
                    <a:lnTo>
                      <a:pt x="421" y="77"/>
                    </a:lnTo>
                    <a:cubicBezTo>
                      <a:pt x="428" y="77"/>
                      <a:pt x="432" y="83"/>
                      <a:pt x="432" y="88"/>
                    </a:cubicBezTo>
                    <a:cubicBezTo>
                      <a:pt x="432" y="95"/>
                      <a:pt x="427" y="99"/>
                      <a:pt x="421" y="99"/>
                    </a:cubicBezTo>
                    <a:lnTo>
                      <a:pt x="244" y="99"/>
                    </a:lnTo>
                    <a:cubicBezTo>
                      <a:pt x="237" y="99"/>
                      <a:pt x="233" y="93"/>
                      <a:pt x="233" y="88"/>
                    </a:cubicBezTo>
                    <a:cubicBezTo>
                      <a:pt x="233" y="83"/>
                      <a:pt x="239" y="77"/>
                      <a:pt x="244" y="77"/>
                    </a:cubicBezTo>
                    <a:close/>
                    <a:moveTo>
                      <a:pt x="333" y="1156"/>
                    </a:moveTo>
                    <a:cubicBezTo>
                      <a:pt x="309" y="1156"/>
                      <a:pt x="289" y="1136"/>
                      <a:pt x="289" y="1112"/>
                    </a:cubicBezTo>
                    <a:cubicBezTo>
                      <a:pt x="289" y="1088"/>
                      <a:pt x="309" y="1068"/>
                      <a:pt x="333" y="1068"/>
                    </a:cubicBezTo>
                    <a:cubicBezTo>
                      <a:pt x="357" y="1068"/>
                      <a:pt x="377" y="1088"/>
                      <a:pt x="377" y="1112"/>
                    </a:cubicBezTo>
                    <a:cubicBezTo>
                      <a:pt x="377" y="1136"/>
                      <a:pt x="357" y="1156"/>
                      <a:pt x="333" y="1156"/>
                    </a:cubicBezTo>
                    <a:close/>
                    <a:moveTo>
                      <a:pt x="623" y="1023"/>
                    </a:moveTo>
                    <a:lnTo>
                      <a:pt x="44" y="1023"/>
                    </a:lnTo>
                    <a:lnTo>
                      <a:pt x="44" y="177"/>
                    </a:lnTo>
                    <a:lnTo>
                      <a:pt x="621" y="177"/>
                    </a:lnTo>
                    <a:lnTo>
                      <a:pt x="621" y="1023"/>
                    </a:lnTo>
                    <a:lnTo>
                      <a:pt x="623" y="1023"/>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9" name="TextBox 12">
              <a:extLst>
                <a:ext uri="{FF2B5EF4-FFF2-40B4-BE49-F238E27FC236}">
                  <a16:creationId xmlns:a16="http://schemas.microsoft.com/office/drawing/2014/main" id="{F12D4D7D-576E-4BF7-A94A-05212C8008D8}"/>
                </a:ext>
              </a:extLst>
            </p:cNvPr>
            <p:cNvSpPr txBox="1">
              <a:spLocks noChangeArrowheads="1"/>
            </p:cNvSpPr>
            <p:nvPr/>
          </p:nvSpPr>
          <p:spPr bwMode="auto">
            <a:xfrm>
              <a:off x="6548406" y="3231448"/>
              <a:ext cx="1562099" cy="9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763191" rtl="0" eaLnBrk="1" fontAlgn="auto" latinLnBrk="0" hangingPunct="1">
                <a:lnSpc>
                  <a:spcPct val="100000"/>
                </a:lnSpc>
                <a:spcBef>
                  <a:spcPts val="0"/>
                </a:spcBef>
                <a:spcAft>
                  <a:spcPts val="450"/>
                </a:spcAft>
                <a:buClrTx/>
                <a:buSzTx/>
                <a:buFontTx/>
                <a:buNone/>
                <a:tabLst/>
                <a:defRPr/>
              </a:pPr>
              <a:r>
                <a:rPr kumimoji="0" lang="it-IT" sz="800" b="0" i="0" u="none" strike="noStrike" kern="1200" cap="none" spc="0" normalizeH="0" baseline="0" noProof="0" dirty="0">
                  <a:ln>
                    <a:noFill/>
                  </a:ln>
                  <a:solidFill>
                    <a:prstClr val="black"/>
                  </a:solidFill>
                  <a:effectLst/>
                  <a:uLnTx/>
                  <a:uFillTx/>
                  <a:latin typeface="Calibri"/>
                  <a:ea typeface="+mn-ea"/>
                  <a:cs typeface="+mn-cs"/>
                </a:rPr>
                <a:t>+1 236 788 4528</a:t>
              </a:r>
            </a:p>
          </p:txBody>
        </p:sp>
        <p:sp>
          <p:nvSpPr>
            <p:cNvPr id="40" name="TextBox 12">
              <a:extLst>
                <a:ext uri="{FF2B5EF4-FFF2-40B4-BE49-F238E27FC236}">
                  <a16:creationId xmlns:a16="http://schemas.microsoft.com/office/drawing/2014/main" id="{F8904813-305D-45DC-97AE-E8F1FDBA2516}"/>
                </a:ext>
              </a:extLst>
            </p:cNvPr>
            <p:cNvSpPr txBox="1">
              <a:spLocks noChangeArrowheads="1"/>
            </p:cNvSpPr>
            <p:nvPr/>
          </p:nvSpPr>
          <p:spPr bwMode="auto">
            <a:xfrm>
              <a:off x="6548406" y="3426711"/>
              <a:ext cx="1562099" cy="9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763191" rtl="0" eaLnBrk="1" fontAlgn="auto" latinLnBrk="0" hangingPunct="1">
                <a:lnSpc>
                  <a:spcPct val="100000"/>
                </a:lnSpc>
                <a:spcBef>
                  <a:spcPts val="0"/>
                </a:spcBef>
                <a:spcAft>
                  <a:spcPts val="450"/>
                </a:spcAft>
                <a:buClrTx/>
                <a:buSzTx/>
                <a:buFontTx/>
                <a:buNone/>
                <a:tabLst/>
                <a:defRPr/>
              </a:pPr>
              <a:r>
                <a:rPr kumimoji="0" lang="it-IT" sz="800" b="0" i="0" u="none" strike="noStrike" kern="1200" cap="none" spc="0" normalizeH="0" baseline="0" noProof="0" dirty="0">
                  <a:ln>
                    <a:noFill/>
                  </a:ln>
                  <a:solidFill>
                    <a:prstClr val="black"/>
                  </a:solidFill>
                  <a:effectLst/>
                  <a:uLnTx/>
                  <a:uFillTx/>
                  <a:latin typeface="Calibri"/>
                  <a:ea typeface="+mn-ea"/>
                  <a:cs typeface="+mn-cs"/>
                </a:rPr>
                <a:t>pdent@deloitte.ca</a:t>
              </a:r>
            </a:p>
          </p:txBody>
        </p:sp>
      </p:grpSp>
      <p:sp>
        <p:nvSpPr>
          <p:cNvPr id="52" name="Text Placeholder 1">
            <a:extLst>
              <a:ext uri="{FF2B5EF4-FFF2-40B4-BE49-F238E27FC236}">
                <a16:creationId xmlns:a16="http://schemas.microsoft.com/office/drawing/2014/main" id="{A3F44EF4-74B2-473D-9F9B-8E147162A845}"/>
              </a:ext>
            </a:extLst>
          </p:cNvPr>
          <p:cNvSpPr txBox="1">
            <a:spLocks/>
          </p:cNvSpPr>
          <p:nvPr/>
        </p:nvSpPr>
        <p:spPr>
          <a:xfrm>
            <a:off x="5583686" y="1636515"/>
            <a:ext cx="2561959" cy="666870"/>
          </a:xfrm>
          <a:prstGeom prst="rect">
            <a:avLst/>
          </a:prstGeom>
        </p:spPr>
        <p:txBody>
          <a:bodyPr vert="horz" lIns="0" tIns="0" rIns="0" bIns="0" rtlCol="0">
            <a:noAutofit/>
          </a:bodyPr>
          <a:lstStyle>
            <a:lvl1pPr marL="0" indent="0" algn="l" defTabSz="990571" rtl="0" eaLnBrk="1" latinLnBrk="0" hangingPunct="1">
              <a:spcBef>
                <a:spcPts val="0"/>
              </a:spcBef>
              <a:spcAft>
                <a:spcPts val="1083"/>
              </a:spcAft>
              <a:buSzPct val="100000"/>
              <a:buFont typeface="Arial" panose="020B0604020202020204" pitchFamily="34" charset="0"/>
              <a:buChar char="​"/>
              <a:defRPr sz="1000" b="0" kern="1200">
                <a:solidFill>
                  <a:schemeClr val="tx1"/>
                </a:solidFill>
                <a:latin typeface="+mn-lt"/>
                <a:ea typeface="+mn-ea"/>
                <a:cs typeface="+mn-cs"/>
              </a:defRPr>
            </a:lvl1pPr>
            <a:lvl2pPr marL="0" indent="0" algn="l" defTabSz="990571" rtl="0" eaLnBrk="1" latinLnBrk="0" hangingPunct="1">
              <a:spcBef>
                <a:spcPts val="0"/>
              </a:spcBef>
              <a:spcAft>
                <a:spcPts val="1083"/>
              </a:spcAft>
              <a:buClrTx/>
              <a:buSzPct val="100000"/>
              <a:buFont typeface="Arial" panose="020B0604020202020204" pitchFamily="34" charset="0"/>
              <a:buChar char="​"/>
              <a:defRPr lang="en-US" sz="1000" b="1" kern="1200" dirty="0" smtClean="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sz="10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9pPr>
          </a:lstStyle>
          <a:p>
            <a:pPr marL="0" marR="0" lvl="0" indent="0" algn="l" defTabSz="742928" rtl="0" eaLnBrk="1" fontAlgn="auto" latinLnBrk="0" hangingPunct="1">
              <a:lnSpc>
                <a:spcPct val="100000"/>
              </a:lnSpc>
              <a:spcBef>
                <a:spcPts val="0"/>
              </a:spcBef>
              <a:spcAft>
                <a:spcPts val="150"/>
              </a:spcAft>
              <a:buClrTx/>
              <a:buSzPct val="100000"/>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PET</a:t>
            </a:r>
            <a:r>
              <a:rPr kumimoji="0" lang="en-US" sz="1200" b="1" i="0" u="none" strike="noStrike" kern="1200" cap="none" spc="0" normalizeH="0" baseline="0" noProof="0" dirty="0">
                <a:ln>
                  <a:noFill/>
                </a:ln>
                <a:solidFill>
                  <a:prstClr val="black"/>
                </a:solidFill>
                <a:effectLst/>
                <a:uLnTx/>
                <a:uFillTx/>
                <a:latin typeface="Calibri"/>
                <a:ea typeface="+mn-ea"/>
                <a:cs typeface="+mn-cs"/>
              </a:rPr>
              <a:t>ER DENT, CPA, CFF, CIA, CFE, ICD.D</a:t>
            </a:r>
            <a:endParaRPr kumimoji="0" lang="en-GB"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742928" rtl="0" eaLnBrk="1" fontAlgn="auto" latinLnBrk="0" hangingPunct="1">
              <a:lnSpc>
                <a:spcPct val="100000"/>
              </a:lnSpc>
              <a:spcBef>
                <a:spcPts val="0"/>
              </a:spcBef>
              <a:spcAft>
                <a:spcPts val="150"/>
              </a:spcAft>
              <a:buClrTx/>
              <a:buSzPct val="100000"/>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Partner, Financial Advisory BC Region and President of Deloitte Forensic Inc</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742928" rtl="0" eaLnBrk="1" fontAlgn="auto" latinLnBrk="0" hangingPunct="1">
              <a:lnSpc>
                <a:spcPct val="100000"/>
              </a:lnSpc>
              <a:spcBef>
                <a:spcPts val="0"/>
              </a:spcBef>
              <a:spcAft>
                <a:spcPts val="150"/>
              </a:spcAft>
              <a:buClrTx/>
              <a:buSzPct val="100000"/>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Deloitte LLP, Vancouver, Canada</a:t>
            </a:r>
          </a:p>
        </p:txBody>
      </p:sp>
      <p:pic>
        <p:nvPicPr>
          <p:cNvPr id="53" name="Picture 52">
            <a:extLst>
              <a:ext uri="{FF2B5EF4-FFF2-40B4-BE49-F238E27FC236}">
                <a16:creationId xmlns:a16="http://schemas.microsoft.com/office/drawing/2014/main" id="{C51C440A-8810-405C-9644-EDC0CD6A173E}"/>
              </a:ext>
            </a:extLst>
          </p:cNvPr>
          <p:cNvPicPr/>
          <p:nvPr/>
        </p:nvPicPr>
        <p:blipFill>
          <a:blip r:embed="rId3">
            <a:extLst>
              <a:ext uri="{28A0092B-C50C-407E-A947-70E740481C1C}">
                <a14:useLocalDpi xmlns:a14="http://schemas.microsoft.com/office/drawing/2010/main" val="0"/>
              </a:ext>
            </a:extLst>
          </a:blip>
          <a:stretch>
            <a:fillRect/>
          </a:stretch>
        </p:blipFill>
        <p:spPr>
          <a:xfrm>
            <a:off x="3074671" y="1394460"/>
            <a:ext cx="2228849" cy="2354580"/>
          </a:xfrm>
          <a:prstGeom prst="rect">
            <a:avLst/>
          </a:prstGeom>
        </p:spPr>
      </p:pic>
    </p:spTree>
    <p:extLst>
      <p:ext uri="{BB962C8B-B14F-4D97-AF65-F5344CB8AC3E}">
        <p14:creationId xmlns:p14="http://schemas.microsoft.com/office/powerpoint/2010/main" val="25110903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C2C32-EB7F-45F7-AE4F-B0B213EE1CCB}"/>
              </a:ext>
            </a:extLst>
          </p:cNvPr>
          <p:cNvSpPr>
            <a:spLocks noGrp="1"/>
          </p:cNvSpPr>
          <p:nvPr>
            <p:ph type="body" sz="quarter" idx="13"/>
          </p:nvPr>
        </p:nvSpPr>
        <p:spPr/>
        <p:txBody>
          <a:bodyPr/>
          <a:lstStyle/>
          <a:p>
            <a:pPr algn="just"/>
            <a:r>
              <a:rPr lang="en-US" b="1" dirty="0">
                <a:ea typeface="+mn-lt"/>
                <a:cs typeface="+mn-lt"/>
              </a:rPr>
              <a:t>About Deloitte</a:t>
            </a:r>
            <a:endParaRPr lang="en-US" dirty="0"/>
          </a:p>
          <a:p>
            <a:pPr algn="just"/>
            <a:r>
              <a:rPr lang="en-US" dirty="0">
                <a:ea typeface="+mn-lt"/>
                <a:cs typeface="+mn-lt"/>
              </a:rPr>
              <a:t>Deloitte provides audit and assurance, consulting, financial advisory, risk advisory, tax, and related services to public and private clients spanning multiple industries. Deloitte serves four out of five Fortune Global 500® companies through a globally connected network of member firms in more than 150 countries and territories bringing world-class capabilities, insights, and service to address clients' most complex business challenges. Deloitte LLP, an Ontario limited liability partnership, is the Canadian member firm of Deloitte </a:t>
            </a:r>
            <a:r>
              <a:rPr lang="en-US" dirty="0" err="1">
                <a:ea typeface="+mn-lt"/>
                <a:cs typeface="+mn-lt"/>
              </a:rPr>
              <a:t>Touche</a:t>
            </a:r>
            <a:r>
              <a:rPr lang="en-US" dirty="0">
                <a:ea typeface="+mn-lt"/>
                <a:cs typeface="+mn-lt"/>
              </a:rPr>
              <a:t> Tohmatsu Limited. Deloitte refers to one or more of Deloitte </a:t>
            </a:r>
            <a:r>
              <a:rPr lang="en-US" dirty="0" err="1">
                <a:ea typeface="+mn-lt"/>
                <a:cs typeface="+mn-lt"/>
              </a:rPr>
              <a:t>Touche</a:t>
            </a:r>
            <a:r>
              <a:rPr lang="en-US" dirty="0">
                <a:ea typeface="+mn-lt"/>
                <a:cs typeface="+mn-lt"/>
              </a:rPr>
              <a:t> Tohmatsu Limited, a UK private company limited by guarantee, and its network of member firms, each of which is a legally separate and independent entity. Please see </a:t>
            </a:r>
            <a:r>
              <a:rPr lang="en-US" dirty="0">
                <a:ea typeface="+mn-lt"/>
                <a:cs typeface="+mn-lt"/>
                <a:hlinkClick r:id="rId2"/>
              </a:rPr>
              <a:t>www.deloitte.com/about</a:t>
            </a:r>
            <a:r>
              <a:rPr lang="en-US" dirty="0">
                <a:ea typeface="+mn-lt"/>
                <a:cs typeface="+mn-lt"/>
              </a:rPr>
              <a:t> for a detailed description of the legal structure of Deloitte </a:t>
            </a:r>
            <a:r>
              <a:rPr lang="en-US" dirty="0" err="1">
                <a:ea typeface="+mn-lt"/>
                <a:cs typeface="+mn-lt"/>
              </a:rPr>
              <a:t>Touche</a:t>
            </a:r>
            <a:r>
              <a:rPr lang="en-US" dirty="0">
                <a:ea typeface="+mn-lt"/>
                <a:cs typeface="+mn-lt"/>
              </a:rPr>
              <a:t> Tohmatsu Limited and its member firms.</a:t>
            </a:r>
            <a:endParaRPr lang="en-US" dirty="0"/>
          </a:p>
          <a:p>
            <a:pPr algn="just"/>
            <a:endParaRPr lang="en-US" dirty="0"/>
          </a:p>
          <a:p>
            <a:pPr algn="just"/>
            <a:r>
              <a:rPr lang="en-US" dirty="0">
                <a:ea typeface="+mn-lt"/>
                <a:cs typeface="+mn-lt"/>
              </a:rPr>
              <a:t>Our global Purpose is making an impact that matters. At Deloitte Canada, that translates into building a better future by accelerating and expanding access to knowledge. We believe we can achieve this Purpose by living our shared values to lead the way, serve with integrity, take care of each other, foster inclusion, and collaborate for measurable impact.</a:t>
            </a:r>
            <a:endParaRPr lang="en-US" dirty="0"/>
          </a:p>
          <a:p>
            <a:pPr algn="just"/>
            <a:endParaRPr lang="en-US" dirty="0"/>
          </a:p>
          <a:p>
            <a:pPr algn="just"/>
            <a:r>
              <a:rPr lang="en-US" dirty="0">
                <a:ea typeface="+mn-lt"/>
                <a:cs typeface="+mn-lt"/>
              </a:rPr>
              <a:t>To learn more about Deloitte's approximately 330,000 professionals, over 11,000 of whom are part of the Canadian firm, please connect with us on </a:t>
            </a:r>
            <a:r>
              <a:rPr lang="en-US" dirty="0">
                <a:ea typeface="+mn-lt"/>
                <a:cs typeface="+mn-lt"/>
                <a:hlinkClick r:id="rId3"/>
              </a:rPr>
              <a:t>LinkedIn</a:t>
            </a:r>
            <a:r>
              <a:rPr lang="en-US" dirty="0">
                <a:ea typeface="+mn-lt"/>
                <a:cs typeface="+mn-lt"/>
              </a:rPr>
              <a:t>, </a:t>
            </a:r>
            <a:r>
              <a:rPr lang="en-US" dirty="0">
                <a:ea typeface="+mn-lt"/>
                <a:cs typeface="+mn-lt"/>
                <a:hlinkClick r:id="rId4"/>
              </a:rPr>
              <a:t>Twitter</a:t>
            </a:r>
            <a:r>
              <a:rPr lang="en-US" dirty="0">
                <a:ea typeface="+mn-lt"/>
                <a:cs typeface="+mn-lt"/>
              </a:rPr>
              <a:t>, </a:t>
            </a:r>
            <a:r>
              <a:rPr lang="en-US" dirty="0">
                <a:ea typeface="+mn-lt"/>
                <a:cs typeface="+mn-lt"/>
                <a:hlinkClick r:id="rId5"/>
              </a:rPr>
              <a:t>Instagram</a:t>
            </a:r>
            <a:r>
              <a:rPr lang="en-US" dirty="0">
                <a:ea typeface="+mn-lt"/>
                <a:cs typeface="+mn-lt"/>
              </a:rPr>
              <a:t>, or </a:t>
            </a:r>
            <a:r>
              <a:rPr lang="en-US" dirty="0">
                <a:ea typeface="+mn-lt"/>
                <a:cs typeface="+mn-lt"/>
                <a:hlinkClick r:id="rId6"/>
              </a:rPr>
              <a:t>Facebook</a:t>
            </a:r>
            <a:r>
              <a:rPr lang="en-US" dirty="0">
                <a:ea typeface="+mn-lt"/>
                <a:cs typeface="+mn-lt"/>
              </a:rPr>
              <a:t>.</a:t>
            </a:r>
            <a:endParaRPr lang="en-US" dirty="0"/>
          </a:p>
        </p:txBody>
      </p:sp>
    </p:spTree>
    <p:extLst>
      <p:ext uri="{BB962C8B-B14F-4D97-AF65-F5344CB8AC3E}">
        <p14:creationId xmlns:p14="http://schemas.microsoft.com/office/powerpoint/2010/main" val="41498246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1981200" y="2276873"/>
            <a:ext cx="8229600" cy="2448273"/>
          </a:xfrm>
        </p:spPr>
        <p:txBody>
          <a:bodyPr>
            <a:noAutofit/>
          </a:bodyPr>
          <a:lstStyle/>
          <a:p>
            <a:pPr marL="0" indent="0" algn="ctr">
              <a:buNone/>
            </a:pPr>
            <a:r>
              <a:rPr lang="en-US" dirty="0"/>
              <a:t>Thank you for attending</a:t>
            </a:r>
            <a:br>
              <a:rPr lang="en-US" dirty="0"/>
            </a:br>
            <a:endParaRPr lang="en-US" sz="1400" dirty="0"/>
          </a:p>
          <a:p>
            <a:pPr marL="0" indent="0" algn="ctr">
              <a:buNone/>
            </a:pPr>
            <a:r>
              <a:rPr lang="en-US" dirty="0"/>
              <a:t>Visit our PAC website at </a:t>
            </a:r>
          </a:p>
          <a:p>
            <a:pPr marL="0" indent="0" algn="ctr">
              <a:buNone/>
            </a:pPr>
            <a:r>
              <a:rPr lang="en-US" dirty="0"/>
              <a:t>https://www.utm.utoronto.ca/pac/</a:t>
            </a:r>
            <a:br>
              <a:rPr lang="en-US" dirty="0"/>
            </a:br>
            <a:endParaRPr lang="en-US" sz="1400" dirty="0"/>
          </a:p>
          <a:p>
            <a:pPr marL="0" indent="0" algn="ctr">
              <a:buNone/>
            </a:pPr>
            <a:r>
              <a:rPr lang="en-US" dirty="0"/>
              <a:t>Please join us next year</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D5C5EF4-9CCA-4665-825B-F674776CB05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15" r="15"/>
          <a:stretch>
            <a:fillRect/>
          </a:stretch>
        </p:blipFill>
        <p:spPr/>
      </p:pic>
      <p:sp>
        <p:nvSpPr>
          <p:cNvPr id="2" name="Title 1">
            <a:extLst>
              <a:ext uri="{FF2B5EF4-FFF2-40B4-BE49-F238E27FC236}">
                <a16:creationId xmlns:a16="http://schemas.microsoft.com/office/drawing/2014/main" id="{1A53A8AD-38C0-4854-81B3-9B99B4E007ED}"/>
              </a:ext>
            </a:extLst>
          </p:cNvPr>
          <p:cNvSpPr>
            <a:spLocks noGrp="1"/>
          </p:cNvSpPr>
          <p:nvPr>
            <p:ph type="ctrTitle"/>
          </p:nvPr>
        </p:nvSpPr>
        <p:spPr>
          <a:xfrm>
            <a:off x="1900239" y="4746907"/>
            <a:ext cx="8139112" cy="671987"/>
          </a:xfrm>
        </p:spPr>
        <p:txBody>
          <a:bodyPr/>
          <a:lstStyle/>
          <a:p>
            <a:r>
              <a:rPr lang="en-US" dirty="0"/>
              <a:t>Impact of COVID-19 – Increasing Fraud Risks</a:t>
            </a:r>
          </a:p>
        </p:txBody>
      </p:sp>
      <p:sp>
        <p:nvSpPr>
          <p:cNvPr id="5" name="Text Placeholder 4"/>
          <p:cNvSpPr>
            <a:spLocks noGrp="1"/>
          </p:cNvSpPr>
          <p:nvPr>
            <p:ph type="body" sz="quarter" idx="10"/>
          </p:nvPr>
        </p:nvSpPr>
        <p:spPr/>
        <p:txBody>
          <a:bodyPr/>
          <a:lstStyle/>
          <a:p>
            <a:r>
              <a:rPr lang="en-US" dirty="0">
                <a:latin typeface="+mn-lt"/>
              </a:rPr>
              <a:t>October 29, 2021</a:t>
            </a:r>
          </a:p>
        </p:txBody>
      </p:sp>
      <p:sp>
        <p:nvSpPr>
          <p:cNvPr id="6" name="Text Placeholder 4">
            <a:extLst>
              <a:ext uri="{FF2B5EF4-FFF2-40B4-BE49-F238E27FC236}">
                <a16:creationId xmlns:a16="http://schemas.microsoft.com/office/drawing/2014/main" id="{A08E4F62-340E-4CEB-B642-6B0452545540}"/>
              </a:ext>
            </a:extLst>
          </p:cNvPr>
          <p:cNvSpPr txBox="1">
            <a:spLocks/>
          </p:cNvSpPr>
          <p:nvPr/>
        </p:nvSpPr>
        <p:spPr>
          <a:xfrm>
            <a:off x="1900239" y="5445861"/>
            <a:ext cx="3334702" cy="204788"/>
          </a:xfrm>
          <a:prstGeom prst="rect">
            <a:avLst/>
          </a:prstGeom>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kumimoji="0" lang="en-US" sz="105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Peter Dent, Partner and President of Deloitte Forensic Inc</a:t>
            </a:r>
          </a:p>
        </p:txBody>
      </p:sp>
      <p:pic>
        <p:nvPicPr>
          <p:cNvPr id="7" name="Picture Placeholder 8" descr="A picture containing sunburst chart&#10;&#10;Description automatically generated">
            <a:extLst>
              <a:ext uri="{FF2B5EF4-FFF2-40B4-BE49-F238E27FC236}">
                <a16:creationId xmlns:a16="http://schemas.microsoft.com/office/drawing/2014/main" id="{1BC7871E-6762-4226-B6BA-8FD8E681EFFC}"/>
              </a:ext>
            </a:extLst>
          </p:cNvPr>
          <p:cNvPicPr>
            <a:picLocks noChangeAspect="1"/>
          </p:cNvPicPr>
          <p:nvPr/>
        </p:nvPicPr>
        <p:blipFill rotWithShape="1">
          <a:blip r:embed="rId4"/>
          <a:srcRect t="57" b="57"/>
          <a:stretch/>
        </p:blipFill>
        <p:spPr>
          <a:xfrm>
            <a:off x="4011707" y="1373886"/>
            <a:ext cx="4171950" cy="4167378"/>
          </a:xfrm>
          <a:prstGeom prst="rect">
            <a:avLst/>
          </a:prstGeom>
        </p:spPr>
      </p:pic>
    </p:spTree>
    <p:extLst>
      <p:ext uri="{BB962C8B-B14F-4D97-AF65-F5344CB8AC3E}">
        <p14:creationId xmlns:p14="http://schemas.microsoft.com/office/powerpoint/2010/main" val="4571354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C7F07C-4674-459D-B643-09A3E8FBD9E8}"/>
              </a:ext>
            </a:extLst>
          </p:cNvPr>
          <p:cNvSpPr>
            <a:spLocks noGrp="1"/>
          </p:cNvSpPr>
          <p:nvPr>
            <p:ph type="body" sz="quarter" idx="21"/>
          </p:nvPr>
        </p:nvSpPr>
        <p:spPr/>
        <p:txBody>
          <a:bodyPr/>
          <a:lstStyle/>
          <a:p>
            <a:r>
              <a:rPr lang="en-US" sz="1800" dirty="0"/>
              <a:t>The elements of the Fraud Risk Triangle</a:t>
            </a:r>
          </a:p>
          <a:p>
            <a:endParaRPr lang="en-US" dirty="0"/>
          </a:p>
        </p:txBody>
      </p:sp>
      <p:sp>
        <p:nvSpPr>
          <p:cNvPr id="4" name="Title 3">
            <a:extLst>
              <a:ext uri="{FF2B5EF4-FFF2-40B4-BE49-F238E27FC236}">
                <a16:creationId xmlns:a16="http://schemas.microsoft.com/office/drawing/2014/main" id="{BDE58622-9DDC-45C4-8120-7377A826ADC9}"/>
              </a:ext>
            </a:extLst>
          </p:cNvPr>
          <p:cNvSpPr>
            <a:spLocks noGrp="1"/>
          </p:cNvSpPr>
          <p:nvPr>
            <p:ph type="title"/>
          </p:nvPr>
        </p:nvSpPr>
        <p:spPr/>
        <p:txBody>
          <a:bodyPr/>
          <a:lstStyle/>
          <a:p>
            <a:r>
              <a:rPr lang="en-US" sz="1800" dirty="0"/>
              <a:t>Increase in Fraud Risk</a:t>
            </a:r>
          </a:p>
        </p:txBody>
      </p:sp>
      <p:sp>
        <p:nvSpPr>
          <p:cNvPr id="5" name="Footer Placeholder 4">
            <a:extLst>
              <a:ext uri="{FF2B5EF4-FFF2-40B4-BE49-F238E27FC236}">
                <a16:creationId xmlns:a16="http://schemas.microsoft.com/office/drawing/2014/main" id="{A4749267-8E47-4586-AD61-896A9EBE8FAB}"/>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65F07C16-AEBA-44DB-8C30-2F2833F18490}"/>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3</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D394B841-E3B2-42A1-9279-172F07D545D5}"/>
              </a:ext>
            </a:extLst>
          </p:cNvPr>
          <p:cNvGrpSpPr/>
          <p:nvPr/>
        </p:nvGrpSpPr>
        <p:grpSpPr>
          <a:xfrm>
            <a:off x="4213080" y="2115764"/>
            <a:ext cx="3765838" cy="2626472"/>
            <a:chOff x="2362200" y="1833417"/>
            <a:chExt cx="4326015" cy="3805383"/>
          </a:xfrm>
        </p:grpSpPr>
        <p:sp>
          <p:nvSpPr>
            <p:cNvPr id="8" name="Freeform 2">
              <a:extLst>
                <a:ext uri="{FF2B5EF4-FFF2-40B4-BE49-F238E27FC236}">
                  <a16:creationId xmlns:a16="http://schemas.microsoft.com/office/drawing/2014/main" id="{501FF6EF-E461-4B97-8352-27C13ED73A05}"/>
                </a:ext>
              </a:extLst>
            </p:cNvPr>
            <p:cNvSpPr>
              <a:spLocks/>
            </p:cNvSpPr>
            <p:nvPr>
              <p:custDataLst>
                <p:tags r:id="rId1"/>
              </p:custDataLst>
            </p:nvPr>
          </p:nvSpPr>
          <p:spPr bwMode="blackWhite">
            <a:xfrm>
              <a:off x="2362200" y="1843759"/>
              <a:ext cx="2147579" cy="3795041"/>
            </a:xfrm>
            <a:custGeom>
              <a:avLst/>
              <a:gdLst>
                <a:gd name="T0" fmla="*/ 0 w 760"/>
                <a:gd name="T1" fmla="*/ 2147483647 h 1516"/>
                <a:gd name="T2" fmla="*/ 2147483647 w 760"/>
                <a:gd name="T3" fmla="*/ 2147483647 h 1516"/>
                <a:gd name="T4" fmla="*/ 2147483647 w 760"/>
                <a:gd name="T5" fmla="*/ 0 h 1516"/>
                <a:gd name="T6" fmla="*/ 0 w 760"/>
                <a:gd name="T7" fmla="*/ 2147483647 h 1516"/>
                <a:gd name="T8" fmla="*/ 0 60000 65536"/>
                <a:gd name="T9" fmla="*/ 0 60000 65536"/>
                <a:gd name="T10" fmla="*/ 0 60000 65536"/>
                <a:gd name="T11" fmla="*/ 0 60000 65536"/>
                <a:gd name="T12" fmla="*/ 0 w 760"/>
                <a:gd name="T13" fmla="*/ 0 h 1516"/>
                <a:gd name="T14" fmla="*/ 760 w 760"/>
                <a:gd name="T15" fmla="*/ 1516 h 1516"/>
              </a:gdLst>
              <a:ahLst/>
              <a:cxnLst>
                <a:cxn ang="T8">
                  <a:pos x="T0" y="T1"/>
                </a:cxn>
                <a:cxn ang="T9">
                  <a:pos x="T2" y="T3"/>
                </a:cxn>
                <a:cxn ang="T10">
                  <a:pos x="T4" y="T5"/>
                </a:cxn>
                <a:cxn ang="T11">
                  <a:pos x="T6" y="T7"/>
                </a:cxn>
              </a:cxnLst>
              <a:rect l="T12" t="T13" r="T14" b="T15"/>
              <a:pathLst>
                <a:path w="760" h="1516">
                  <a:moveTo>
                    <a:pt x="0" y="1516"/>
                  </a:moveTo>
                  <a:lnTo>
                    <a:pt x="760" y="960"/>
                  </a:lnTo>
                  <a:lnTo>
                    <a:pt x="760" y="0"/>
                  </a:lnTo>
                  <a:lnTo>
                    <a:pt x="0" y="1516"/>
                  </a:lnTo>
                  <a:close/>
                </a:path>
              </a:pathLst>
            </a:custGeom>
            <a:solidFill>
              <a:srgbClr val="B4B4B4"/>
            </a:solidFill>
            <a:ln w="12700">
              <a:solidFill>
                <a:schemeClr val="bg1"/>
              </a:solidFill>
              <a:round/>
              <a:headEnd/>
              <a:tailEnd/>
            </a:ln>
          </p:spPr>
          <p:txBody>
            <a:bodyPr wrap="square" lIns="432000" tIns="540000" rIns="27000" bIns="2700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Freeform 3">
              <a:extLst>
                <a:ext uri="{FF2B5EF4-FFF2-40B4-BE49-F238E27FC236}">
                  <a16:creationId xmlns:a16="http://schemas.microsoft.com/office/drawing/2014/main" id="{A40F12C3-8AE4-4456-9586-23E1E5AC1E06}"/>
                </a:ext>
              </a:extLst>
            </p:cNvPr>
            <p:cNvSpPr>
              <a:spLocks/>
            </p:cNvSpPr>
            <p:nvPr>
              <p:custDataLst>
                <p:tags r:id="rId2"/>
              </p:custDataLst>
            </p:nvPr>
          </p:nvSpPr>
          <p:spPr bwMode="blackWhite">
            <a:xfrm flipH="1">
              <a:off x="4539773" y="1833417"/>
              <a:ext cx="2148442" cy="3793038"/>
            </a:xfrm>
            <a:custGeom>
              <a:avLst/>
              <a:gdLst>
                <a:gd name="T0" fmla="*/ 0 w 764"/>
                <a:gd name="T1" fmla="*/ 2147483647 h 1516"/>
                <a:gd name="T2" fmla="*/ 2147483647 w 764"/>
                <a:gd name="T3" fmla="*/ 2147483647 h 1516"/>
                <a:gd name="T4" fmla="*/ 2147483647 w 764"/>
                <a:gd name="T5" fmla="*/ 0 h 1516"/>
                <a:gd name="T6" fmla="*/ 0 w 764"/>
                <a:gd name="T7" fmla="*/ 2147483647 h 1516"/>
                <a:gd name="T8" fmla="*/ 0 60000 65536"/>
                <a:gd name="T9" fmla="*/ 0 60000 65536"/>
                <a:gd name="T10" fmla="*/ 0 60000 65536"/>
                <a:gd name="T11" fmla="*/ 0 60000 65536"/>
                <a:gd name="T12" fmla="*/ 0 w 764"/>
                <a:gd name="T13" fmla="*/ 0 h 1516"/>
                <a:gd name="T14" fmla="*/ 764 w 764"/>
                <a:gd name="T15" fmla="*/ 1516 h 1516"/>
              </a:gdLst>
              <a:ahLst/>
              <a:cxnLst>
                <a:cxn ang="T8">
                  <a:pos x="T0" y="T1"/>
                </a:cxn>
                <a:cxn ang="T9">
                  <a:pos x="T2" y="T3"/>
                </a:cxn>
                <a:cxn ang="T10">
                  <a:pos x="T4" y="T5"/>
                </a:cxn>
                <a:cxn ang="T11">
                  <a:pos x="T6" y="T7"/>
                </a:cxn>
              </a:cxnLst>
              <a:rect l="T12" t="T13" r="T14" b="T15"/>
              <a:pathLst>
                <a:path w="764" h="1516">
                  <a:moveTo>
                    <a:pt x="0" y="1516"/>
                  </a:moveTo>
                  <a:lnTo>
                    <a:pt x="764" y="960"/>
                  </a:lnTo>
                  <a:lnTo>
                    <a:pt x="764" y="0"/>
                  </a:lnTo>
                  <a:lnTo>
                    <a:pt x="0" y="1516"/>
                  </a:lnTo>
                  <a:close/>
                </a:path>
              </a:pathLst>
            </a:custGeom>
            <a:solidFill>
              <a:srgbClr val="575757"/>
            </a:solidFill>
            <a:ln w="12700">
              <a:solidFill>
                <a:schemeClr val="bg1"/>
              </a:solidFill>
              <a:round/>
              <a:headEnd/>
              <a:tailEnd/>
            </a:ln>
          </p:spPr>
          <p:txBody>
            <a:bodyPr wrap="square" lIns="27000" tIns="540000" rIns="432000" bIns="2700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AutoShape 13">
              <a:extLst>
                <a:ext uri="{FF2B5EF4-FFF2-40B4-BE49-F238E27FC236}">
                  <a16:creationId xmlns:a16="http://schemas.microsoft.com/office/drawing/2014/main" id="{9A37A690-2F5E-4317-B647-3BDEE9258646}"/>
                </a:ext>
              </a:extLst>
            </p:cNvPr>
            <p:cNvSpPr>
              <a:spLocks noChangeArrowheads="1"/>
            </p:cNvSpPr>
            <p:nvPr>
              <p:custDataLst>
                <p:tags r:id="rId3"/>
              </p:custDataLst>
            </p:nvPr>
          </p:nvSpPr>
          <p:spPr bwMode="blackWhite">
            <a:xfrm>
              <a:off x="2407902" y="4260184"/>
              <a:ext cx="4233747" cy="1378616"/>
            </a:xfrm>
            <a:prstGeom prst="triangle">
              <a:avLst>
                <a:gd name="adj" fmla="val 50022"/>
              </a:avLst>
            </a:prstGeom>
            <a:solidFill>
              <a:schemeClr val="accent1"/>
            </a:solidFill>
            <a:ln w="12700">
              <a:solidFill>
                <a:schemeClr val="bg1"/>
              </a:solidFill>
              <a:miter lim="800000"/>
              <a:headEnd/>
              <a:tailEnd/>
            </a:ln>
          </p:spPr>
          <p:txBody>
            <a:bodyPr wrap="square" lIns="27000" tIns="27000" rIns="27000" bIns="27000" anchor="ctr">
              <a:noAutofit/>
            </a:bodyPr>
            <a:lstStyle/>
            <a:p>
              <a:pPr marL="0" marR="0" lvl="0" indent="0" algn="ctr" defTabSz="571500" rtl="0" eaLnBrk="1" fontAlgn="auto" latinLnBrk="0" hangingPunct="1">
                <a:lnSpc>
                  <a:spcPct val="95000"/>
                </a:lnSpc>
                <a:spcBef>
                  <a:spcPts val="0"/>
                </a:spcBef>
                <a:spcAft>
                  <a:spcPts val="0"/>
                </a:spcAft>
                <a:buClrTx/>
                <a:buSzTx/>
                <a:buFontTx/>
                <a:buNone/>
                <a:tabLst/>
                <a:defRPr/>
              </a:pPr>
              <a:r>
                <a:rPr kumimoji="0" lang="en-US" altLang="ja-JP" sz="1350" b="1" i="0" u="none" strike="noStrike" kern="1200" cap="none" spc="0" normalizeH="0" baseline="0" noProof="0" dirty="0">
                  <a:ln>
                    <a:noFill/>
                  </a:ln>
                  <a:solidFill>
                    <a:prstClr val="white"/>
                  </a:solidFill>
                  <a:effectLst/>
                  <a:uLnTx/>
                  <a:uFillTx/>
                  <a:latin typeface="Verdana"/>
                  <a:ea typeface="ＭＳ Ｐゴシック" charset="-128"/>
                  <a:cs typeface="+mn-cs"/>
                </a:rPr>
                <a:t>Rationalization</a:t>
              </a:r>
            </a:p>
          </p:txBody>
        </p:sp>
        <p:sp>
          <p:nvSpPr>
            <p:cNvPr id="11" name="Rectangle 10">
              <a:extLst>
                <a:ext uri="{FF2B5EF4-FFF2-40B4-BE49-F238E27FC236}">
                  <a16:creationId xmlns:a16="http://schemas.microsoft.com/office/drawing/2014/main" id="{E4A3B301-560A-4F01-B887-13174066379E}"/>
                </a:ext>
              </a:extLst>
            </p:cNvPr>
            <p:cNvSpPr/>
            <p:nvPr/>
          </p:nvSpPr>
          <p:spPr>
            <a:xfrm rot="17881340">
              <a:off x="2875279" y="3557578"/>
              <a:ext cx="2051252" cy="3447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Verdana"/>
                  <a:ea typeface="+mn-ea"/>
                  <a:cs typeface="+mn-cs"/>
                </a:rPr>
                <a:t> Opportunity</a:t>
              </a:r>
              <a:endParaRPr kumimoji="0" lang="en-US" sz="135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39338D0-EB51-4058-8B3F-6A5A92B86154}"/>
                </a:ext>
              </a:extLst>
            </p:cNvPr>
            <p:cNvSpPr/>
            <p:nvPr/>
          </p:nvSpPr>
          <p:spPr>
            <a:xfrm rot="3826722">
              <a:off x="4376846" y="3464553"/>
              <a:ext cx="1512429" cy="34472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Verdana"/>
                  <a:ea typeface="+mn-ea"/>
                  <a:cs typeface="+mn-cs"/>
                </a:rPr>
                <a:t>Pressure</a:t>
              </a:r>
            </a:p>
          </p:txBody>
        </p:sp>
      </p:grpSp>
      <p:sp>
        <p:nvSpPr>
          <p:cNvPr id="13" name="Rectangle 12">
            <a:extLst>
              <a:ext uri="{FF2B5EF4-FFF2-40B4-BE49-F238E27FC236}">
                <a16:creationId xmlns:a16="http://schemas.microsoft.com/office/drawing/2014/main" id="{078353A0-5C75-44EA-8C37-A23068FC3A4B}"/>
              </a:ext>
            </a:extLst>
          </p:cNvPr>
          <p:cNvSpPr/>
          <p:nvPr/>
        </p:nvSpPr>
        <p:spPr bwMode="auto">
          <a:xfrm>
            <a:off x="2807118" y="2386217"/>
            <a:ext cx="2169576" cy="110799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ctr" defTabSz="615437"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The methodology and </a:t>
            </a:r>
            <a:r>
              <a:rPr kumimoji="0" lang="en-US" sz="1800" b="1"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circumstances</a:t>
            </a: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 which allow for a fraud to be committed</a:t>
            </a:r>
          </a:p>
        </p:txBody>
      </p:sp>
      <p:sp>
        <p:nvSpPr>
          <p:cNvPr id="14" name="Rectangle 13">
            <a:extLst>
              <a:ext uri="{FF2B5EF4-FFF2-40B4-BE49-F238E27FC236}">
                <a16:creationId xmlns:a16="http://schemas.microsoft.com/office/drawing/2014/main" id="{648CEE16-5DDC-4D32-B76B-56CE127FF056}"/>
              </a:ext>
            </a:extLst>
          </p:cNvPr>
          <p:cNvSpPr/>
          <p:nvPr/>
        </p:nvSpPr>
        <p:spPr bwMode="auto">
          <a:xfrm>
            <a:off x="7454226" y="2511603"/>
            <a:ext cx="2521319" cy="88327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15437"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The underlying </a:t>
            </a:r>
            <a:r>
              <a:rPr kumimoji="0" lang="en-US" sz="1800" b="1"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motivation</a:t>
            </a: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 or needs of an individual due to personal or professional circumstances</a:t>
            </a:r>
          </a:p>
        </p:txBody>
      </p:sp>
      <p:sp>
        <p:nvSpPr>
          <p:cNvPr id="15" name="Rectangle 14">
            <a:extLst>
              <a:ext uri="{FF2B5EF4-FFF2-40B4-BE49-F238E27FC236}">
                <a16:creationId xmlns:a16="http://schemas.microsoft.com/office/drawing/2014/main" id="{DA9A14FA-C3CF-41C8-9910-5B36BE12B1B9}"/>
              </a:ext>
            </a:extLst>
          </p:cNvPr>
          <p:cNvSpPr/>
          <p:nvPr/>
        </p:nvSpPr>
        <p:spPr bwMode="auto">
          <a:xfrm>
            <a:off x="4951300" y="4893464"/>
            <a:ext cx="2617252" cy="88327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15437"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The </a:t>
            </a:r>
            <a:r>
              <a:rPr kumimoji="0" lang="en-US" sz="1800" b="1"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justification</a:t>
            </a:r>
            <a:r>
              <a:rPr kumimoji="0" lang="en-US" sz="1800" b="0" i="0" u="none" strike="noStrike" kern="1200" cap="none" spc="0" normalizeH="0" baseline="0" noProof="0" dirty="0">
                <a:ln>
                  <a:noFill/>
                </a:ln>
                <a:solidFill>
                  <a:srgbClr val="53565A"/>
                </a:solidFill>
                <a:effectLst/>
                <a:uLnTx/>
                <a:uFillTx/>
                <a:latin typeface="Calibri"/>
                <a:ea typeface="+mn-ea"/>
                <a:cs typeface="Arial" panose="020B0604020202020204" pitchFamily="34" charset="0"/>
              </a:rPr>
              <a:t> on the part of the individual to validate the fraudulent action </a:t>
            </a:r>
          </a:p>
        </p:txBody>
      </p:sp>
    </p:spTree>
    <p:extLst>
      <p:ext uri="{BB962C8B-B14F-4D97-AF65-F5344CB8AC3E}">
        <p14:creationId xmlns:p14="http://schemas.microsoft.com/office/powerpoint/2010/main" val="39264752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8E3CD-6794-4730-A1A5-B540FE30B817}"/>
              </a:ext>
            </a:extLst>
          </p:cNvPr>
          <p:cNvSpPr>
            <a:spLocks noGrp="1"/>
          </p:cNvSpPr>
          <p:nvPr>
            <p:ph idx="1"/>
          </p:nvPr>
        </p:nvSpPr>
        <p:spPr>
          <a:xfrm>
            <a:off x="1588770" y="1520191"/>
            <a:ext cx="6296186" cy="4123374"/>
          </a:xfrm>
        </p:spPr>
        <p:txBody>
          <a:bodyPr/>
          <a:lstStyle/>
          <a:p>
            <a:pPr marL="214313" indent="-214313">
              <a:buFontTx/>
              <a:buChar char="-"/>
            </a:pPr>
            <a:r>
              <a:rPr lang="en-US" sz="1400" dirty="0"/>
              <a:t>Two main categories of Occupational Fraud and examples that auditors are primarily concerned with in respect to auditing financial statements:</a:t>
            </a:r>
          </a:p>
          <a:p>
            <a:pPr marL="485775" lvl="2" indent="-257175">
              <a:buFont typeface="+mj-lt"/>
              <a:buAutoNum type="arabicPeriod"/>
            </a:pPr>
            <a:r>
              <a:rPr lang="en-US" sz="1400" dirty="0"/>
              <a:t>Misappropriation of assets</a:t>
            </a:r>
          </a:p>
          <a:p>
            <a:pPr marL="776288" lvl="4" indent="-300038">
              <a:buFont typeface="+mj-lt"/>
              <a:buAutoNum type="romanUcPeriod"/>
            </a:pPr>
            <a:r>
              <a:rPr lang="en-US" sz="1400" dirty="0"/>
              <a:t>Theft of company assets</a:t>
            </a:r>
          </a:p>
          <a:p>
            <a:pPr marL="776288" lvl="4" indent="-300038">
              <a:buFont typeface="+mj-lt"/>
              <a:buAutoNum type="romanUcPeriod"/>
            </a:pPr>
            <a:r>
              <a:rPr lang="en-US" sz="1400" dirty="0"/>
              <a:t>Misuse of company assets</a:t>
            </a:r>
          </a:p>
          <a:p>
            <a:pPr marL="485775" lvl="2" indent="-257175">
              <a:buFont typeface="+mj-lt"/>
              <a:buAutoNum type="arabicPeriod"/>
            </a:pPr>
            <a:endParaRPr lang="en-US" sz="1400" dirty="0"/>
          </a:p>
          <a:p>
            <a:pPr marL="485775" lvl="2" indent="-257175">
              <a:buFont typeface="+mj-lt"/>
              <a:buAutoNum type="arabicPeriod"/>
            </a:pPr>
            <a:r>
              <a:rPr lang="en-US" sz="1400" dirty="0"/>
              <a:t>Fraudulent financial report</a:t>
            </a:r>
          </a:p>
          <a:p>
            <a:pPr marL="776288" lvl="4" indent="-300038">
              <a:buFont typeface="+mj-lt"/>
              <a:buAutoNum type="romanUcPeriod"/>
            </a:pPr>
            <a:r>
              <a:rPr lang="en-US" sz="1400" dirty="0"/>
              <a:t>Fictitious revenue</a:t>
            </a:r>
          </a:p>
          <a:p>
            <a:pPr marL="776288" lvl="4" indent="-300038">
              <a:buFont typeface="+mj-lt"/>
              <a:buAutoNum type="romanUcPeriod"/>
            </a:pPr>
            <a:r>
              <a:rPr lang="en-US" sz="1400" dirty="0"/>
              <a:t>Fraudulent management estimates</a:t>
            </a:r>
          </a:p>
          <a:p>
            <a:pPr marL="776288" lvl="4" indent="-300038">
              <a:buFont typeface="+mj-lt"/>
              <a:buAutoNum type="romanUcPeriod"/>
            </a:pPr>
            <a:r>
              <a:rPr lang="en-US" sz="1400" dirty="0"/>
              <a:t>Improper timing of revenue</a:t>
            </a:r>
          </a:p>
          <a:p>
            <a:pPr marL="776288" lvl="4" indent="-300038">
              <a:buFont typeface="+mj-lt"/>
              <a:buAutoNum type="romanUcPeriod"/>
            </a:pPr>
            <a:r>
              <a:rPr lang="en-US" sz="1400" dirty="0"/>
              <a:t>Fraudulent federal relief program applications</a:t>
            </a:r>
          </a:p>
        </p:txBody>
      </p:sp>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sz="1600" dirty="0"/>
              <a:t>Areas of concern for an auditor</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sz="1800" dirty="0"/>
              <a:t>Impact on Financial Reporting</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4</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62B998A3-F093-4C40-90C5-DF4F6EEFDCAF}"/>
              </a:ext>
            </a:extLst>
          </p:cNvPr>
          <p:cNvPicPr>
            <a:picLocks noChangeAspect="1"/>
          </p:cNvPicPr>
          <p:nvPr/>
        </p:nvPicPr>
        <p:blipFill>
          <a:blip r:embed="rId3"/>
          <a:stretch>
            <a:fillRect/>
          </a:stretch>
        </p:blipFill>
        <p:spPr>
          <a:xfrm>
            <a:off x="7833090" y="1030227"/>
            <a:ext cx="1855605" cy="4883953"/>
          </a:xfrm>
          <a:prstGeom prst="rect">
            <a:avLst/>
          </a:prstGeom>
        </p:spPr>
      </p:pic>
    </p:spTree>
    <p:extLst>
      <p:ext uri="{BB962C8B-B14F-4D97-AF65-F5344CB8AC3E}">
        <p14:creationId xmlns:p14="http://schemas.microsoft.com/office/powerpoint/2010/main" val="28762728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dirty="0"/>
              <a:t>How have fraud schemes changes?</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sz="1800" dirty="0"/>
              <a:t>COVID Fraud Examples</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5</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63AC195B-FBAA-4651-8620-CB4D92DA9716}"/>
              </a:ext>
            </a:extLst>
          </p:cNvPr>
          <p:cNvPicPr>
            <a:picLocks noChangeAspect="1"/>
          </p:cNvPicPr>
          <p:nvPr/>
        </p:nvPicPr>
        <p:blipFill>
          <a:blip r:embed="rId3"/>
          <a:stretch>
            <a:fillRect/>
          </a:stretch>
        </p:blipFill>
        <p:spPr>
          <a:xfrm>
            <a:off x="2349172" y="1325880"/>
            <a:ext cx="2980067" cy="2103121"/>
          </a:xfrm>
          <a:prstGeom prst="rect">
            <a:avLst/>
          </a:prstGeom>
        </p:spPr>
      </p:pic>
      <p:pic>
        <p:nvPicPr>
          <p:cNvPr id="13" name="Picture 12">
            <a:extLst>
              <a:ext uri="{FF2B5EF4-FFF2-40B4-BE49-F238E27FC236}">
                <a16:creationId xmlns:a16="http://schemas.microsoft.com/office/drawing/2014/main" id="{F262908C-6531-4CA5-96F6-0F130C12BF85}"/>
              </a:ext>
            </a:extLst>
          </p:cNvPr>
          <p:cNvPicPr>
            <a:picLocks noChangeAspect="1"/>
          </p:cNvPicPr>
          <p:nvPr/>
        </p:nvPicPr>
        <p:blipFill>
          <a:blip r:embed="rId4"/>
          <a:stretch>
            <a:fillRect/>
          </a:stretch>
        </p:blipFill>
        <p:spPr>
          <a:xfrm>
            <a:off x="5906890" y="1315921"/>
            <a:ext cx="2975353" cy="2123038"/>
          </a:xfrm>
          <a:prstGeom prst="rect">
            <a:avLst/>
          </a:prstGeom>
        </p:spPr>
      </p:pic>
      <p:pic>
        <p:nvPicPr>
          <p:cNvPr id="14" name="Picture 13">
            <a:extLst>
              <a:ext uri="{FF2B5EF4-FFF2-40B4-BE49-F238E27FC236}">
                <a16:creationId xmlns:a16="http://schemas.microsoft.com/office/drawing/2014/main" id="{590BDF04-57B0-4D2D-9CA2-D07680D707F9}"/>
              </a:ext>
            </a:extLst>
          </p:cNvPr>
          <p:cNvPicPr>
            <a:picLocks noChangeAspect="1"/>
          </p:cNvPicPr>
          <p:nvPr/>
        </p:nvPicPr>
        <p:blipFill>
          <a:blip r:embed="rId5"/>
          <a:stretch>
            <a:fillRect/>
          </a:stretch>
        </p:blipFill>
        <p:spPr>
          <a:xfrm>
            <a:off x="2360479" y="3493296"/>
            <a:ext cx="2954472" cy="2095974"/>
          </a:xfrm>
          <a:prstGeom prst="rect">
            <a:avLst/>
          </a:prstGeom>
        </p:spPr>
      </p:pic>
      <p:pic>
        <p:nvPicPr>
          <p:cNvPr id="15" name="Picture 14">
            <a:extLst>
              <a:ext uri="{FF2B5EF4-FFF2-40B4-BE49-F238E27FC236}">
                <a16:creationId xmlns:a16="http://schemas.microsoft.com/office/drawing/2014/main" id="{1F8806A9-CEEB-4921-BE2E-9AC679C854B7}"/>
              </a:ext>
            </a:extLst>
          </p:cNvPr>
          <p:cNvPicPr>
            <a:picLocks noChangeAspect="1"/>
          </p:cNvPicPr>
          <p:nvPr/>
        </p:nvPicPr>
        <p:blipFill>
          <a:blip r:embed="rId6"/>
          <a:stretch>
            <a:fillRect/>
          </a:stretch>
        </p:blipFill>
        <p:spPr>
          <a:xfrm>
            <a:off x="5906890" y="3462820"/>
            <a:ext cx="2969488" cy="2090212"/>
          </a:xfrm>
          <a:prstGeom prst="rect">
            <a:avLst/>
          </a:prstGeom>
        </p:spPr>
      </p:pic>
      <p:sp>
        <p:nvSpPr>
          <p:cNvPr id="16" name="TextBox 15">
            <a:extLst>
              <a:ext uri="{FF2B5EF4-FFF2-40B4-BE49-F238E27FC236}">
                <a16:creationId xmlns:a16="http://schemas.microsoft.com/office/drawing/2014/main" id="{E6FA9ED7-A4F2-4E15-A87A-7FDF034E89D3}"/>
              </a:ext>
            </a:extLst>
          </p:cNvPr>
          <p:cNvSpPr txBox="1"/>
          <p:nvPr/>
        </p:nvSpPr>
        <p:spPr>
          <a:xfrm>
            <a:off x="1662794" y="5817871"/>
            <a:ext cx="3548743" cy="9233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en-US" sz="600" b="0" i="1" u="none" strike="noStrike" kern="1200" cap="none" spc="0" normalizeH="0" baseline="0" noProof="0" dirty="0">
                <a:ln>
                  <a:noFill/>
                </a:ln>
                <a:solidFill>
                  <a:srgbClr val="313131"/>
                </a:solidFill>
                <a:effectLst/>
                <a:uLnTx/>
                <a:uFillTx/>
                <a:latin typeface="Calibri"/>
                <a:ea typeface="+mn-ea"/>
                <a:cs typeface="+mn-cs"/>
              </a:rPr>
              <a:t>Source: ACFE “Fraud in the Wake of COVID-19: Benchmarking Report – December 2020 Edition”</a:t>
            </a:r>
          </a:p>
        </p:txBody>
      </p:sp>
    </p:spTree>
    <p:extLst>
      <p:ext uri="{BB962C8B-B14F-4D97-AF65-F5344CB8AC3E}">
        <p14:creationId xmlns:p14="http://schemas.microsoft.com/office/powerpoint/2010/main" val="15006467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dirty="0"/>
              <a:t>Fraud </a:t>
            </a:r>
            <a:r>
              <a:rPr lang="en-US" sz="1600" dirty="0"/>
              <a:t>perpetrated</a:t>
            </a:r>
            <a:r>
              <a:rPr lang="en-US" dirty="0"/>
              <a:t> during COVID</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sz="1800" dirty="0"/>
              <a:t>Fraud</a:t>
            </a:r>
            <a:r>
              <a:rPr lang="en-US" dirty="0"/>
              <a:t> Scheme Examples</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6</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032E641B-45AF-495D-AE2F-2A753D149CBD}"/>
              </a:ext>
            </a:extLst>
          </p:cNvPr>
          <p:cNvPicPr>
            <a:picLocks noChangeAspect="1"/>
          </p:cNvPicPr>
          <p:nvPr/>
        </p:nvPicPr>
        <p:blipFill>
          <a:blip r:embed="rId3"/>
          <a:stretch>
            <a:fillRect/>
          </a:stretch>
        </p:blipFill>
        <p:spPr>
          <a:xfrm>
            <a:off x="2283792" y="4606287"/>
            <a:ext cx="4231168" cy="713186"/>
          </a:xfrm>
          <a:prstGeom prst="rect">
            <a:avLst/>
          </a:prstGeom>
          <a:ln>
            <a:solidFill>
              <a:schemeClr val="tx1"/>
            </a:solidFill>
          </a:ln>
        </p:spPr>
      </p:pic>
      <p:pic>
        <p:nvPicPr>
          <p:cNvPr id="12" name="Picture 11">
            <a:extLst>
              <a:ext uri="{FF2B5EF4-FFF2-40B4-BE49-F238E27FC236}">
                <a16:creationId xmlns:a16="http://schemas.microsoft.com/office/drawing/2014/main" id="{3C35A6C5-9962-4D81-8F89-3EA21099ACCF}"/>
              </a:ext>
            </a:extLst>
          </p:cNvPr>
          <p:cNvPicPr>
            <a:picLocks noChangeAspect="1"/>
          </p:cNvPicPr>
          <p:nvPr/>
        </p:nvPicPr>
        <p:blipFill>
          <a:blip r:embed="rId4"/>
          <a:stretch>
            <a:fillRect/>
          </a:stretch>
        </p:blipFill>
        <p:spPr>
          <a:xfrm>
            <a:off x="6030517" y="3142575"/>
            <a:ext cx="4261247" cy="1269177"/>
          </a:xfrm>
          <a:prstGeom prst="rect">
            <a:avLst/>
          </a:prstGeom>
          <a:ln>
            <a:solidFill>
              <a:schemeClr val="tx1"/>
            </a:solidFill>
          </a:ln>
        </p:spPr>
      </p:pic>
      <p:pic>
        <p:nvPicPr>
          <p:cNvPr id="13" name="Picture 12">
            <a:extLst>
              <a:ext uri="{FF2B5EF4-FFF2-40B4-BE49-F238E27FC236}">
                <a16:creationId xmlns:a16="http://schemas.microsoft.com/office/drawing/2014/main" id="{557527B5-1AF0-4593-8186-28F94B5139D5}"/>
              </a:ext>
            </a:extLst>
          </p:cNvPr>
          <p:cNvPicPr>
            <a:picLocks noChangeAspect="1"/>
          </p:cNvPicPr>
          <p:nvPr/>
        </p:nvPicPr>
        <p:blipFill>
          <a:blip r:embed="rId5"/>
          <a:stretch>
            <a:fillRect/>
          </a:stretch>
        </p:blipFill>
        <p:spPr>
          <a:xfrm>
            <a:off x="1814490" y="1682286"/>
            <a:ext cx="4071501" cy="1908154"/>
          </a:xfrm>
          <a:prstGeom prst="rect">
            <a:avLst/>
          </a:prstGeom>
          <a:ln>
            <a:solidFill>
              <a:schemeClr val="tx1"/>
            </a:solidFill>
          </a:ln>
        </p:spPr>
      </p:pic>
    </p:spTree>
    <p:extLst>
      <p:ext uri="{BB962C8B-B14F-4D97-AF65-F5344CB8AC3E}">
        <p14:creationId xmlns:p14="http://schemas.microsoft.com/office/powerpoint/2010/main" val="1573779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dirty="0"/>
              <a:t>Fraud </a:t>
            </a:r>
            <a:r>
              <a:rPr lang="en-US" sz="1600" dirty="0"/>
              <a:t>perpetrated</a:t>
            </a:r>
            <a:r>
              <a:rPr lang="en-US" dirty="0"/>
              <a:t> during COVID</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dirty="0"/>
              <a:t>Fraud Scheme Examples</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7</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084527AB-4DA5-4C7C-99DC-ABB380B47A74}"/>
              </a:ext>
            </a:extLst>
          </p:cNvPr>
          <p:cNvPicPr>
            <a:picLocks noChangeAspect="1"/>
          </p:cNvPicPr>
          <p:nvPr/>
        </p:nvPicPr>
        <p:blipFill>
          <a:blip r:embed="rId3"/>
          <a:stretch>
            <a:fillRect/>
          </a:stretch>
        </p:blipFill>
        <p:spPr>
          <a:xfrm>
            <a:off x="2272296" y="1723688"/>
            <a:ext cx="7647408" cy="1225275"/>
          </a:xfrm>
          <a:prstGeom prst="rect">
            <a:avLst/>
          </a:prstGeom>
          <a:ln>
            <a:solidFill>
              <a:schemeClr val="tx1"/>
            </a:solidFill>
          </a:ln>
        </p:spPr>
      </p:pic>
      <p:pic>
        <p:nvPicPr>
          <p:cNvPr id="2" name="Picture 1">
            <a:extLst>
              <a:ext uri="{FF2B5EF4-FFF2-40B4-BE49-F238E27FC236}">
                <a16:creationId xmlns:a16="http://schemas.microsoft.com/office/drawing/2014/main" id="{D325C090-B3C6-4532-A0C5-62924EF32466}"/>
              </a:ext>
            </a:extLst>
          </p:cNvPr>
          <p:cNvPicPr>
            <a:picLocks noChangeAspect="1"/>
          </p:cNvPicPr>
          <p:nvPr/>
        </p:nvPicPr>
        <p:blipFill>
          <a:blip r:embed="rId4"/>
          <a:stretch>
            <a:fillRect/>
          </a:stretch>
        </p:blipFill>
        <p:spPr>
          <a:xfrm>
            <a:off x="6224851" y="3134403"/>
            <a:ext cx="3772498" cy="2683643"/>
          </a:xfrm>
          <a:prstGeom prst="rect">
            <a:avLst/>
          </a:prstGeom>
        </p:spPr>
      </p:pic>
      <p:pic>
        <p:nvPicPr>
          <p:cNvPr id="7" name="Picture 6">
            <a:extLst>
              <a:ext uri="{FF2B5EF4-FFF2-40B4-BE49-F238E27FC236}">
                <a16:creationId xmlns:a16="http://schemas.microsoft.com/office/drawing/2014/main" id="{7B418340-68FE-4F98-AD06-47DA68AAAC29}"/>
              </a:ext>
            </a:extLst>
          </p:cNvPr>
          <p:cNvPicPr>
            <a:picLocks noChangeAspect="1"/>
          </p:cNvPicPr>
          <p:nvPr/>
        </p:nvPicPr>
        <p:blipFill>
          <a:blip r:embed="rId5"/>
          <a:stretch>
            <a:fillRect/>
          </a:stretch>
        </p:blipFill>
        <p:spPr>
          <a:xfrm>
            <a:off x="2169426" y="3085255"/>
            <a:ext cx="3823704" cy="2732791"/>
          </a:xfrm>
          <a:prstGeom prst="rect">
            <a:avLst/>
          </a:prstGeom>
        </p:spPr>
      </p:pic>
    </p:spTree>
    <p:extLst>
      <p:ext uri="{BB962C8B-B14F-4D97-AF65-F5344CB8AC3E}">
        <p14:creationId xmlns:p14="http://schemas.microsoft.com/office/powerpoint/2010/main" val="38883587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sz="1800" dirty="0"/>
              <a:t>Expected changes in overall level of fraud risk</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8</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E2E8487-C4B2-47AA-8229-F427CE137D63}"/>
              </a:ext>
            </a:extLst>
          </p:cNvPr>
          <p:cNvSpPr txBox="1"/>
          <p:nvPr/>
        </p:nvSpPr>
        <p:spPr>
          <a:xfrm>
            <a:off x="1719944" y="5429251"/>
            <a:ext cx="3548743" cy="9233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en-US" sz="600" b="0" i="1" u="none" strike="noStrike" kern="1200" cap="none" spc="0" normalizeH="0" baseline="0" noProof="0" dirty="0">
                <a:ln>
                  <a:noFill/>
                </a:ln>
                <a:solidFill>
                  <a:srgbClr val="313131"/>
                </a:solidFill>
                <a:effectLst/>
                <a:uLnTx/>
                <a:uFillTx/>
                <a:latin typeface="Calibri"/>
                <a:ea typeface="+mn-ea"/>
                <a:cs typeface="+mn-cs"/>
              </a:rPr>
              <a:t>Source: ACFE “Fraud in the Wake of COVID-19: Benchmarking Report – December 2020 Edition”</a:t>
            </a:r>
          </a:p>
        </p:txBody>
      </p:sp>
      <p:pic>
        <p:nvPicPr>
          <p:cNvPr id="12" name="Picture 11">
            <a:extLst>
              <a:ext uri="{FF2B5EF4-FFF2-40B4-BE49-F238E27FC236}">
                <a16:creationId xmlns:a16="http://schemas.microsoft.com/office/drawing/2014/main" id="{F08AF75E-0A30-40FD-B1FF-7443ACA9C658}"/>
              </a:ext>
            </a:extLst>
          </p:cNvPr>
          <p:cNvPicPr>
            <a:picLocks noChangeAspect="1"/>
          </p:cNvPicPr>
          <p:nvPr/>
        </p:nvPicPr>
        <p:blipFill>
          <a:blip r:embed="rId3"/>
          <a:stretch>
            <a:fillRect/>
          </a:stretch>
        </p:blipFill>
        <p:spPr>
          <a:xfrm>
            <a:off x="2000698" y="738104"/>
            <a:ext cx="6268293" cy="4508266"/>
          </a:xfrm>
          <a:prstGeom prst="rect">
            <a:avLst/>
          </a:prstGeom>
        </p:spPr>
      </p:pic>
    </p:spTree>
    <p:extLst>
      <p:ext uri="{BB962C8B-B14F-4D97-AF65-F5344CB8AC3E}">
        <p14:creationId xmlns:p14="http://schemas.microsoft.com/office/powerpoint/2010/main" val="3047063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3D350-C1C4-4598-A50E-06DD552E1921}"/>
              </a:ext>
            </a:extLst>
          </p:cNvPr>
          <p:cNvSpPr>
            <a:spLocks noGrp="1"/>
          </p:cNvSpPr>
          <p:nvPr>
            <p:ph type="body" sz="quarter" idx="21"/>
          </p:nvPr>
        </p:nvSpPr>
        <p:spPr/>
        <p:txBody>
          <a:bodyPr/>
          <a:lstStyle/>
          <a:p>
            <a:r>
              <a:rPr lang="en-US" dirty="0"/>
              <a:t>How COVID-19 is </a:t>
            </a:r>
            <a:r>
              <a:rPr lang="en-US" sz="1600" dirty="0"/>
              <a:t>increasing</a:t>
            </a:r>
            <a:r>
              <a:rPr lang="en-US" dirty="0"/>
              <a:t> fraud risks</a:t>
            </a:r>
          </a:p>
        </p:txBody>
      </p:sp>
      <p:sp>
        <p:nvSpPr>
          <p:cNvPr id="4" name="Title 3">
            <a:extLst>
              <a:ext uri="{FF2B5EF4-FFF2-40B4-BE49-F238E27FC236}">
                <a16:creationId xmlns:a16="http://schemas.microsoft.com/office/drawing/2014/main" id="{8BA3F1FF-C77D-47F6-AAC4-F724D22B55E2}"/>
              </a:ext>
            </a:extLst>
          </p:cNvPr>
          <p:cNvSpPr>
            <a:spLocks noGrp="1"/>
          </p:cNvSpPr>
          <p:nvPr>
            <p:ph type="title"/>
          </p:nvPr>
        </p:nvSpPr>
        <p:spPr/>
        <p:txBody>
          <a:bodyPr/>
          <a:lstStyle/>
          <a:p>
            <a:r>
              <a:rPr lang="en-US" dirty="0"/>
              <a:t>Impact on Business Operations</a:t>
            </a:r>
          </a:p>
        </p:txBody>
      </p:sp>
      <p:sp>
        <p:nvSpPr>
          <p:cNvPr id="5" name="Footer Placeholder 4">
            <a:extLst>
              <a:ext uri="{FF2B5EF4-FFF2-40B4-BE49-F238E27FC236}">
                <a16:creationId xmlns:a16="http://schemas.microsoft.com/office/drawing/2014/main" id="{19D444D7-766F-4A95-9C27-69C15A10FC12}"/>
              </a:ext>
            </a:extLst>
          </p:cNvPr>
          <p:cNvSpPr>
            <a:spLocks noGrp="1"/>
          </p:cNvSpPr>
          <p:nvPr>
            <p:ph type="ftr" sz="quarter" idx="3"/>
          </p:nvPr>
        </p:nvSpPr>
        <p:spPr/>
        <p:txBody>
          <a:bodyPr/>
          <a:lstStyle/>
          <a:p>
            <a:pPr marL="0" marR="0" lvl="0" indent="0" algn="r" defTabSz="685800" rtl="0" eaLnBrk="1" fontAlgn="auto" latinLnBrk="0" hangingPunct="1">
              <a:lnSpc>
                <a:spcPct val="100000"/>
              </a:lnSpc>
              <a:spcBef>
                <a:spcPts val="0"/>
              </a:spcBef>
              <a:spcAft>
                <a:spcPts val="0"/>
              </a:spcAft>
              <a:buClrTx/>
              <a:buSzPct val="100000"/>
              <a:buFontTx/>
              <a:buNone/>
              <a:tabLst/>
              <a:defRPr/>
            </a:pPr>
            <a:r>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Impact of COVID-19 – Increasing Fraud Risks</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B648DE80-3289-43EC-B625-3DE9D88ED9E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A463779A-5FA6-46BB-A830-682585DD6BBA}"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450"/>
                </a:spcBef>
                <a:spcAft>
                  <a:spcPts val="0"/>
                </a:spcAft>
                <a:buClrTx/>
                <a:buSzPct val="100000"/>
                <a:buFontTx/>
                <a:buNone/>
                <a:tabLst/>
                <a:defRPr/>
              </a:pPr>
              <a:t>9</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4D01D95D-5E93-40A0-BFA6-874665B7F49B}"/>
              </a:ext>
            </a:extLst>
          </p:cNvPr>
          <p:cNvPicPr>
            <a:picLocks noChangeAspect="1"/>
          </p:cNvPicPr>
          <p:nvPr/>
        </p:nvPicPr>
        <p:blipFill>
          <a:blip r:embed="rId3"/>
          <a:stretch>
            <a:fillRect/>
          </a:stretch>
        </p:blipFill>
        <p:spPr>
          <a:xfrm>
            <a:off x="1920240" y="1133544"/>
            <a:ext cx="7432813" cy="4352856"/>
          </a:xfrm>
          <a:prstGeom prst="rect">
            <a:avLst/>
          </a:prstGeom>
        </p:spPr>
      </p:pic>
      <p:sp>
        <p:nvSpPr>
          <p:cNvPr id="10" name="TextBox 9">
            <a:extLst>
              <a:ext uri="{FF2B5EF4-FFF2-40B4-BE49-F238E27FC236}">
                <a16:creationId xmlns:a16="http://schemas.microsoft.com/office/drawing/2014/main" id="{9714874C-9697-4165-A6AD-357ABC7947DA}"/>
              </a:ext>
            </a:extLst>
          </p:cNvPr>
          <p:cNvSpPr txBox="1"/>
          <p:nvPr/>
        </p:nvSpPr>
        <p:spPr>
          <a:xfrm>
            <a:off x="1697084" y="5955532"/>
            <a:ext cx="3548743" cy="9233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en-US" sz="600" b="0" i="1" u="none" strike="noStrike" kern="1200" cap="none" spc="0" normalizeH="0" baseline="0" noProof="0" dirty="0">
                <a:ln>
                  <a:noFill/>
                </a:ln>
                <a:solidFill>
                  <a:srgbClr val="313131"/>
                </a:solidFill>
                <a:effectLst/>
                <a:uLnTx/>
                <a:uFillTx/>
                <a:latin typeface="Calibri"/>
                <a:ea typeface="+mn-ea"/>
                <a:cs typeface="+mn-cs"/>
              </a:rPr>
              <a:t>Source: ACFE &amp; Grant Thornton – “The Next Normal: Preparing for a Post-Pandemic Fraud Landscape”</a:t>
            </a:r>
          </a:p>
        </p:txBody>
      </p:sp>
    </p:spTree>
    <p:extLst>
      <p:ext uri="{BB962C8B-B14F-4D97-AF65-F5344CB8AC3E}">
        <p14:creationId xmlns:p14="http://schemas.microsoft.com/office/powerpoint/2010/main" val="20756616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9EnIQC1X0ieVlT4POcC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6ms3P6ZRkOWCUoGlwQg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y8a4FrBi0mHTJLe3HzVQQ"/>
</p:tagLst>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Brand Theme">
  <a:themeElements>
    <a:clrScheme name="Custom 89">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26890D"/>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EN.potx" id="{E4519BBC-D217-4D6D-B354-DBCA942B3A1E}" vid="{FC2F9647-6C95-4C78-9E7C-3D25F4EECF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Widescreen</PresentationFormat>
  <Paragraphs>89</Paragraphs>
  <Slides>13</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Calibri Light</vt:lpstr>
      <vt:lpstr>Times New Roman</vt:lpstr>
      <vt:lpstr>Verdana</vt:lpstr>
      <vt:lpstr>Blue Theme Template</vt:lpstr>
      <vt:lpstr>Deloitte Brand Theme</vt:lpstr>
      <vt:lpstr>think-cell Slide</vt:lpstr>
      <vt:lpstr>PAC ANNUAL CONFERENCE Professional Accounting Futures  October 29, 2021</vt:lpstr>
      <vt:lpstr>Impact of COVID-19 – Increasing Fraud Risks</vt:lpstr>
      <vt:lpstr>Increase in Fraud Risk</vt:lpstr>
      <vt:lpstr>Impact on Financial Reporting</vt:lpstr>
      <vt:lpstr>COVID Fraud Examples</vt:lpstr>
      <vt:lpstr>Fraud Scheme Examples</vt:lpstr>
      <vt:lpstr>Fraud Scheme Examples</vt:lpstr>
      <vt:lpstr>Expected changes in overall level of fraud risk</vt:lpstr>
      <vt:lpstr>Impact on Business Operations</vt:lpstr>
      <vt:lpstr>Impact on Anti-fraud programs</vt:lpstr>
      <vt:lpstr>Contact Information</vt:lpstr>
      <vt:lpstr>PowerPoint Presentation</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ANNUAL CONFERENCE Professional Accounting Futures  October 29, 2021</dc:title>
  <dc:creator>Abdullah Qaisar</dc:creator>
  <cp:lastModifiedBy>Abdullah Qaisar</cp:lastModifiedBy>
  <cp:revision>1</cp:revision>
  <dcterms:created xsi:type="dcterms:W3CDTF">2021-11-03T17:03:58Z</dcterms:created>
  <dcterms:modified xsi:type="dcterms:W3CDTF">2021-11-03T17:04:24Z</dcterms:modified>
</cp:coreProperties>
</file>