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9"/>
  </p:notesMasterIdLst>
  <p:sldIdLst>
    <p:sldId id="272" r:id="rId3"/>
    <p:sldId id="12091" r:id="rId4"/>
    <p:sldId id="12092" r:id="rId5"/>
    <p:sldId id="312" r:id="rId6"/>
    <p:sldId id="311" r:id="rId7"/>
    <p:sldId id="276"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5" d="100"/>
          <a:sy n="115" d="100"/>
        </p:scale>
        <p:origin x="37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3088BFF-9D0D-4FB3-B83E-32A1DE093374}" type="datetimeFigureOut">
              <a:rPr lang="en-CA" smtClean="0"/>
              <a:t>2021-11-03</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8F7981B-2C04-43B9-8BA0-1B7C50F3BEA2}" type="slidenum">
              <a:rPr lang="en-CA" smtClean="0"/>
              <a:t>‹#›</a:t>
            </a:fld>
            <a:endParaRPr lang="en-CA"/>
          </a:p>
        </p:txBody>
      </p:sp>
    </p:spTree>
    <p:extLst>
      <p:ext uri="{BB962C8B-B14F-4D97-AF65-F5344CB8AC3E}">
        <p14:creationId xmlns:p14="http://schemas.microsoft.com/office/powerpoint/2010/main" val="25272192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43D19E-BFDB-4C92-8EDD-32EDDA8F41DF}" type="slidenum">
              <a:rPr kumimoji="0" lang="en-GB" sz="1200" b="0" i="0" u="none" strike="noStrike" kern="1200" cap="none" spc="0" normalizeH="0" baseline="0" noProof="0" smtClean="0">
                <a:ln>
                  <a:noFill/>
                </a:ln>
                <a:solidFill>
                  <a:prstClr val="black"/>
                </a:solidFill>
                <a:effectLst/>
                <a:uLnTx/>
                <a:uFillTx/>
                <a:latin typeface="Arial"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dirty="0">
              <a:ln>
                <a:noFill/>
              </a:ln>
              <a:solidFill>
                <a:prstClr val="black"/>
              </a:solidFill>
              <a:effectLst/>
              <a:uLnTx/>
              <a:uFillTx/>
              <a:latin typeface="Arial" pitchFamily="34" charset="0"/>
              <a:ea typeface="+mn-ea"/>
              <a:cs typeface="+mn-cs"/>
            </a:endParaRPr>
          </a:p>
        </p:txBody>
      </p:sp>
    </p:spTree>
    <p:extLst>
      <p:ext uri="{BB962C8B-B14F-4D97-AF65-F5344CB8AC3E}">
        <p14:creationId xmlns:p14="http://schemas.microsoft.com/office/powerpoint/2010/main" val="24225566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43D19E-BFDB-4C92-8EDD-32EDDA8F41DF}" type="slidenum">
              <a:rPr kumimoji="0" lang="en-GB" sz="1200" b="0" i="0" u="none" strike="noStrike" kern="1200" cap="none" spc="0" normalizeH="0" baseline="0" noProof="0" smtClean="0">
                <a:ln>
                  <a:noFill/>
                </a:ln>
                <a:solidFill>
                  <a:prstClr val="black"/>
                </a:solidFill>
                <a:effectLst/>
                <a:uLnTx/>
                <a:uFillTx/>
                <a:latin typeface="Arial"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dirty="0">
              <a:ln>
                <a:noFill/>
              </a:ln>
              <a:solidFill>
                <a:prstClr val="black"/>
              </a:solidFill>
              <a:effectLst/>
              <a:uLnTx/>
              <a:uFillTx/>
              <a:latin typeface="Arial" pitchFamily="34" charset="0"/>
              <a:ea typeface="+mn-ea"/>
              <a:cs typeface="+mn-cs"/>
            </a:endParaRPr>
          </a:p>
        </p:txBody>
      </p:sp>
    </p:spTree>
    <p:extLst>
      <p:ext uri="{BB962C8B-B14F-4D97-AF65-F5344CB8AC3E}">
        <p14:creationId xmlns:p14="http://schemas.microsoft.com/office/powerpoint/2010/main" val="31007661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43D19E-BFDB-4C92-8EDD-32EDDA8F41DF}" type="slidenum">
              <a:rPr kumimoji="0" lang="en-GB" sz="1200" b="0" i="0" u="none" strike="noStrike" kern="1200" cap="none" spc="0" normalizeH="0" baseline="0" noProof="0" smtClean="0">
                <a:ln>
                  <a:noFill/>
                </a:ln>
                <a:solidFill>
                  <a:prstClr val="black"/>
                </a:solidFill>
                <a:effectLst/>
                <a:uLnTx/>
                <a:uFillTx/>
                <a:latin typeface="Arial"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dirty="0">
              <a:ln>
                <a:noFill/>
              </a:ln>
              <a:solidFill>
                <a:prstClr val="black"/>
              </a:solidFill>
              <a:effectLst/>
              <a:uLnTx/>
              <a:uFillTx/>
              <a:latin typeface="Arial" pitchFamily="34" charset="0"/>
              <a:ea typeface="+mn-ea"/>
              <a:cs typeface="+mn-cs"/>
            </a:endParaRPr>
          </a:p>
        </p:txBody>
      </p:sp>
    </p:spTree>
    <p:extLst>
      <p:ext uri="{BB962C8B-B14F-4D97-AF65-F5344CB8AC3E}">
        <p14:creationId xmlns:p14="http://schemas.microsoft.com/office/powerpoint/2010/main" val="34632224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2.xml"/><Relationship Id="rId4" Type="http://schemas.openxmlformats.org/officeDocument/2006/relationships/image" Target="../media/image4.sv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lvl1pPr>
              <a:defRPr>
                <a:solidFill>
                  <a:srgbClr val="FFFF00"/>
                </a:solidFill>
              </a:defRPr>
            </a:lvl1pPr>
          </a:lstStyle>
          <a:p>
            <a:r>
              <a:rPr lang="en-CA" dirty="0"/>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CA"/>
              <a:t>Click to edit Master subtitle style</a:t>
            </a:r>
          </a:p>
        </p:txBody>
      </p:sp>
      <p:sp>
        <p:nvSpPr>
          <p:cNvPr id="4" name="Date Placeholder 3"/>
          <p:cNvSpPr>
            <a:spLocks noGrp="1"/>
          </p:cNvSpPr>
          <p:nvPr>
            <p:ph type="dt" sz="half" idx="10"/>
          </p:nvPr>
        </p:nvSpPr>
        <p:spPr/>
        <p:txBody>
          <a:bodyPr/>
          <a:lstStyle/>
          <a:p>
            <a:endParaRPr lang="en-CA"/>
          </a:p>
        </p:txBody>
      </p:sp>
      <p:sp>
        <p:nvSpPr>
          <p:cNvPr id="5" name="Footer Placeholder 4"/>
          <p:cNvSpPr>
            <a:spLocks noGrp="1"/>
          </p:cNvSpPr>
          <p:nvPr>
            <p:ph type="ftr" sz="quarter" idx="11"/>
          </p:nvPr>
        </p:nvSpPr>
        <p:spPr/>
        <p:txBody>
          <a:bodyPr/>
          <a:lstStyle/>
          <a:p>
            <a:r>
              <a:rPr lang="en-US" dirty="0"/>
              <a:t>PAC Professional Accounting Futures 2021</a:t>
            </a:r>
            <a:endParaRPr lang="en-CA" dirty="0"/>
          </a:p>
        </p:txBody>
      </p:sp>
      <p:sp>
        <p:nvSpPr>
          <p:cNvPr id="6" name="Slide Number Placeholder 5"/>
          <p:cNvSpPr>
            <a:spLocks noGrp="1"/>
          </p:cNvSpPr>
          <p:nvPr>
            <p:ph type="sldNum" sz="quarter" idx="12"/>
          </p:nvPr>
        </p:nvSpPr>
        <p:spPr/>
        <p:txBody>
          <a:bodyPr/>
          <a:lstStyle/>
          <a:p>
            <a:fld id="{1922BD0D-169D-4E79-8896-91849D654FE9}" type="slidenum">
              <a:rPr lang="en-CA" smtClean="0"/>
              <a:t>‹#›</a:t>
            </a:fld>
            <a:endParaRPr lang="en-CA"/>
          </a:p>
        </p:txBody>
      </p:sp>
    </p:spTree>
    <p:extLst>
      <p:ext uri="{BB962C8B-B14F-4D97-AF65-F5344CB8AC3E}">
        <p14:creationId xmlns:p14="http://schemas.microsoft.com/office/powerpoint/2010/main" val="11449615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p>
        </p:txBody>
      </p:sp>
      <p:sp>
        <p:nvSpPr>
          <p:cNvPr id="3" name="Vertical Text Placeholder 2"/>
          <p:cNvSpPr>
            <a:spLocks noGrp="1"/>
          </p:cNvSpPr>
          <p:nvPr>
            <p:ph type="body" orient="vert" idx="1"/>
          </p:nvPr>
        </p:nvSpPr>
        <p:spPr/>
        <p:txBody>
          <a:bodyPr vert="eaVert"/>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p>
        </p:txBody>
      </p:sp>
      <p:sp>
        <p:nvSpPr>
          <p:cNvPr id="4" name="Date Placeholder 3"/>
          <p:cNvSpPr>
            <a:spLocks noGrp="1"/>
          </p:cNvSpPr>
          <p:nvPr>
            <p:ph type="dt" sz="half" idx="10"/>
          </p:nvPr>
        </p:nvSpPr>
        <p:spPr/>
        <p:txBody>
          <a:bodyPr/>
          <a:lstStyle/>
          <a:p>
            <a:endParaRPr lang="en-CA"/>
          </a:p>
        </p:txBody>
      </p:sp>
      <p:sp>
        <p:nvSpPr>
          <p:cNvPr id="5" name="Footer Placeholder 4"/>
          <p:cNvSpPr>
            <a:spLocks noGrp="1"/>
          </p:cNvSpPr>
          <p:nvPr>
            <p:ph type="ftr" sz="quarter" idx="11"/>
          </p:nvPr>
        </p:nvSpPr>
        <p:spPr/>
        <p:txBody>
          <a:bodyPr/>
          <a:lstStyle/>
          <a:p>
            <a:r>
              <a:rPr lang="en-US"/>
              <a:t>PAC Professional Accounting Futures 2019</a:t>
            </a:r>
            <a:endParaRPr lang="en-CA"/>
          </a:p>
        </p:txBody>
      </p:sp>
      <p:sp>
        <p:nvSpPr>
          <p:cNvPr id="6" name="Slide Number Placeholder 5"/>
          <p:cNvSpPr>
            <a:spLocks noGrp="1"/>
          </p:cNvSpPr>
          <p:nvPr>
            <p:ph type="sldNum" sz="quarter" idx="12"/>
          </p:nvPr>
        </p:nvSpPr>
        <p:spPr/>
        <p:txBody>
          <a:bodyPr/>
          <a:lstStyle/>
          <a:p>
            <a:fld id="{1922BD0D-169D-4E79-8896-91849D654FE9}" type="slidenum">
              <a:rPr lang="en-CA" smtClean="0"/>
              <a:t>‹#›</a:t>
            </a:fld>
            <a:endParaRPr lang="en-CA"/>
          </a:p>
        </p:txBody>
      </p:sp>
    </p:spTree>
    <p:extLst>
      <p:ext uri="{BB962C8B-B14F-4D97-AF65-F5344CB8AC3E}">
        <p14:creationId xmlns:p14="http://schemas.microsoft.com/office/powerpoint/2010/main" val="9745953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CA"/>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p>
        </p:txBody>
      </p:sp>
      <p:sp>
        <p:nvSpPr>
          <p:cNvPr id="4" name="Date Placeholder 3"/>
          <p:cNvSpPr>
            <a:spLocks noGrp="1"/>
          </p:cNvSpPr>
          <p:nvPr>
            <p:ph type="dt" sz="half" idx="10"/>
          </p:nvPr>
        </p:nvSpPr>
        <p:spPr/>
        <p:txBody>
          <a:bodyPr/>
          <a:lstStyle/>
          <a:p>
            <a:endParaRPr lang="en-CA"/>
          </a:p>
        </p:txBody>
      </p:sp>
      <p:sp>
        <p:nvSpPr>
          <p:cNvPr id="5" name="Footer Placeholder 4"/>
          <p:cNvSpPr>
            <a:spLocks noGrp="1"/>
          </p:cNvSpPr>
          <p:nvPr>
            <p:ph type="ftr" sz="quarter" idx="11"/>
          </p:nvPr>
        </p:nvSpPr>
        <p:spPr/>
        <p:txBody>
          <a:bodyPr/>
          <a:lstStyle/>
          <a:p>
            <a:r>
              <a:rPr lang="en-US"/>
              <a:t>PAC Professional Accounting Futures 2019</a:t>
            </a:r>
            <a:endParaRPr lang="en-CA"/>
          </a:p>
        </p:txBody>
      </p:sp>
      <p:sp>
        <p:nvSpPr>
          <p:cNvPr id="6" name="Slide Number Placeholder 5"/>
          <p:cNvSpPr>
            <a:spLocks noGrp="1"/>
          </p:cNvSpPr>
          <p:nvPr>
            <p:ph type="sldNum" sz="quarter" idx="12"/>
          </p:nvPr>
        </p:nvSpPr>
        <p:spPr/>
        <p:txBody>
          <a:bodyPr/>
          <a:lstStyle/>
          <a:p>
            <a:fld id="{1922BD0D-169D-4E79-8896-91849D654FE9}" type="slidenum">
              <a:rPr lang="en-CA" smtClean="0"/>
              <a:t>‹#›</a:t>
            </a:fld>
            <a:endParaRPr lang="en-CA"/>
          </a:p>
        </p:txBody>
      </p:sp>
    </p:spTree>
    <p:extLst>
      <p:ext uri="{BB962C8B-B14F-4D97-AF65-F5344CB8AC3E}">
        <p14:creationId xmlns:p14="http://schemas.microsoft.com/office/powerpoint/2010/main" val="24787362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1_Cover alternat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F4B0007-DA02-48C7-9137-9386DFC24A9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16" name="Freeform 56">
            <a:extLst>
              <a:ext uri="{FF2B5EF4-FFF2-40B4-BE49-F238E27FC236}">
                <a16:creationId xmlns:a16="http://schemas.microsoft.com/office/drawing/2014/main" id="{13A7AC18-CF42-4EC5-8D40-441EAE30A06C}"/>
              </a:ext>
            </a:extLst>
          </p:cNvPr>
          <p:cNvSpPr/>
          <p:nvPr userDrawn="1"/>
        </p:nvSpPr>
        <p:spPr>
          <a:xfrm>
            <a:off x="497856" y="795662"/>
            <a:ext cx="4927845" cy="3581484"/>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49" dirty="0"/>
          </a:p>
        </p:txBody>
      </p:sp>
      <p:sp>
        <p:nvSpPr>
          <p:cNvPr id="11" name="Title 1"/>
          <p:cNvSpPr>
            <a:spLocks noGrp="1"/>
          </p:cNvSpPr>
          <p:nvPr>
            <p:ph type="ctrTitle"/>
          </p:nvPr>
        </p:nvSpPr>
        <p:spPr>
          <a:xfrm>
            <a:off x="775101" y="1954221"/>
            <a:ext cx="4326679" cy="979702"/>
          </a:xfrm>
        </p:spPr>
        <p:txBody>
          <a:bodyPr/>
          <a:lstStyle>
            <a:lvl1pPr>
              <a:defRPr sz="2249" b="0">
                <a:solidFill>
                  <a:schemeClr val="tx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12" name="Subtitle 2"/>
          <p:cNvSpPr>
            <a:spLocks noGrp="1"/>
          </p:cNvSpPr>
          <p:nvPr>
            <p:ph type="subTitle" idx="1"/>
          </p:nvPr>
        </p:nvSpPr>
        <p:spPr>
          <a:xfrm>
            <a:off x="775101" y="3046160"/>
            <a:ext cx="4326679" cy="1046323"/>
          </a:xfrm>
        </p:spPr>
        <p:txBody>
          <a:bodyPr/>
          <a:lstStyle>
            <a:lvl1pPr marL="0" indent="0" algn="l">
              <a:spcAft>
                <a:spcPts val="900"/>
              </a:spcAft>
              <a:buNone/>
              <a:defRPr sz="1499">
                <a:solidFill>
                  <a:schemeClr val="tx1"/>
                </a:solidFill>
                <a:latin typeface="EYInterstate" panose="02000503020000020004" pitchFamily="2" charset="0"/>
                <a:cs typeface="Arial" pitchFamily="34" charset="0"/>
              </a:defRPr>
            </a:lvl1pPr>
            <a:lvl2pPr marL="0" indent="0" algn="l">
              <a:buNone/>
              <a:defRPr sz="1199" b="1">
                <a:solidFill>
                  <a:srgbClr val="404040"/>
                </a:solidFill>
              </a:defRPr>
            </a:lvl2pPr>
            <a:lvl3pPr marL="685434" indent="0" algn="ctr">
              <a:buNone/>
              <a:defRPr>
                <a:solidFill>
                  <a:schemeClr val="tx1">
                    <a:tint val="75000"/>
                  </a:schemeClr>
                </a:solidFill>
              </a:defRPr>
            </a:lvl3pPr>
            <a:lvl4pPr marL="1028151" indent="0" algn="ctr">
              <a:buNone/>
              <a:defRPr>
                <a:solidFill>
                  <a:schemeClr val="tx1">
                    <a:tint val="75000"/>
                  </a:schemeClr>
                </a:solidFill>
              </a:defRPr>
            </a:lvl4pPr>
            <a:lvl5pPr marL="1370868" indent="0" algn="ctr">
              <a:buNone/>
              <a:defRPr>
                <a:solidFill>
                  <a:schemeClr val="tx1">
                    <a:tint val="75000"/>
                  </a:schemeClr>
                </a:solidFill>
              </a:defRPr>
            </a:lvl5pPr>
            <a:lvl6pPr marL="1713586" indent="0" algn="ctr">
              <a:buNone/>
              <a:defRPr>
                <a:solidFill>
                  <a:schemeClr val="tx1">
                    <a:tint val="75000"/>
                  </a:schemeClr>
                </a:solidFill>
              </a:defRPr>
            </a:lvl6pPr>
            <a:lvl7pPr marL="2056303" indent="0" algn="ctr">
              <a:buNone/>
              <a:defRPr>
                <a:solidFill>
                  <a:schemeClr val="tx1">
                    <a:tint val="75000"/>
                  </a:schemeClr>
                </a:solidFill>
              </a:defRPr>
            </a:lvl7pPr>
            <a:lvl8pPr marL="2399020" indent="0" algn="ctr">
              <a:buNone/>
              <a:defRPr>
                <a:solidFill>
                  <a:schemeClr val="tx1">
                    <a:tint val="75000"/>
                  </a:schemeClr>
                </a:solidFill>
              </a:defRPr>
            </a:lvl8pPr>
            <a:lvl9pPr marL="2741737" indent="0" algn="ctr">
              <a:buNone/>
              <a:defRPr>
                <a:solidFill>
                  <a:schemeClr val="tx1">
                    <a:tint val="75000"/>
                  </a:schemeClr>
                </a:solidFill>
              </a:defRPr>
            </a:lvl9pPr>
          </a:lstStyle>
          <a:p>
            <a:pPr lvl="0"/>
            <a:r>
              <a:rPr lang="en-US" dirty="0"/>
              <a:t>Click to edit Master subtitle style</a:t>
            </a:r>
            <a:endParaRPr lang="en-GB" dirty="0"/>
          </a:p>
        </p:txBody>
      </p:sp>
      <p:grpSp>
        <p:nvGrpSpPr>
          <p:cNvPr id="14" name="Group 4">
            <a:extLst>
              <a:ext uri="{FF2B5EF4-FFF2-40B4-BE49-F238E27FC236}">
                <a16:creationId xmlns:a16="http://schemas.microsoft.com/office/drawing/2014/main" id="{C8422AE9-8257-41A9-AB41-1F10585C886F}"/>
              </a:ext>
            </a:extLst>
          </p:cNvPr>
          <p:cNvGrpSpPr>
            <a:grpSpLocks noChangeAspect="1"/>
          </p:cNvGrpSpPr>
          <p:nvPr userDrawn="1"/>
        </p:nvGrpSpPr>
        <p:grpSpPr bwMode="auto">
          <a:xfrm>
            <a:off x="10359392" y="4960938"/>
            <a:ext cx="1224912" cy="1435100"/>
            <a:chOff x="6529" y="3125"/>
            <a:chExt cx="772" cy="904"/>
          </a:xfrm>
        </p:grpSpPr>
        <p:sp>
          <p:nvSpPr>
            <p:cNvPr id="15" name="Freeform 5">
              <a:extLst>
                <a:ext uri="{FF2B5EF4-FFF2-40B4-BE49-F238E27FC236}">
                  <a16:creationId xmlns:a16="http://schemas.microsoft.com/office/drawing/2014/main" id="{D19659BD-653C-4300-9060-420AFAE39587}"/>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17" name="Freeform 6">
              <a:extLst>
                <a:ext uri="{FF2B5EF4-FFF2-40B4-BE49-F238E27FC236}">
                  <a16:creationId xmlns:a16="http://schemas.microsoft.com/office/drawing/2014/main" id="{A4669336-72A1-4233-827A-C41AB4C1CC04}"/>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grpSp>
    </p:spTree>
    <p:extLst>
      <p:ext uri="{BB962C8B-B14F-4D97-AF65-F5344CB8AC3E}">
        <p14:creationId xmlns:p14="http://schemas.microsoft.com/office/powerpoint/2010/main" val="1885711436"/>
      </p:ext>
    </p:extLst>
  </p:cSld>
  <p:clrMapOvr>
    <a:masterClrMapping/>
  </p:clrMapOvr>
  <p:extLst>
    <p:ext uri="{DCECCB84-F9BA-43D5-87BE-67443E8EF086}">
      <p15:sldGuideLst xmlns:p15="http://schemas.microsoft.com/office/powerpoint/2012/main">
        <p15:guide id="1" orient="horz" pos="2160">
          <p15:clr>
            <a:srgbClr val="FBAE40"/>
          </p15:clr>
        </p15:guide>
        <p15:guide id="2" pos="3842">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Approved question wide">
    <p:spTree>
      <p:nvGrpSpPr>
        <p:cNvPr id="1" name=""/>
        <p:cNvGrpSpPr/>
        <p:nvPr/>
      </p:nvGrpSpPr>
      <p:grpSpPr>
        <a:xfrm>
          <a:off x="0" y="0"/>
          <a:ext cx="0" cy="0"/>
          <a:chOff x="0" y="0"/>
          <a:chExt cx="0" cy="0"/>
        </a:xfrm>
      </p:grpSpPr>
      <p:grpSp>
        <p:nvGrpSpPr>
          <p:cNvPr id="235" name="Group 234">
            <a:extLst>
              <a:ext uri="{FF2B5EF4-FFF2-40B4-BE49-F238E27FC236}">
                <a16:creationId xmlns:a16="http://schemas.microsoft.com/office/drawing/2014/main" id="{5342E118-6F1D-4C46-956E-4CCCBCAA7952}"/>
              </a:ext>
            </a:extLst>
          </p:cNvPr>
          <p:cNvGrpSpPr/>
          <p:nvPr userDrawn="1"/>
        </p:nvGrpSpPr>
        <p:grpSpPr>
          <a:xfrm>
            <a:off x="497857" y="5826614"/>
            <a:ext cx="3876004" cy="570195"/>
            <a:chOff x="498115" y="5951018"/>
            <a:chExt cx="3878023" cy="570195"/>
          </a:xfrm>
        </p:grpSpPr>
        <p:sp>
          <p:nvSpPr>
            <p:cNvPr id="168" name="Rectangle 167">
              <a:extLst>
                <a:ext uri="{FF2B5EF4-FFF2-40B4-BE49-F238E27FC236}">
                  <a16:creationId xmlns:a16="http://schemas.microsoft.com/office/drawing/2014/main" id="{A22049CA-64AE-409F-988D-A7317F8AD136}"/>
                </a:ext>
              </a:extLst>
            </p:cNvPr>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169" name="Rectangle 6">
              <a:extLst>
                <a:ext uri="{FF2B5EF4-FFF2-40B4-BE49-F238E27FC236}">
                  <a16:creationId xmlns:a16="http://schemas.microsoft.com/office/drawing/2014/main" id="{E37A0A05-0A78-44A7-8873-0A1A20C87175}"/>
                </a:ext>
              </a:extLst>
            </p:cNvPr>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170" name="Rectangle 7">
              <a:extLst>
                <a:ext uri="{FF2B5EF4-FFF2-40B4-BE49-F238E27FC236}">
                  <a16:creationId xmlns:a16="http://schemas.microsoft.com/office/drawing/2014/main" id="{0DEA0CBE-8527-4287-BF98-DA48947875F5}"/>
                </a:ext>
              </a:extLst>
            </p:cNvPr>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171" name="Freeform 8">
              <a:extLst>
                <a:ext uri="{FF2B5EF4-FFF2-40B4-BE49-F238E27FC236}">
                  <a16:creationId xmlns:a16="http://schemas.microsoft.com/office/drawing/2014/main" id="{444058C6-612A-446E-8F68-0E5CC4CFF366}"/>
                </a:ext>
              </a:extLst>
            </p:cNvPr>
            <p:cNvSpPr>
              <a:spLocks/>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72" name="Freeform 9">
              <a:extLst>
                <a:ext uri="{FF2B5EF4-FFF2-40B4-BE49-F238E27FC236}">
                  <a16:creationId xmlns:a16="http://schemas.microsoft.com/office/drawing/2014/main" id="{1011EC31-E0C3-404F-93B3-EFD3DADC11CB}"/>
                </a:ext>
              </a:extLst>
            </p:cNvPr>
            <p:cNvSpPr>
              <a:spLocks/>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73" name="Freeform 10">
              <a:extLst>
                <a:ext uri="{FF2B5EF4-FFF2-40B4-BE49-F238E27FC236}">
                  <a16:creationId xmlns:a16="http://schemas.microsoft.com/office/drawing/2014/main" id="{3C9D076B-D88C-4089-8D58-9A31CFCDB02A}"/>
                </a:ext>
              </a:extLst>
            </p:cNvPr>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74" name="Freeform 11">
              <a:extLst>
                <a:ext uri="{FF2B5EF4-FFF2-40B4-BE49-F238E27FC236}">
                  <a16:creationId xmlns:a16="http://schemas.microsoft.com/office/drawing/2014/main" id="{29DB43AC-B765-4ECB-B483-562473BD4A38}"/>
                </a:ext>
              </a:extLst>
            </p:cNvPr>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75" name="Freeform 12">
              <a:extLst>
                <a:ext uri="{FF2B5EF4-FFF2-40B4-BE49-F238E27FC236}">
                  <a16:creationId xmlns:a16="http://schemas.microsoft.com/office/drawing/2014/main" id="{AF1DE1B8-EA4B-4A98-A97D-BA5EEA42B197}"/>
                </a:ext>
              </a:extLst>
            </p:cNvPr>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76" name="Freeform 13">
              <a:extLst>
                <a:ext uri="{FF2B5EF4-FFF2-40B4-BE49-F238E27FC236}">
                  <a16:creationId xmlns:a16="http://schemas.microsoft.com/office/drawing/2014/main" id="{F8F60B79-7AF5-4C5E-A5EF-126F117D591C}"/>
                </a:ext>
              </a:extLst>
            </p:cNvPr>
            <p:cNvSpPr>
              <a:spLocks/>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77" name="Freeform 14">
              <a:extLst>
                <a:ext uri="{FF2B5EF4-FFF2-40B4-BE49-F238E27FC236}">
                  <a16:creationId xmlns:a16="http://schemas.microsoft.com/office/drawing/2014/main" id="{0A0438AD-9937-4C25-AB9E-7F8C8CCA23F7}"/>
                </a:ext>
              </a:extLst>
            </p:cNvPr>
            <p:cNvSpPr>
              <a:spLocks/>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78" name="Freeform 15">
              <a:extLst>
                <a:ext uri="{FF2B5EF4-FFF2-40B4-BE49-F238E27FC236}">
                  <a16:creationId xmlns:a16="http://schemas.microsoft.com/office/drawing/2014/main" id="{6FDE2726-7032-4BE4-A420-0ECF49A32A8B}"/>
                </a:ext>
              </a:extLst>
            </p:cNvPr>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79" name="Freeform 16">
              <a:extLst>
                <a:ext uri="{FF2B5EF4-FFF2-40B4-BE49-F238E27FC236}">
                  <a16:creationId xmlns:a16="http://schemas.microsoft.com/office/drawing/2014/main" id="{50C22C21-F8DB-486D-9042-765D68AE3A7C}"/>
                </a:ext>
              </a:extLst>
            </p:cNvPr>
            <p:cNvSpPr>
              <a:spLocks/>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0" name="Freeform 17">
              <a:extLst>
                <a:ext uri="{FF2B5EF4-FFF2-40B4-BE49-F238E27FC236}">
                  <a16:creationId xmlns:a16="http://schemas.microsoft.com/office/drawing/2014/main" id="{7F763F72-BB8F-482C-9FDA-40EDD6EE5FF8}"/>
                </a:ext>
              </a:extLst>
            </p:cNvPr>
            <p:cNvSpPr>
              <a:spLocks/>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1" name="Freeform 18">
              <a:extLst>
                <a:ext uri="{FF2B5EF4-FFF2-40B4-BE49-F238E27FC236}">
                  <a16:creationId xmlns:a16="http://schemas.microsoft.com/office/drawing/2014/main" id="{710F466C-6BEC-4970-9707-40D8002740B0}"/>
                </a:ext>
              </a:extLst>
            </p:cNvPr>
            <p:cNvSpPr>
              <a:spLocks/>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2" name="Freeform 19">
              <a:extLst>
                <a:ext uri="{FF2B5EF4-FFF2-40B4-BE49-F238E27FC236}">
                  <a16:creationId xmlns:a16="http://schemas.microsoft.com/office/drawing/2014/main" id="{3332407D-F423-41B2-985F-8A4482C61D9E}"/>
                </a:ext>
              </a:extLst>
            </p:cNvPr>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3" name="Freeform 20">
              <a:extLst>
                <a:ext uri="{FF2B5EF4-FFF2-40B4-BE49-F238E27FC236}">
                  <a16:creationId xmlns:a16="http://schemas.microsoft.com/office/drawing/2014/main" id="{44E3286F-1188-47B1-8B46-3498795DF2DC}"/>
                </a:ext>
              </a:extLst>
            </p:cNvPr>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4" name="Freeform 21">
              <a:extLst>
                <a:ext uri="{FF2B5EF4-FFF2-40B4-BE49-F238E27FC236}">
                  <a16:creationId xmlns:a16="http://schemas.microsoft.com/office/drawing/2014/main" id="{E7BD9E0B-920A-4409-95E7-40A47107B346}"/>
                </a:ext>
              </a:extLst>
            </p:cNvPr>
            <p:cNvSpPr>
              <a:spLocks/>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5" name="Freeform 22">
              <a:extLst>
                <a:ext uri="{FF2B5EF4-FFF2-40B4-BE49-F238E27FC236}">
                  <a16:creationId xmlns:a16="http://schemas.microsoft.com/office/drawing/2014/main" id="{9D2625B8-0A5B-46EF-8302-77353AB0D3A9}"/>
                </a:ext>
              </a:extLst>
            </p:cNvPr>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6" name="Freeform 23">
              <a:extLst>
                <a:ext uri="{FF2B5EF4-FFF2-40B4-BE49-F238E27FC236}">
                  <a16:creationId xmlns:a16="http://schemas.microsoft.com/office/drawing/2014/main" id="{DE6C9E0E-C49B-4FBE-97F3-BB6DFAC57421}"/>
                </a:ext>
              </a:extLst>
            </p:cNvPr>
            <p:cNvSpPr>
              <a:spLocks/>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7" name="Freeform 24">
              <a:extLst>
                <a:ext uri="{FF2B5EF4-FFF2-40B4-BE49-F238E27FC236}">
                  <a16:creationId xmlns:a16="http://schemas.microsoft.com/office/drawing/2014/main" id="{580801ED-9260-41DB-A0B7-5AF24B32272B}"/>
                </a:ext>
              </a:extLst>
            </p:cNvPr>
            <p:cNvSpPr>
              <a:spLocks/>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8" name="Freeform 25">
              <a:extLst>
                <a:ext uri="{FF2B5EF4-FFF2-40B4-BE49-F238E27FC236}">
                  <a16:creationId xmlns:a16="http://schemas.microsoft.com/office/drawing/2014/main" id="{3A9842FB-6E95-4D11-B5B9-58C4CB82C2FE}"/>
                </a:ext>
              </a:extLst>
            </p:cNvPr>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9" name="Freeform 26">
              <a:extLst>
                <a:ext uri="{FF2B5EF4-FFF2-40B4-BE49-F238E27FC236}">
                  <a16:creationId xmlns:a16="http://schemas.microsoft.com/office/drawing/2014/main" id="{076538BB-C266-42BE-916B-458AF9EFB224}"/>
                </a:ext>
              </a:extLst>
            </p:cNvPr>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0" name="Freeform 27">
              <a:extLst>
                <a:ext uri="{FF2B5EF4-FFF2-40B4-BE49-F238E27FC236}">
                  <a16:creationId xmlns:a16="http://schemas.microsoft.com/office/drawing/2014/main" id="{A7C95C0F-A1E9-46B5-B9DB-284F35C72801}"/>
                </a:ext>
              </a:extLst>
            </p:cNvPr>
            <p:cNvSpPr>
              <a:spLocks/>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1" name="Freeform 28">
              <a:extLst>
                <a:ext uri="{FF2B5EF4-FFF2-40B4-BE49-F238E27FC236}">
                  <a16:creationId xmlns:a16="http://schemas.microsoft.com/office/drawing/2014/main" id="{BEEA6186-B2B9-4E5E-9631-B6332C7FDBA3}"/>
                </a:ext>
              </a:extLst>
            </p:cNvPr>
            <p:cNvSpPr>
              <a:spLocks/>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2" name="Freeform 29">
              <a:extLst>
                <a:ext uri="{FF2B5EF4-FFF2-40B4-BE49-F238E27FC236}">
                  <a16:creationId xmlns:a16="http://schemas.microsoft.com/office/drawing/2014/main" id="{E9B00A5D-BE04-4D7D-B4A2-204E2D0E0485}"/>
                </a:ext>
              </a:extLst>
            </p:cNvPr>
            <p:cNvSpPr>
              <a:spLocks/>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3" name="Freeform 30">
              <a:extLst>
                <a:ext uri="{FF2B5EF4-FFF2-40B4-BE49-F238E27FC236}">
                  <a16:creationId xmlns:a16="http://schemas.microsoft.com/office/drawing/2014/main" id="{72C85502-C007-49A3-A8AB-2BCC8C53945F}"/>
                </a:ext>
              </a:extLst>
            </p:cNvPr>
            <p:cNvSpPr>
              <a:spLocks/>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4" name="Freeform 31">
              <a:extLst>
                <a:ext uri="{FF2B5EF4-FFF2-40B4-BE49-F238E27FC236}">
                  <a16:creationId xmlns:a16="http://schemas.microsoft.com/office/drawing/2014/main" id="{9A42586B-B388-4323-82EB-ED3423EDC5DE}"/>
                </a:ext>
              </a:extLst>
            </p:cNvPr>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5" name="Freeform 32">
              <a:extLst>
                <a:ext uri="{FF2B5EF4-FFF2-40B4-BE49-F238E27FC236}">
                  <a16:creationId xmlns:a16="http://schemas.microsoft.com/office/drawing/2014/main" id="{558D2F0C-3796-492F-9EBD-4BB822191F30}"/>
                </a:ext>
              </a:extLst>
            </p:cNvPr>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6" name="Freeform 33">
              <a:extLst>
                <a:ext uri="{FF2B5EF4-FFF2-40B4-BE49-F238E27FC236}">
                  <a16:creationId xmlns:a16="http://schemas.microsoft.com/office/drawing/2014/main" id="{DE4E3633-17EF-414F-A86D-0B6A9F2F098F}"/>
                </a:ext>
              </a:extLst>
            </p:cNvPr>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7" name="Freeform 34">
              <a:extLst>
                <a:ext uri="{FF2B5EF4-FFF2-40B4-BE49-F238E27FC236}">
                  <a16:creationId xmlns:a16="http://schemas.microsoft.com/office/drawing/2014/main" id="{2572AE39-9386-47FC-B6AF-FBCF804BEBF8}"/>
                </a:ext>
              </a:extLst>
            </p:cNvPr>
            <p:cNvSpPr>
              <a:spLocks/>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8" name="Freeform 35">
              <a:extLst>
                <a:ext uri="{FF2B5EF4-FFF2-40B4-BE49-F238E27FC236}">
                  <a16:creationId xmlns:a16="http://schemas.microsoft.com/office/drawing/2014/main" id="{7096AEC6-B8C0-4212-842F-89677AE7D800}"/>
                </a:ext>
              </a:extLst>
            </p:cNvPr>
            <p:cNvSpPr>
              <a:spLocks/>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9" name="Freeform 36">
              <a:extLst>
                <a:ext uri="{FF2B5EF4-FFF2-40B4-BE49-F238E27FC236}">
                  <a16:creationId xmlns:a16="http://schemas.microsoft.com/office/drawing/2014/main" id="{406AD873-E434-40CF-BFBD-6D1D1CA7CB89}"/>
                </a:ext>
              </a:extLst>
            </p:cNvPr>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0" name="Freeform 37">
              <a:extLst>
                <a:ext uri="{FF2B5EF4-FFF2-40B4-BE49-F238E27FC236}">
                  <a16:creationId xmlns:a16="http://schemas.microsoft.com/office/drawing/2014/main" id="{74857EE2-44CC-4E8F-B1BB-355509B3EFE5}"/>
                </a:ext>
              </a:extLst>
            </p:cNvPr>
            <p:cNvSpPr>
              <a:spLocks/>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1" name="Freeform 38">
              <a:extLst>
                <a:ext uri="{FF2B5EF4-FFF2-40B4-BE49-F238E27FC236}">
                  <a16:creationId xmlns:a16="http://schemas.microsoft.com/office/drawing/2014/main" id="{D39EC8B1-952E-4BF5-9735-6A38584161BC}"/>
                </a:ext>
              </a:extLst>
            </p:cNvPr>
            <p:cNvSpPr>
              <a:spLocks/>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2" name="Freeform 39">
              <a:extLst>
                <a:ext uri="{FF2B5EF4-FFF2-40B4-BE49-F238E27FC236}">
                  <a16:creationId xmlns:a16="http://schemas.microsoft.com/office/drawing/2014/main" id="{EA37D3DF-3401-44BD-97F4-F423BFC87A10}"/>
                </a:ext>
              </a:extLst>
            </p:cNvPr>
            <p:cNvSpPr>
              <a:spLocks/>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3" name="Freeform 40">
              <a:extLst>
                <a:ext uri="{FF2B5EF4-FFF2-40B4-BE49-F238E27FC236}">
                  <a16:creationId xmlns:a16="http://schemas.microsoft.com/office/drawing/2014/main" id="{7DFA4B46-95EA-4D4D-800F-4D2DB7BB66E0}"/>
                </a:ext>
              </a:extLst>
            </p:cNvPr>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4" name="Freeform 41">
              <a:extLst>
                <a:ext uri="{FF2B5EF4-FFF2-40B4-BE49-F238E27FC236}">
                  <a16:creationId xmlns:a16="http://schemas.microsoft.com/office/drawing/2014/main" id="{EF5012BA-3255-4BEF-8F4F-9117A6BEF324}"/>
                </a:ext>
              </a:extLst>
            </p:cNvPr>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5" name="Freeform 42">
              <a:extLst>
                <a:ext uri="{FF2B5EF4-FFF2-40B4-BE49-F238E27FC236}">
                  <a16:creationId xmlns:a16="http://schemas.microsoft.com/office/drawing/2014/main" id="{223989A0-E246-4806-AF7E-9D6C2B1DD489}"/>
                </a:ext>
              </a:extLst>
            </p:cNvPr>
            <p:cNvSpPr>
              <a:spLocks/>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6" name="Freeform 43">
              <a:extLst>
                <a:ext uri="{FF2B5EF4-FFF2-40B4-BE49-F238E27FC236}">
                  <a16:creationId xmlns:a16="http://schemas.microsoft.com/office/drawing/2014/main" id="{5FED967A-F1ED-4489-A689-A9A49A278085}"/>
                </a:ext>
              </a:extLst>
            </p:cNvPr>
            <p:cNvSpPr>
              <a:spLocks/>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7" name="Freeform 44">
              <a:extLst>
                <a:ext uri="{FF2B5EF4-FFF2-40B4-BE49-F238E27FC236}">
                  <a16:creationId xmlns:a16="http://schemas.microsoft.com/office/drawing/2014/main" id="{DA362954-FE74-40B7-AB98-CC8AC60FFC8D}"/>
                </a:ext>
              </a:extLst>
            </p:cNvPr>
            <p:cNvSpPr>
              <a:spLocks/>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8" name="Freeform 45">
              <a:extLst>
                <a:ext uri="{FF2B5EF4-FFF2-40B4-BE49-F238E27FC236}">
                  <a16:creationId xmlns:a16="http://schemas.microsoft.com/office/drawing/2014/main" id="{C1C7EF3F-CB28-4C69-901C-8F9F09C5B597}"/>
                </a:ext>
              </a:extLst>
            </p:cNvPr>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9" name="Freeform 46">
              <a:extLst>
                <a:ext uri="{FF2B5EF4-FFF2-40B4-BE49-F238E27FC236}">
                  <a16:creationId xmlns:a16="http://schemas.microsoft.com/office/drawing/2014/main" id="{80D5AA14-D31C-42E8-B89F-2FCABF204007}"/>
                </a:ext>
              </a:extLst>
            </p:cNvPr>
            <p:cNvSpPr>
              <a:spLocks/>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0" name="Freeform 47">
              <a:extLst>
                <a:ext uri="{FF2B5EF4-FFF2-40B4-BE49-F238E27FC236}">
                  <a16:creationId xmlns:a16="http://schemas.microsoft.com/office/drawing/2014/main" id="{3894EB82-A456-47F8-BB06-FE894AF4B86B}"/>
                </a:ext>
              </a:extLst>
            </p:cNvPr>
            <p:cNvSpPr>
              <a:spLocks/>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1" name="Freeform 48">
              <a:extLst>
                <a:ext uri="{FF2B5EF4-FFF2-40B4-BE49-F238E27FC236}">
                  <a16:creationId xmlns:a16="http://schemas.microsoft.com/office/drawing/2014/main" id="{A88F5C3F-FAE1-4A50-86D3-E9A1CAA89A96}"/>
                </a:ext>
              </a:extLst>
            </p:cNvPr>
            <p:cNvSpPr>
              <a:spLocks/>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2" name="Freeform 49">
              <a:extLst>
                <a:ext uri="{FF2B5EF4-FFF2-40B4-BE49-F238E27FC236}">
                  <a16:creationId xmlns:a16="http://schemas.microsoft.com/office/drawing/2014/main" id="{1EFCBDA7-FA42-4391-9872-95EB6DDEA684}"/>
                </a:ext>
              </a:extLst>
            </p:cNvPr>
            <p:cNvSpPr>
              <a:spLocks/>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3" name="Freeform 50">
              <a:extLst>
                <a:ext uri="{FF2B5EF4-FFF2-40B4-BE49-F238E27FC236}">
                  <a16:creationId xmlns:a16="http://schemas.microsoft.com/office/drawing/2014/main" id="{721D8C30-DB23-4A0B-8A74-BC467086477D}"/>
                </a:ext>
              </a:extLst>
            </p:cNvPr>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4" name="Freeform 51">
              <a:extLst>
                <a:ext uri="{FF2B5EF4-FFF2-40B4-BE49-F238E27FC236}">
                  <a16:creationId xmlns:a16="http://schemas.microsoft.com/office/drawing/2014/main" id="{01AD00CA-8BC7-4B62-AC64-03851855A7AE}"/>
                </a:ext>
              </a:extLst>
            </p:cNvPr>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5" name="Freeform 52">
              <a:extLst>
                <a:ext uri="{FF2B5EF4-FFF2-40B4-BE49-F238E27FC236}">
                  <a16:creationId xmlns:a16="http://schemas.microsoft.com/office/drawing/2014/main" id="{BC957590-E3D7-48BF-A1DF-73DCD7673857}"/>
                </a:ext>
              </a:extLst>
            </p:cNvPr>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6" name="Freeform 53">
              <a:extLst>
                <a:ext uri="{FF2B5EF4-FFF2-40B4-BE49-F238E27FC236}">
                  <a16:creationId xmlns:a16="http://schemas.microsoft.com/office/drawing/2014/main" id="{9BC2125B-AF0E-4411-AFA7-3F79B873BFBA}"/>
                </a:ext>
              </a:extLst>
            </p:cNvPr>
            <p:cNvSpPr>
              <a:spLocks/>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7" name="Freeform 54">
              <a:extLst>
                <a:ext uri="{FF2B5EF4-FFF2-40B4-BE49-F238E27FC236}">
                  <a16:creationId xmlns:a16="http://schemas.microsoft.com/office/drawing/2014/main" id="{1E5BE33C-9675-423A-802C-0A789DB1851B}"/>
                </a:ext>
              </a:extLst>
            </p:cNvPr>
            <p:cNvSpPr>
              <a:spLocks/>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8" name="Freeform 55">
              <a:extLst>
                <a:ext uri="{FF2B5EF4-FFF2-40B4-BE49-F238E27FC236}">
                  <a16:creationId xmlns:a16="http://schemas.microsoft.com/office/drawing/2014/main" id="{FB04A8AC-9DA2-4FB3-985A-DD8E6439135C}"/>
                </a:ext>
              </a:extLst>
            </p:cNvPr>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9" name="Freeform 56">
              <a:extLst>
                <a:ext uri="{FF2B5EF4-FFF2-40B4-BE49-F238E27FC236}">
                  <a16:creationId xmlns:a16="http://schemas.microsoft.com/office/drawing/2014/main" id="{F365BB87-C861-4F40-A844-477BAA1EAA55}"/>
                </a:ext>
              </a:extLst>
            </p:cNvPr>
            <p:cNvSpPr>
              <a:spLocks/>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0" name="Freeform 57">
              <a:extLst>
                <a:ext uri="{FF2B5EF4-FFF2-40B4-BE49-F238E27FC236}">
                  <a16:creationId xmlns:a16="http://schemas.microsoft.com/office/drawing/2014/main" id="{8B7E2806-AAFA-45B5-B801-55C79A927799}"/>
                </a:ext>
              </a:extLst>
            </p:cNvPr>
            <p:cNvSpPr>
              <a:spLocks/>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1" name="Freeform 58">
              <a:extLst>
                <a:ext uri="{FF2B5EF4-FFF2-40B4-BE49-F238E27FC236}">
                  <a16:creationId xmlns:a16="http://schemas.microsoft.com/office/drawing/2014/main" id="{7A49B80F-B4C0-4F31-9238-8123D3E20D16}"/>
                </a:ext>
              </a:extLst>
            </p:cNvPr>
            <p:cNvSpPr>
              <a:spLocks/>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2" name="Freeform 59">
              <a:extLst>
                <a:ext uri="{FF2B5EF4-FFF2-40B4-BE49-F238E27FC236}">
                  <a16:creationId xmlns:a16="http://schemas.microsoft.com/office/drawing/2014/main" id="{9C60C45F-865F-4118-A4B0-174C696B472F}"/>
                </a:ext>
              </a:extLst>
            </p:cNvPr>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3" name="Freeform 60">
              <a:extLst>
                <a:ext uri="{FF2B5EF4-FFF2-40B4-BE49-F238E27FC236}">
                  <a16:creationId xmlns:a16="http://schemas.microsoft.com/office/drawing/2014/main" id="{15FBF980-B96C-472B-A46B-A731CA164E92}"/>
                </a:ext>
              </a:extLst>
            </p:cNvPr>
            <p:cNvSpPr>
              <a:spLocks/>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4" name="Freeform 61">
              <a:extLst>
                <a:ext uri="{FF2B5EF4-FFF2-40B4-BE49-F238E27FC236}">
                  <a16:creationId xmlns:a16="http://schemas.microsoft.com/office/drawing/2014/main" id="{64F1DD18-05EE-4F9F-9E6B-E03C4C500F21}"/>
                </a:ext>
              </a:extLst>
            </p:cNvPr>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5" name="Freeform 62">
              <a:extLst>
                <a:ext uri="{FF2B5EF4-FFF2-40B4-BE49-F238E27FC236}">
                  <a16:creationId xmlns:a16="http://schemas.microsoft.com/office/drawing/2014/main" id="{6051CC00-BFF2-4334-9855-62AD588546F7}"/>
                </a:ext>
              </a:extLst>
            </p:cNvPr>
            <p:cNvSpPr>
              <a:spLocks/>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6" name="Freeform 63">
              <a:extLst>
                <a:ext uri="{FF2B5EF4-FFF2-40B4-BE49-F238E27FC236}">
                  <a16:creationId xmlns:a16="http://schemas.microsoft.com/office/drawing/2014/main" id="{905DD261-B224-46ED-8CEE-E8D180BA4B72}"/>
                </a:ext>
              </a:extLst>
            </p:cNvPr>
            <p:cNvSpPr>
              <a:spLocks/>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7" name="Freeform 64">
              <a:extLst>
                <a:ext uri="{FF2B5EF4-FFF2-40B4-BE49-F238E27FC236}">
                  <a16:creationId xmlns:a16="http://schemas.microsoft.com/office/drawing/2014/main" id="{A23129DF-0296-4CA9-9723-124682F0A70E}"/>
                </a:ext>
              </a:extLst>
            </p:cNvPr>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8" name="Freeform 65">
              <a:extLst>
                <a:ext uri="{FF2B5EF4-FFF2-40B4-BE49-F238E27FC236}">
                  <a16:creationId xmlns:a16="http://schemas.microsoft.com/office/drawing/2014/main" id="{A2A2BF8E-DA3A-4AC0-B7EB-7CAABFC9E699}"/>
                </a:ext>
              </a:extLst>
            </p:cNvPr>
            <p:cNvSpPr>
              <a:spLocks/>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9" name="Freeform 66">
              <a:extLst>
                <a:ext uri="{FF2B5EF4-FFF2-40B4-BE49-F238E27FC236}">
                  <a16:creationId xmlns:a16="http://schemas.microsoft.com/office/drawing/2014/main" id="{BEBFC1A4-92B9-418F-A0A9-2E210A37BCFF}"/>
                </a:ext>
              </a:extLst>
            </p:cNvPr>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0" name="Freeform 67">
              <a:extLst>
                <a:ext uri="{FF2B5EF4-FFF2-40B4-BE49-F238E27FC236}">
                  <a16:creationId xmlns:a16="http://schemas.microsoft.com/office/drawing/2014/main" id="{A28B9FD0-8354-4DD6-856A-157C5F8768EB}"/>
                </a:ext>
              </a:extLst>
            </p:cNvPr>
            <p:cNvSpPr>
              <a:spLocks/>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1" name="Freeform 68">
              <a:extLst>
                <a:ext uri="{FF2B5EF4-FFF2-40B4-BE49-F238E27FC236}">
                  <a16:creationId xmlns:a16="http://schemas.microsoft.com/office/drawing/2014/main" id="{83D3DEEE-A610-48BE-BADD-6BA188B5B86D}"/>
                </a:ext>
              </a:extLst>
            </p:cNvPr>
            <p:cNvSpPr>
              <a:spLocks/>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2" name="Freeform 69">
              <a:extLst>
                <a:ext uri="{FF2B5EF4-FFF2-40B4-BE49-F238E27FC236}">
                  <a16:creationId xmlns:a16="http://schemas.microsoft.com/office/drawing/2014/main" id="{463C7ADB-C654-4D24-9055-0B6003A770A3}"/>
                </a:ext>
              </a:extLst>
            </p:cNvPr>
            <p:cNvSpPr>
              <a:spLocks/>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3" name="Freeform 70">
              <a:extLst>
                <a:ext uri="{FF2B5EF4-FFF2-40B4-BE49-F238E27FC236}">
                  <a16:creationId xmlns:a16="http://schemas.microsoft.com/office/drawing/2014/main" id="{40CF3793-E792-4DB3-8064-4B43F4706A3D}"/>
                </a:ext>
              </a:extLst>
            </p:cNvPr>
            <p:cNvSpPr>
              <a:spLocks/>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grpSp>
      <p:sp>
        <p:nvSpPr>
          <p:cNvPr id="18" name="Title 1"/>
          <p:cNvSpPr>
            <a:spLocks noGrp="1"/>
          </p:cNvSpPr>
          <p:nvPr userDrawn="1">
            <p:ph type="ctrTitle"/>
          </p:nvPr>
        </p:nvSpPr>
        <p:spPr>
          <a:xfrm>
            <a:off x="944388" y="2158329"/>
            <a:ext cx="4781392" cy="860400"/>
          </a:xfrm>
          <a:prstGeom prst="rect">
            <a:avLst/>
          </a:prstGeom>
        </p:spPr>
        <p:txBody>
          <a:bodyPr/>
          <a:lstStyle>
            <a:lvl1pPr>
              <a:defRPr sz="2249" b="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19" name="Subtitle 2"/>
          <p:cNvSpPr>
            <a:spLocks noGrp="1"/>
          </p:cNvSpPr>
          <p:nvPr userDrawn="1">
            <p:ph type="subTitle" idx="1"/>
          </p:nvPr>
        </p:nvSpPr>
        <p:spPr>
          <a:xfrm>
            <a:off x="944580" y="3200329"/>
            <a:ext cx="4805525" cy="645742"/>
          </a:xfrm>
          <a:prstGeom prst="rect">
            <a:avLst/>
          </a:prstGeom>
        </p:spPr>
        <p:txBody>
          <a:bodyPr/>
          <a:lstStyle>
            <a:lvl1pPr marL="0" indent="0" algn="l">
              <a:buNone/>
              <a:defRPr sz="1499">
                <a:solidFill>
                  <a:schemeClr val="bg1"/>
                </a:solidFill>
                <a:latin typeface="EYInterstate Light" panose="02000506000000020004" pitchFamily="2" charset="0"/>
                <a:cs typeface="Arial" pitchFamily="34" charset="0"/>
              </a:defRPr>
            </a:lvl1pPr>
            <a:lvl2pPr marL="0" indent="0" algn="l">
              <a:buNone/>
              <a:defRPr sz="1199">
                <a:solidFill>
                  <a:schemeClr val="tx1">
                    <a:lumMod val="75000"/>
                    <a:lumOff val="25000"/>
                  </a:schemeClr>
                </a:solidFill>
              </a:defRPr>
            </a:lvl2pPr>
            <a:lvl3pPr marL="685434" indent="0" algn="ctr">
              <a:buNone/>
              <a:defRPr>
                <a:solidFill>
                  <a:schemeClr val="tx1">
                    <a:tint val="75000"/>
                  </a:schemeClr>
                </a:solidFill>
              </a:defRPr>
            </a:lvl3pPr>
            <a:lvl4pPr marL="1028151" indent="0" algn="ctr">
              <a:buNone/>
              <a:defRPr>
                <a:solidFill>
                  <a:schemeClr val="tx1">
                    <a:tint val="75000"/>
                  </a:schemeClr>
                </a:solidFill>
              </a:defRPr>
            </a:lvl4pPr>
            <a:lvl5pPr marL="1370868" indent="0" algn="ctr">
              <a:buNone/>
              <a:defRPr>
                <a:solidFill>
                  <a:schemeClr val="tx1">
                    <a:tint val="75000"/>
                  </a:schemeClr>
                </a:solidFill>
              </a:defRPr>
            </a:lvl5pPr>
            <a:lvl6pPr marL="1713586" indent="0" algn="ctr">
              <a:buNone/>
              <a:defRPr>
                <a:solidFill>
                  <a:schemeClr val="tx1">
                    <a:tint val="75000"/>
                  </a:schemeClr>
                </a:solidFill>
              </a:defRPr>
            </a:lvl6pPr>
            <a:lvl7pPr marL="2056303" indent="0" algn="ctr">
              <a:buNone/>
              <a:defRPr>
                <a:solidFill>
                  <a:schemeClr val="tx1">
                    <a:tint val="75000"/>
                  </a:schemeClr>
                </a:solidFill>
              </a:defRPr>
            </a:lvl7pPr>
            <a:lvl8pPr marL="2399020" indent="0" algn="ctr">
              <a:buNone/>
              <a:defRPr>
                <a:solidFill>
                  <a:schemeClr val="tx1">
                    <a:tint val="75000"/>
                  </a:schemeClr>
                </a:solidFill>
              </a:defRPr>
            </a:lvl8pPr>
            <a:lvl9pPr marL="2741737" indent="0" algn="ctr">
              <a:buNone/>
              <a:defRPr>
                <a:solidFill>
                  <a:schemeClr val="tx1">
                    <a:tint val="75000"/>
                  </a:schemeClr>
                </a:solidFill>
              </a:defRPr>
            </a:lvl9pPr>
          </a:lstStyle>
          <a:p>
            <a:pPr lvl="0"/>
            <a:r>
              <a:rPr lang="en-US" dirty="0"/>
              <a:t>Click to edit Master subtitle style</a:t>
            </a:r>
            <a:endParaRPr lang="en-GB" dirty="0"/>
          </a:p>
        </p:txBody>
      </p:sp>
      <p:sp>
        <p:nvSpPr>
          <p:cNvPr id="3" name="Freeform: Shape 2">
            <a:extLst>
              <a:ext uri="{FF2B5EF4-FFF2-40B4-BE49-F238E27FC236}">
                <a16:creationId xmlns:a16="http://schemas.microsoft.com/office/drawing/2014/main" id="{44A731D0-020D-4D8E-955D-2354AF0FE452}"/>
              </a:ext>
            </a:extLst>
          </p:cNvPr>
          <p:cNvSpPr/>
          <p:nvPr userDrawn="1"/>
        </p:nvSpPr>
        <p:spPr>
          <a:xfrm>
            <a:off x="489113" y="723658"/>
            <a:ext cx="5677988" cy="3452894"/>
          </a:xfrm>
          <a:custGeom>
            <a:avLst/>
            <a:gdLst>
              <a:gd name="connsiteX0" fmla="*/ 8749 w 5680945"/>
              <a:gd name="connsiteY0" fmla="*/ 1021520 h 3452894"/>
              <a:gd name="connsiteX1" fmla="*/ 8749 w 5680945"/>
              <a:gd name="connsiteY1" fmla="*/ 3164181 h 3452894"/>
              <a:gd name="connsiteX2" fmla="*/ 151414 w 5680945"/>
              <a:gd name="connsiteY2" fmla="*/ 3164181 h 3452894"/>
              <a:gd name="connsiteX3" fmla="*/ 151414 w 5680945"/>
              <a:gd name="connsiteY3" fmla="*/ 1140155 h 3452894"/>
              <a:gd name="connsiteX4" fmla="*/ 5534897 w 5680945"/>
              <a:gd name="connsiteY4" fmla="*/ 179294 h 3452894"/>
              <a:gd name="connsiteX5" fmla="*/ 5534897 w 5680945"/>
              <a:gd name="connsiteY5" fmla="*/ 3306846 h 3452894"/>
              <a:gd name="connsiteX6" fmla="*/ 864624 w 5680945"/>
              <a:gd name="connsiteY6" fmla="*/ 3306846 h 3452894"/>
              <a:gd name="connsiteX7" fmla="*/ 864624 w 5680945"/>
              <a:gd name="connsiteY7" fmla="*/ 3449395 h 3452894"/>
              <a:gd name="connsiteX8" fmla="*/ 5677562 w 5680945"/>
              <a:gd name="connsiteY8" fmla="*/ 3449395 h 3452894"/>
              <a:gd name="connsiteX9" fmla="*/ 5677562 w 5680945"/>
              <a:gd name="connsiteY9" fmla="*/ 8749 h 3452894"/>
              <a:gd name="connsiteX10" fmla="*/ 8749 w 5680945"/>
              <a:gd name="connsiteY10" fmla="*/ 1021520 h 3452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80945" h="3452894">
                <a:moveTo>
                  <a:pt x="8749" y="1021520"/>
                </a:moveTo>
                <a:lnTo>
                  <a:pt x="8749" y="3164181"/>
                </a:lnTo>
                <a:lnTo>
                  <a:pt x="151414" y="3164181"/>
                </a:lnTo>
                <a:lnTo>
                  <a:pt x="151414" y="1140155"/>
                </a:lnTo>
                <a:lnTo>
                  <a:pt x="5534897" y="179294"/>
                </a:lnTo>
                <a:lnTo>
                  <a:pt x="5534897" y="3306846"/>
                </a:lnTo>
                <a:lnTo>
                  <a:pt x="864624" y="3306846"/>
                </a:lnTo>
                <a:lnTo>
                  <a:pt x="864624" y="3449395"/>
                </a:lnTo>
                <a:lnTo>
                  <a:pt x="5677562" y="3449395"/>
                </a:lnTo>
                <a:lnTo>
                  <a:pt x="5677562" y="8749"/>
                </a:lnTo>
                <a:lnTo>
                  <a:pt x="8749" y="1021520"/>
                </a:lnTo>
                <a:close/>
              </a:path>
            </a:pathLst>
          </a:custGeom>
          <a:solidFill>
            <a:schemeClr val="tx2"/>
          </a:solidFill>
          <a:ln w="9525" cap="flat">
            <a:noFill/>
            <a:prstDash val="solid"/>
            <a:miter/>
          </a:ln>
        </p:spPr>
        <p:txBody>
          <a:bodyPr rtlCol="0" anchor="ctr"/>
          <a:lstStyle/>
          <a:p>
            <a:endParaRPr lang="en-IN" sz="1349" dirty="0"/>
          </a:p>
        </p:txBody>
      </p:sp>
      <p:sp>
        <p:nvSpPr>
          <p:cNvPr id="4" name="Freeform: Shape 3">
            <a:extLst>
              <a:ext uri="{FF2B5EF4-FFF2-40B4-BE49-F238E27FC236}">
                <a16:creationId xmlns:a16="http://schemas.microsoft.com/office/drawing/2014/main" id="{15324C54-B75E-4AC0-90C2-FA558C7716F7}"/>
              </a:ext>
            </a:extLst>
          </p:cNvPr>
          <p:cNvSpPr/>
          <p:nvPr/>
        </p:nvSpPr>
        <p:spPr>
          <a:xfrm>
            <a:off x="489112" y="4021757"/>
            <a:ext cx="151568"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sz="1349" dirty="0"/>
          </a:p>
        </p:txBody>
      </p:sp>
      <p:sp>
        <p:nvSpPr>
          <p:cNvPr id="5" name="Freeform: Shape 4">
            <a:extLst>
              <a:ext uri="{FF2B5EF4-FFF2-40B4-BE49-F238E27FC236}">
                <a16:creationId xmlns:a16="http://schemas.microsoft.com/office/drawing/2014/main" id="{CAA95478-C099-485F-AD95-A617656C6C7C}"/>
              </a:ext>
            </a:extLst>
          </p:cNvPr>
          <p:cNvSpPr/>
          <p:nvPr/>
        </p:nvSpPr>
        <p:spPr>
          <a:xfrm>
            <a:off x="774295" y="4021757"/>
            <a:ext cx="151568"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sz="1349" dirty="0"/>
          </a:p>
        </p:txBody>
      </p:sp>
      <p:sp>
        <p:nvSpPr>
          <p:cNvPr id="6" name="Freeform: Shape 5">
            <a:extLst>
              <a:ext uri="{FF2B5EF4-FFF2-40B4-BE49-F238E27FC236}">
                <a16:creationId xmlns:a16="http://schemas.microsoft.com/office/drawing/2014/main" id="{D65680A1-86D1-44C2-AA38-0DF5735F1F26}"/>
              </a:ext>
            </a:extLst>
          </p:cNvPr>
          <p:cNvSpPr/>
          <p:nvPr/>
        </p:nvSpPr>
        <p:spPr>
          <a:xfrm>
            <a:off x="1059359" y="4021757"/>
            <a:ext cx="151568"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sz="1349" dirty="0"/>
          </a:p>
        </p:txBody>
      </p:sp>
      <p:grpSp>
        <p:nvGrpSpPr>
          <p:cNvPr id="104" name="Group 4">
            <a:extLst>
              <a:ext uri="{FF2B5EF4-FFF2-40B4-BE49-F238E27FC236}">
                <a16:creationId xmlns:a16="http://schemas.microsoft.com/office/drawing/2014/main" id="{89402076-F24D-44C5-B8A7-1127F9C4B9B7}"/>
              </a:ext>
            </a:extLst>
          </p:cNvPr>
          <p:cNvGrpSpPr>
            <a:grpSpLocks noChangeAspect="1"/>
          </p:cNvGrpSpPr>
          <p:nvPr userDrawn="1"/>
        </p:nvGrpSpPr>
        <p:grpSpPr bwMode="auto">
          <a:xfrm>
            <a:off x="10359392" y="4960938"/>
            <a:ext cx="1224912" cy="1435100"/>
            <a:chOff x="6529" y="3125"/>
            <a:chExt cx="772" cy="904"/>
          </a:xfrm>
        </p:grpSpPr>
        <p:sp>
          <p:nvSpPr>
            <p:cNvPr id="105" name="Freeform 5">
              <a:extLst>
                <a:ext uri="{FF2B5EF4-FFF2-40B4-BE49-F238E27FC236}">
                  <a16:creationId xmlns:a16="http://schemas.microsoft.com/office/drawing/2014/main" id="{A239DDBF-0740-4B20-9CF3-A05C2A0BF592}"/>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106" name="Freeform 6">
              <a:extLst>
                <a:ext uri="{FF2B5EF4-FFF2-40B4-BE49-F238E27FC236}">
                  <a16:creationId xmlns:a16="http://schemas.microsoft.com/office/drawing/2014/main" id="{380EECCA-3396-425E-AB04-F11ABB1B5092}"/>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grpSp>
    </p:spTree>
    <p:extLst>
      <p:ext uri="{BB962C8B-B14F-4D97-AF65-F5344CB8AC3E}">
        <p14:creationId xmlns:p14="http://schemas.microsoft.com/office/powerpoint/2010/main" val="1035428977"/>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Approved question tall">
    <p:spTree>
      <p:nvGrpSpPr>
        <p:cNvPr id="1" name=""/>
        <p:cNvGrpSpPr/>
        <p:nvPr/>
      </p:nvGrpSpPr>
      <p:grpSpPr>
        <a:xfrm>
          <a:off x="0" y="0"/>
          <a:ext cx="0" cy="0"/>
          <a:chOff x="0" y="0"/>
          <a:chExt cx="0" cy="0"/>
        </a:xfrm>
      </p:grpSpPr>
      <p:pic>
        <p:nvPicPr>
          <p:cNvPr id="75" name="Picture 74">
            <a:extLst>
              <a:ext uri="{FF2B5EF4-FFF2-40B4-BE49-F238E27FC236}">
                <a16:creationId xmlns:a16="http://schemas.microsoft.com/office/drawing/2014/main" id="{32889845-07EE-48FB-A972-F8ECF1EF871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10644" b="5020"/>
          <a:stretch/>
        </p:blipFill>
        <p:spPr>
          <a:xfrm>
            <a:off x="0" y="0"/>
            <a:ext cx="12192000" cy="6858000"/>
          </a:xfrm>
          <a:prstGeom prst="rect">
            <a:avLst/>
          </a:prstGeom>
        </p:spPr>
      </p:pic>
      <p:pic>
        <p:nvPicPr>
          <p:cNvPr id="85" name="Graphic 84">
            <a:extLst>
              <a:ext uri="{FF2B5EF4-FFF2-40B4-BE49-F238E27FC236}">
                <a16:creationId xmlns:a16="http://schemas.microsoft.com/office/drawing/2014/main" id="{819BCB30-E1AA-4383-BEF0-0BE30C6425DE}"/>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89113" y="869578"/>
            <a:ext cx="4845500" cy="3933825"/>
          </a:xfrm>
          <a:prstGeom prst="rect">
            <a:avLst/>
          </a:prstGeom>
        </p:spPr>
      </p:pic>
      <p:grpSp>
        <p:nvGrpSpPr>
          <p:cNvPr id="186" name="Group 185">
            <a:extLst>
              <a:ext uri="{FF2B5EF4-FFF2-40B4-BE49-F238E27FC236}">
                <a16:creationId xmlns:a16="http://schemas.microsoft.com/office/drawing/2014/main" id="{9CDE954B-B280-441B-9B2D-3DC58AAE3926}"/>
              </a:ext>
            </a:extLst>
          </p:cNvPr>
          <p:cNvGrpSpPr/>
          <p:nvPr userDrawn="1"/>
        </p:nvGrpSpPr>
        <p:grpSpPr>
          <a:xfrm>
            <a:off x="497857" y="5826614"/>
            <a:ext cx="3876004" cy="570195"/>
            <a:chOff x="498115" y="5951018"/>
            <a:chExt cx="3878023" cy="570195"/>
          </a:xfrm>
        </p:grpSpPr>
        <p:sp>
          <p:nvSpPr>
            <p:cNvPr id="187" name="Rectangle 186">
              <a:extLst>
                <a:ext uri="{FF2B5EF4-FFF2-40B4-BE49-F238E27FC236}">
                  <a16:creationId xmlns:a16="http://schemas.microsoft.com/office/drawing/2014/main" id="{93D8FAC8-9530-49D4-8284-D35D1B1509D3}"/>
                </a:ext>
              </a:extLst>
            </p:cNvPr>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188" name="Rectangle 6">
              <a:extLst>
                <a:ext uri="{FF2B5EF4-FFF2-40B4-BE49-F238E27FC236}">
                  <a16:creationId xmlns:a16="http://schemas.microsoft.com/office/drawing/2014/main" id="{FD924F44-93C1-4254-B594-53DB14FD995E}"/>
                </a:ext>
              </a:extLst>
            </p:cNvPr>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189" name="Rectangle 7">
              <a:extLst>
                <a:ext uri="{FF2B5EF4-FFF2-40B4-BE49-F238E27FC236}">
                  <a16:creationId xmlns:a16="http://schemas.microsoft.com/office/drawing/2014/main" id="{2A2DA425-7935-45A1-B63F-2D14CF8D5F9C}"/>
                </a:ext>
              </a:extLst>
            </p:cNvPr>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190" name="Freeform 8">
              <a:extLst>
                <a:ext uri="{FF2B5EF4-FFF2-40B4-BE49-F238E27FC236}">
                  <a16:creationId xmlns:a16="http://schemas.microsoft.com/office/drawing/2014/main" id="{91EFF75E-13E7-4E35-B108-D9FD5E9C802C}"/>
                </a:ext>
              </a:extLst>
            </p:cNvPr>
            <p:cNvSpPr>
              <a:spLocks/>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1" name="Freeform 9">
              <a:extLst>
                <a:ext uri="{FF2B5EF4-FFF2-40B4-BE49-F238E27FC236}">
                  <a16:creationId xmlns:a16="http://schemas.microsoft.com/office/drawing/2014/main" id="{4411951F-E009-4FE7-B2EC-47771CA8E178}"/>
                </a:ext>
              </a:extLst>
            </p:cNvPr>
            <p:cNvSpPr>
              <a:spLocks/>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2" name="Freeform 10">
              <a:extLst>
                <a:ext uri="{FF2B5EF4-FFF2-40B4-BE49-F238E27FC236}">
                  <a16:creationId xmlns:a16="http://schemas.microsoft.com/office/drawing/2014/main" id="{B28EE49C-5F5A-49C6-AEB8-6D12DDF344ED}"/>
                </a:ext>
              </a:extLst>
            </p:cNvPr>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3" name="Freeform 11">
              <a:extLst>
                <a:ext uri="{FF2B5EF4-FFF2-40B4-BE49-F238E27FC236}">
                  <a16:creationId xmlns:a16="http://schemas.microsoft.com/office/drawing/2014/main" id="{6E2B7D76-D660-491F-8B04-169C6F138B0A}"/>
                </a:ext>
              </a:extLst>
            </p:cNvPr>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4" name="Freeform 12">
              <a:extLst>
                <a:ext uri="{FF2B5EF4-FFF2-40B4-BE49-F238E27FC236}">
                  <a16:creationId xmlns:a16="http://schemas.microsoft.com/office/drawing/2014/main" id="{41BE51DE-402B-48B5-99C8-D8BB9A32DF35}"/>
                </a:ext>
              </a:extLst>
            </p:cNvPr>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5" name="Freeform 13">
              <a:extLst>
                <a:ext uri="{FF2B5EF4-FFF2-40B4-BE49-F238E27FC236}">
                  <a16:creationId xmlns:a16="http://schemas.microsoft.com/office/drawing/2014/main" id="{8D5E878B-8859-44FA-A69D-DCE630AAB0DC}"/>
                </a:ext>
              </a:extLst>
            </p:cNvPr>
            <p:cNvSpPr>
              <a:spLocks/>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6" name="Freeform 14">
              <a:extLst>
                <a:ext uri="{FF2B5EF4-FFF2-40B4-BE49-F238E27FC236}">
                  <a16:creationId xmlns:a16="http://schemas.microsoft.com/office/drawing/2014/main" id="{08D55808-ECDC-4E9B-84ED-7301E9E716C2}"/>
                </a:ext>
              </a:extLst>
            </p:cNvPr>
            <p:cNvSpPr>
              <a:spLocks/>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7" name="Freeform 15">
              <a:extLst>
                <a:ext uri="{FF2B5EF4-FFF2-40B4-BE49-F238E27FC236}">
                  <a16:creationId xmlns:a16="http://schemas.microsoft.com/office/drawing/2014/main" id="{3436B310-313E-4A53-A70D-CA0D0D97FE7A}"/>
                </a:ext>
              </a:extLst>
            </p:cNvPr>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8" name="Freeform 16">
              <a:extLst>
                <a:ext uri="{FF2B5EF4-FFF2-40B4-BE49-F238E27FC236}">
                  <a16:creationId xmlns:a16="http://schemas.microsoft.com/office/drawing/2014/main" id="{F3CE55A9-AE55-4169-A58D-8171D9916EC9}"/>
                </a:ext>
              </a:extLst>
            </p:cNvPr>
            <p:cNvSpPr>
              <a:spLocks/>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9" name="Freeform 17">
              <a:extLst>
                <a:ext uri="{FF2B5EF4-FFF2-40B4-BE49-F238E27FC236}">
                  <a16:creationId xmlns:a16="http://schemas.microsoft.com/office/drawing/2014/main" id="{FA01BC48-4605-46FC-A7AC-192C7DBCA046}"/>
                </a:ext>
              </a:extLst>
            </p:cNvPr>
            <p:cNvSpPr>
              <a:spLocks/>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0" name="Freeform 18">
              <a:extLst>
                <a:ext uri="{FF2B5EF4-FFF2-40B4-BE49-F238E27FC236}">
                  <a16:creationId xmlns:a16="http://schemas.microsoft.com/office/drawing/2014/main" id="{870190F3-472B-4296-B88D-D6904B9F3085}"/>
                </a:ext>
              </a:extLst>
            </p:cNvPr>
            <p:cNvSpPr>
              <a:spLocks/>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1" name="Freeform 19">
              <a:extLst>
                <a:ext uri="{FF2B5EF4-FFF2-40B4-BE49-F238E27FC236}">
                  <a16:creationId xmlns:a16="http://schemas.microsoft.com/office/drawing/2014/main" id="{6CEA0F2B-4AAB-4A16-B7F1-CFCB0C0DCEEE}"/>
                </a:ext>
              </a:extLst>
            </p:cNvPr>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2" name="Freeform 20">
              <a:extLst>
                <a:ext uri="{FF2B5EF4-FFF2-40B4-BE49-F238E27FC236}">
                  <a16:creationId xmlns:a16="http://schemas.microsoft.com/office/drawing/2014/main" id="{CD64F657-7EE7-4AF2-ADE4-160C87E64D6B}"/>
                </a:ext>
              </a:extLst>
            </p:cNvPr>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3" name="Freeform 21">
              <a:extLst>
                <a:ext uri="{FF2B5EF4-FFF2-40B4-BE49-F238E27FC236}">
                  <a16:creationId xmlns:a16="http://schemas.microsoft.com/office/drawing/2014/main" id="{FA80A690-9084-4519-8D88-A01963C02369}"/>
                </a:ext>
              </a:extLst>
            </p:cNvPr>
            <p:cNvSpPr>
              <a:spLocks/>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4" name="Freeform 22">
              <a:extLst>
                <a:ext uri="{FF2B5EF4-FFF2-40B4-BE49-F238E27FC236}">
                  <a16:creationId xmlns:a16="http://schemas.microsoft.com/office/drawing/2014/main" id="{E847401D-2482-482A-AC12-D2E83C13546D}"/>
                </a:ext>
              </a:extLst>
            </p:cNvPr>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5" name="Freeform 23">
              <a:extLst>
                <a:ext uri="{FF2B5EF4-FFF2-40B4-BE49-F238E27FC236}">
                  <a16:creationId xmlns:a16="http://schemas.microsoft.com/office/drawing/2014/main" id="{86054F72-4509-4465-B9A8-8DAE3EFD35B0}"/>
                </a:ext>
              </a:extLst>
            </p:cNvPr>
            <p:cNvSpPr>
              <a:spLocks/>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6" name="Freeform 24">
              <a:extLst>
                <a:ext uri="{FF2B5EF4-FFF2-40B4-BE49-F238E27FC236}">
                  <a16:creationId xmlns:a16="http://schemas.microsoft.com/office/drawing/2014/main" id="{813850E4-4B62-4FDA-ABD6-F5A5AA5E7C28}"/>
                </a:ext>
              </a:extLst>
            </p:cNvPr>
            <p:cNvSpPr>
              <a:spLocks/>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7" name="Freeform 25">
              <a:extLst>
                <a:ext uri="{FF2B5EF4-FFF2-40B4-BE49-F238E27FC236}">
                  <a16:creationId xmlns:a16="http://schemas.microsoft.com/office/drawing/2014/main" id="{1B4F0124-2FAE-4D54-9ECC-E88A8031BBDE}"/>
                </a:ext>
              </a:extLst>
            </p:cNvPr>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8" name="Freeform 26">
              <a:extLst>
                <a:ext uri="{FF2B5EF4-FFF2-40B4-BE49-F238E27FC236}">
                  <a16:creationId xmlns:a16="http://schemas.microsoft.com/office/drawing/2014/main" id="{2A730E5F-DF9C-488E-B4E0-EE9F501529EE}"/>
                </a:ext>
              </a:extLst>
            </p:cNvPr>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9" name="Freeform 27">
              <a:extLst>
                <a:ext uri="{FF2B5EF4-FFF2-40B4-BE49-F238E27FC236}">
                  <a16:creationId xmlns:a16="http://schemas.microsoft.com/office/drawing/2014/main" id="{39861D7E-D8DA-436F-9E2F-5C08A8BFB4D5}"/>
                </a:ext>
              </a:extLst>
            </p:cNvPr>
            <p:cNvSpPr>
              <a:spLocks/>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0" name="Freeform 28">
              <a:extLst>
                <a:ext uri="{FF2B5EF4-FFF2-40B4-BE49-F238E27FC236}">
                  <a16:creationId xmlns:a16="http://schemas.microsoft.com/office/drawing/2014/main" id="{8B038F9F-6A9C-4E57-A659-0090AF470598}"/>
                </a:ext>
              </a:extLst>
            </p:cNvPr>
            <p:cNvSpPr>
              <a:spLocks/>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1" name="Freeform 29">
              <a:extLst>
                <a:ext uri="{FF2B5EF4-FFF2-40B4-BE49-F238E27FC236}">
                  <a16:creationId xmlns:a16="http://schemas.microsoft.com/office/drawing/2014/main" id="{15E4EB7D-754D-4053-9A23-596C7CFDA987}"/>
                </a:ext>
              </a:extLst>
            </p:cNvPr>
            <p:cNvSpPr>
              <a:spLocks/>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2" name="Freeform 30">
              <a:extLst>
                <a:ext uri="{FF2B5EF4-FFF2-40B4-BE49-F238E27FC236}">
                  <a16:creationId xmlns:a16="http://schemas.microsoft.com/office/drawing/2014/main" id="{28E147CB-2B8F-497B-B00B-C25E679DC5EB}"/>
                </a:ext>
              </a:extLst>
            </p:cNvPr>
            <p:cNvSpPr>
              <a:spLocks/>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3" name="Freeform 31">
              <a:extLst>
                <a:ext uri="{FF2B5EF4-FFF2-40B4-BE49-F238E27FC236}">
                  <a16:creationId xmlns:a16="http://schemas.microsoft.com/office/drawing/2014/main" id="{E68BC676-C787-429D-B59B-1A5CE062F78A}"/>
                </a:ext>
              </a:extLst>
            </p:cNvPr>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4" name="Freeform 32">
              <a:extLst>
                <a:ext uri="{FF2B5EF4-FFF2-40B4-BE49-F238E27FC236}">
                  <a16:creationId xmlns:a16="http://schemas.microsoft.com/office/drawing/2014/main" id="{71266960-73CB-44B9-9A97-810858989148}"/>
                </a:ext>
              </a:extLst>
            </p:cNvPr>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5" name="Freeform 33">
              <a:extLst>
                <a:ext uri="{FF2B5EF4-FFF2-40B4-BE49-F238E27FC236}">
                  <a16:creationId xmlns:a16="http://schemas.microsoft.com/office/drawing/2014/main" id="{3FF3AC5A-B742-4B29-8E04-03A71D82B9A6}"/>
                </a:ext>
              </a:extLst>
            </p:cNvPr>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6" name="Freeform 34">
              <a:extLst>
                <a:ext uri="{FF2B5EF4-FFF2-40B4-BE49-F238E27FC236}">
                  <a16:creationId xmlns:a16="http://schemas.microsoft.com/office/drawing/2014/main" id="{0C912743-E24B-4E48-8196-5FBD1ECEE9AD}"/>
                </a:ext>
              </a:extLst>
            </p:cNvPr>
            <p:cNvSpPr>
              <a:spLocks/>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7" name="Freeform 35">
              <a:extLst>
                <a:ext uri="{FF2B5EF4-FFF2-40B4-BE49-F238E27FC236}">
                  <a16:creationId xmlns:a16="http://schemas.microsoft.com/office/drawing/2014/main" id="{6E2F01F4-1410-4FE1-B043-EA97A1541F32}"/>
                </a:ext>
              </a:extLst>
            </p:cNvPr>
            <p:cNvSpPr>
              <a:spLocks/>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8" name="Freeform 36">
              <a:extLst>
                <a:ext uri="{FF2B5EF4-FFF2-40B4-BE49-F238E27FC236}">
                  <a16:creationId xmlns:a16="http://schemas.microsoft.com/office/drawing/2014/main" id="{58ACFF1C-49F0-414E-B9E3-DE4E9FFAA38A}"/>
                </a:ext>
              </a:extLst>
            </p:cNvPr>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9" name="Freeform 37">
              <a:extLst>
                <a:ext uri="{FF2B5EF4-FFF2-40B4-BE49-F238E27FC236}">
                  <a16:creationId xmlns:a16="http://schemas.microsoft.com/office/drawing/2014/main" id="{DACBD04B-22FF-4A4F-8B29-A2F31A05423A}"/>
                </a:ext>
              </a:extLst>
            </p:cNvPr>
            <p:cNvSpPr>
              <a:spLocks/>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0" name="Freeform 38">
              <a:extLst>
                <a:ext uri="{FF2B5EF4-FFF2-40B4-BE49-F238E27FC236}">
                  <a16:creationId xmlns:a16="http://schemas.microsoft.com/office/drawing/2014/main" id="{A13F6E37-C22B-4FD3-ADFE-9C53ECB44692}"/>
                </a:ext>
              </a:extLst>
            </p:cNvPr>
            <p:cNvSpPr>
              <a:spLocks/>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1" name="Freeform 39">
              <a:extLst>
                <a:ext uri="{FF2B5EF4-FFF2-40B4-BE49-F238E27FC236}">
                  <a16:creationId xmlns:a16="http://schemas.microsoft.com/office/drawing/2014/main" id="{76256F1D-405A-49F9-8592-A899623F2DB0}"/>
                </a:ext>
              </a:extLst>
            </p:cNvPr>
            <p:cNvSpPr>
              <a:spLocks/>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2" name="Freeform 40">
              <a:extLst>
                <a:ext uri="{FF2B5EF4-FFF2-40B4-BE49-F238E27FC236}">
                  <a16:creationId xmlns:a16="http://schemas.microsoft.com/office/drawing/2014/main" id="{2F9CAE14-DB05-4B70-867F-3F6164BDB74F}"/>
                </a:ext>
              </a:extLst>
            </p:cNvPr>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3" name="Freeform 41">
              <a:extLst>
                <a:ext uri="{FF2B5EF4-FFF2-40B4-BE49-F238E27FC236}">
                  <a16:creationId xmlns:a16="http://schemas.microsoft.com/office/drawing/2014/main" id="{30C7B10F-7027-41F9-BEE2-F1575CB690D6}"/>
                </a:ext>
              </a:extLst>
            </p:cNvPr>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4" name="Freeform 42">
              <a:extLst>
                <a:ext uri="{FF2B5EF4-FFF2-40B4-BE49-F238E27FC236}">
                  <a16:creationId xmlns:a16="http://schemas.microsoft.com/office/drawing/2014/main" id="{16B384B2-A2D9-4CB4-AF87-AF1004852B5B}"/>
                </a:ext>
              </a:extLst>
            </p:cNvPr>
            <p:cNvSpPr>
              <a:spLocks/>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5" name="Freeform 43">
              <a:extLst>
                <a:ext uri="{FF2B5EF4-FFF2-40B4-BE49-F238E27FC236}">
                  <a16:creationId xmlns:a16="http://schemas.microsoft.com/office/drawing/2014/main" id="{DC309D60-84B9-4652-BEF1-F71EFAD3A402}"/>
                </a:ext>
              </a:extLst>
            </p:cNvPr>
            <p:cNvSpPr>
              <a:spLocks/>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6" name="Freeform 44">
              <a:extLst>
                <a:ext uri="{FF2B5EF4-FFF2-40B4-BE49-F238E27FC236}">
                  <a16:creationId xmlns:a16="http://schemas.microsoft.com/office/drawing/2014/main" id="{A4440044-5486-483F-B652-7EE3849461B3}"/>
                </a:ext>
              </a:extLst>
            </p:cNvPr>
            <p:cNvSpPr>
              <a:spLocks/>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7" name="Freeform 45">
              <a:extLst>
                <a:ext uri="{FF2B5EF4-FFF2-40B4-BE49-F238E27FC236}">
                  <a16:creationId xmlns:a16="http://schemas.microsoft.com/office/drawing/2014/main" id="{446771E9-EA09-4256-8955-FE392C07AFC4}"/>
                </a:ext>
              </a:extLst>
            </p:cNvPr>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8" name="Freeform 46">
              <a:extLst>
                <a:ext uri="{FF2B5EF4-FFF2-40B4-BE49-F238E27FC236}">
                  <a16:creationId xmlns:a16="http://schemas.microsoft.com/office/drawing/2014/main" id="{FE985025-CAA5-44F2-9174-87CD1D8BA182}"/>
                </a:ext>
              </a:extLst>
            </p:cNvPr>
            <p:cNvSpPr>
              <a:spLocks/>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9" name="Freeform 47">
              <a:extLst>
                <a:ext uri="{FF2B5EF4-FFF2-40B4-BE49-F238E27FC236}">
                  <a16:creationId xmlns:a16="http://schemas.microsoft.com/office/drawing/2014/main" id="{1105FBBE-AD06-4F22-94D8-E2E98185FAA9}"/>
                </a:ext>
              </a:extLst>
            </p:cNvPr>
            <p:cNvSpPr>
              <a:spLocks/>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0" name="Freeform 48">
              <a:extLst>
                <a:ext uri="{FF2B5EF4-FFF2-40B4-BE49-F238E27FC236}">
                  <a16:creationId xmlns:a16="http://schemas.microsoft.com/office/drawing/2014/main" id="{8141824A-6AD4-4B53-B837-71461DD538CC}"/>
                </a:ext>
              </a:extLst>
            </p:cNvPr>
            <p:cNvSpPr>
              <a:spLocks/>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1" name="Freeform 49">
              <a:extLst>
                <a:ext uri="{FF2B5EF4-FFF2-40B4-BE49-F238E27FC236}">
                  <a16:creationId xmlns:a16="http://schemas.microsoft.com/office/drawing/2014/main" id="{1CEF1D95-CD6C-417A-9539-CB4DBAA5E07D}"/>
                </a:ext>
              </a:extLst>
            </p:cNvPr>
            <p:cNvSpPr>
              <a:spLocks/>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2" name="Freeform 50">
              <a:extLst>
                <a:ext uri="{FF2B5EF4-FFF2-40B4-BE49-F238E27FC236}">
                  <a16:creationId xmlns:a16="http://schemas.microsoft.com/office/drawing/2014/main" id="{BF6CB5D3-9648-4D73-AB7C-5374814E5BA2}"/>
                </a:ext>
              </a:extLst>
            </p:cNvPr>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3" name="Freeform 51">
              <a:extLst>
                <a:ext uri="{FF2B5EF4-FFF2-40B4-BE49-F238E27FC236}">
                  <a16:creationId xmlns:a16="http://schemas.microsoft.com/office/drawing/2014/main" id="{55F0E322-3AEE-482E-8E59-9FB04FACA931}"/>
                </a:ext>
              </a:extLst>
            </p:cNvPr>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4" name="Freeform 52">
              <a:extLst>
                <a:ext uri="{FF2B5EF4-FFF2-40B4-BE49-F238E27FC236}">
                  <a16:creationId xmlns:a16="http://schemas.microsoft.com/office/drawing/2014/main" id="{0D3C59AD-7CCF-4166-9D21-3C3484889312}"/>
                </a:ext>
              </a:extLst>
            </p:cNvPr>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5" name="Freeform 53">
              <a:extLst>
                <a:ext uri="{FF2B5EF4-FFF2-40B4-BE49-F238E27FC236}">
                  <a16:creationId xmlns:a16="http://schemas.microsoft.com/office/drawing/2014/main" id="{9C9DA4CE-7B4D-42AE-9264-92B7D7757DD8}"/>
                </a:ext>
              </a:extLst>
            </p:cNvPr>
            <p:cNvSpPr>
              <a:spLocks/>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6" name="Freeform 54">
              <a:extLst>
                <a:ext uri="{FF2B5EF4-FFF2-40B4-BE49-F238E27FC236}">
                  <a16:creationId xmlns:a16="http://schemas.microsoft.com/office/drawing/2014/main" id="{DBCBD0D2-5C9C-4B12-8CF8-9CA320825ED7}"/>
                </a:ext>
              </a:extLst>
            </p:cNvPr>
            <p:cNvSpPr>
              <a:spLocks/>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7" name="Freeform 55">
              <a:extLst>
                <a:ext uri="{FF2B5EF4-FFF2-40B4-BE49-F238E27FC236}">
                  <a16:creationId xmlns:a16="http://schemas.microsoft.com/office/drawing/2014/main" id="{CDCFBD31-7961-4587-876E-1FAFC4E74AB8}"/>
                </a:ext>
              </a:extLst>
            </p:cNvPr>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8" name="Freeform 56">
              <a:extLst>
                <a:ext uri="{FF2B5EF4-FFF2-40B4-BE49-F238E27FC236}">
                  <a16:creationId xmlns:a16="http://schemas.microsoft.com/office/drawing/2014/main" id="{52482C08-723A-4738-9787-3516B3C17145}"/>
                </a:ext>
              </a:extLst>
            </p:cNvPr>
            <p:cNvSpPr>
              <a:spLocks/>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9" name="Freeform 57">
              <a:extLst>
                <a:ext uri="{FF2B5EF4-FFF2-40B4-BE49-F238E27FC236}">
                  <a16:creationId xmlns:a16="http://schemas.microsoft.com/office/drawing/2014/main" id="{5B72A8F0-33E3-42CD-88C2-C35BEC0E9833}"/>
                </a:ext>
              </a:extLst>
            </p:cNvPr>
            <p:cNvSpPr>
              <a:spLocks/>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0" name="Freeform 58">
              <a:extLst>
                <a:ext uri="{FF2B5EF4-FFF2-40B4-BE49-F238E27FC236}">
                  <a16:creationId xmlns:a16="http://schemas.microsoft.com/office/drawing/2014/main" id="{73FC54A2-6588-499B-968A-79F4CA9CF5F3}"/>
                </a:ext>
              </a:extLst>
            </p:cNvPr>
            <p:cNvSpPr>
              <a:spLocks/>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1" name="Freeform 59">
              <a:extLst>
                <a:ext uri="{FF2B5EF4-FFF2-40B4-BE49-F238E27FC236}">
                  <a16:creationId xmlns:a16="http://schemas.microsoft.com/office/drawing/2014/main" id="{1E6AB002-C130-4648-A18E-BA496FF1756C}"/>
                </a:ext>
              </a:extLst>
            </p:cNvPr>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2" name="Freeform 60">
              <a:extLst>
                <a:ext uri="{FF2B5EF4-FFF2-40B4-BE49-F238E27FC236}">
                  <a16:creationId xmlns:a16="http://schemas.microsoft.com/office/drawing/2014/main" id="{B0044278-9F7F-4596-96D2-ACFBE0DEC0B1}"/>
                </a:ext>
              </a:extLst>
            </p:cNvPr>
            <p:cNvSpPr>
              <a:spLocks/>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3" name="Freeform 61">
              <a:extLst>
                <a:ext uri="{FF2B5EF4-FFF2-40B4-BE49-F238E27FC236}">
                  <a16:creationId xmlns:a16="http://schemas.microsoft.com/office/drawing/2014/main" id="{79F75E0D-27A7-44C1-BF19-495F4768F995}"/>
                </a:ext>
              </a:extLst>
            </p:cNvPr>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4" name="Freeform 62">
              <a:extLst>
                <a:ext uri="{FF2B5EF4-FFF2-40B4-BE49-F238E27FC236}">
                  <a16:creationId xmlns:a16="http://schemas.microsoft.com/office/drawing/2014/main" id="{E5B9E395-C74C-4D98-8911-EE2C765D8BEB}"/>
                </a:ext>
              </a:extLst>
            </p:cNvPr>
            <p:cNvSpPr>
              <a:spLocks/>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5" name="Freeform 63">
              <a:extLst>
                <a:ext uri="{FF2B5EF4-FFF2-40B4-BE49-F238E27FC236}">
                  <a16:creationId xmlns:a16="http://schemas.microsoft.com/office/drawing/2014/main" id="{53BB8418-388C-4142-9A80-8BF00A87F7B0}"/>
                </a:ext>
              </a:extLst>
            </p:cNvPr>
            <p:cNvSpPr>
              <a:spLocks/>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6" name="Freeform 64">
              <a:extLst>
                <a:ext uri="{FF2B5EF4-FFF2-40B4-BE49-F238E27FC236}">
                  <a16:creationId xmlns:a16="http://schemas.microsoft.com/office/drawing/2014/main" id="{0256DB41-B3C1-4FEB-B394-9762C00E7F70}"/>
                </a:ext>
              </a:extLst>
            </p:cNvPr>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7" name="Freeform 65">
              <a:extLst>
                <a:ext uri="{FF2B5EF4-FFF2-40B4-BE49-F238E27FC236}">
                  <a16:creationId xmlns:a16="http://schemas.microsoft.com/office/drawing/2014/main" id="{F2BC9C1F-3F30-47A6-B503-20FB179B7F3A}"/>
                </a:ext>
              </a:extLst>
            </p:cNvPr>
            <p:cNvSpPr>
              <a:spLocks/>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8" name="Freeform 66">
              <a:extLst>
                <a:ext uri="{FF2B5EF4-FFF2-40B4-BE49-F238E27FC236}">
                  <a16:creationId xmlns:a16="http://schemas.microsoft.com/office/drawing/2014/main" id="{F2E1921C-CA0E-4886-93CA-956A6497CF03}"/>
                </a:ext>
              </a:extLst>
            </p:cNvPr>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9" name="Freeform 67">
              <a:extLst>
                <a:ext uri="{FF2B5EF4-FFF2-40B4-BE49-F238E27FC236}">
                  <a16:creationId xmlns:a16="http://schemas.microsoft.com/office/drawing/2014/main" id="{33147323-CD74-4B45-8B3D-9FC2D6ABC4D5}"/>
                </a:ext>
              </a:extLst>
            </p:cNvPr>
            <p:cNvSpPr>
              <a:spLocks/>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50" name="Freeform 68">
              <a:extLst>
                <a:ext uri="{FF2B5EF4-FFF2-40B4-BE49-F238E27FC236}">
                  <a16:creationId xmlns:a16="http://schemas.microsoft.com/office/drawing/2014/main" id="{646502BE-8655-4E99-B8D3-19E6C1D2B9F4}"/>
                </a:ext>
              </a:extLst>
            </p:cNvPr>
            <p:cNvSpPr>
              <a:spLocks/>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51" name="Freeform 69">
              <a:extLst>
                <a:ext uri="{FF2B5EF4-FFF2-40B4-BE49-F238E27FC236}">
                  <a16:creationId xmlns:a16="http://schemas.microsoft.com/office/drawing/2014/main" id="{7B89F1B5-6B06-45D2-838B-039A44EFFD1B}"/>
                </a:ext>
              </a:extLst>
            </p:cNvPr>
            <p:cNvSpPr>
              <a:spLocks/>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52" name="Freeform 70">
              <a:extLst>
                <a:ext uri="{FF2B5EF4-FFF2-40B4-BE49-F238E27FC236}">
                  <a16:creationId xmlns:a16="http://schemas.microsoft.com/office/drawing/2014/main" id="{07A005EC-C937-4146-8D02-C00C5931EBCD}"/>
                </a:ext>
              </a:extLst>
            </p:cNvPr>
            <p:cNvSpPr>
              <a:spLocks/>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grpSp>
      <p:sp>
        <p:nvSpPr>
          <p:cNvPr id="263" name="Title 1">
            <a:extLst>
              <a:ext uri="{FF2B5EF4-FFF2-40B4-BE49-F238E27FC236}">
                <a16:creationId xmlns:a16="http://schemas.microsoft.com/office/drawing/2014/main" id="{3F36D6CC-3534-47CC-AECE-83EDA4639FB5}"/>
              </a:ext>
            </a:extLst>
          </p:cNvPr>
          <p:cNvSpPr>
            <a:spLocks noGrp="1"/>
          </p:cNvSpPr>
          <p:nvPr>
            <p:ph type="ctrTitle"/>
          </p:nvPr>
        </p:nvSpPr>
        <p:spPr>
          <a:xfrm>
            <a:off x="944389" y="2158329"/>
            <a:ext cx="3998353" cy="860400"/>
          </a:xfrm>
          <a:prstGeom prst="rect">
            <a:avLst/>
          </a:prstGeom>
        </p:spPr>
        <p:txBody>
          <a:bodyPr/>
          <a:lstStyle>
            <a:lvl1pPr>
              <a:defRPr sz="2249" b="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264" name="Subtitle 2">
            <a:extLst>
              <a:ext uri="{FF2B5EF4-FFF2-40B4-BE49-F238E27FC236}">
                <a16:creationId xmlns:a16="http://schemas.microsoft.com/office/drawing/2014/main" id="{C26FB38E-4E99-4AFB-8C8C-F03F7A963D9C}"/>
              </a:ext>
            </a:extLst>
          </p:cNvPr>
          <p:cNvSpPr>
            <a:spLocks noGrp="1"/>
          </p:cNvSpPr>
          <p:nvPr>
            <p:ph type="subTitle" idx="1"/>
          </p:nvPr>
        </p:nvSpPr>
        <p:spPr>
          <a:xfrm>
            <a:off x="944581" y="3200329"/>
            <a:ext cx="4018535" cy="645742"/>
          </a:xfrm>
          <a:prstGeom prst="rect">
            <a:avLst/>
          </a:prstGeom>
        </p:spPr>
        <p:txBody>
          <a:bodyPr/>
          <a:lstStyle>
            <a:lvl1pPr marL="0" indent="0" algn="l">
              <a:buNone/>
              <a:defRPr sz="1499">
                <a:solidFill>
                  <a:schemeClr val="bg1"/>
                </a:solidFill>
                <a:latin typeface="EYInterstate Light" panose="02000506000000020004" pitchFamily="2" charset="0"/>
                <a:cs typeface="Arial" pitchFamily="34" charset="0"/>
              </a:defRPr>
            </a:lvl1pPr>
            <a:lvl2pPr marL="0" indent="0" algn="l">
              <a:buNone/>
              <a:defRPr sz="1199">
                <a:solidFill>
                  <a:schemeClr val="tx1">
                    <a:lumMod val="75000"/>
                    <a:lumOff val="25000"/>
                  </a:schemeClr>
                </a:solidFill>
              </a:defRPr>
            </a:lvl2pPr>
            <a:lvl3pPr marL="685434" indent="0" algn="ctr">
              <a:buNone/>
              <a:defRPr>
                <a:solidFill>
                  <a:schemeClr val="tx1">
                    <a:tint val="75000"/>
                  </a:schemeClr>
                </a:solidFill>
              </a:defRPr>
            </a:lvl3pPr>
            <a:lvl4pPr marL="1028151" indent="0" algn="ctr">
              <a:buNone/>
              <a:defRPr>
                <a:solidFill>
                  <a:schemeClr val="tx1">
                    <a:tint val="75000"/>
                  </a:schemeClr>
                </a:solidFill>
              </a:defRPr>
            </a:lvl4pPr>
            <a:lvl5pPr marL="1370868" indent="0" algn="ctr">
              <a:buNone/>
              <a:defRPr>
                <a:solidFill>
                  <a:schemeClr val="tx1">
                    <a:tint val="75000"/>
                  </a:schemeClr>
                </a:solidFill>
              </a:defRPr>
            </a:lvl5pPr>
            <a:lvl6pPr marL="1713586" indent="0" algn="ctr">
              <a:buNone/>
              <a:defRPr>
                <a:solidFill>
                  <a:schemeClr val="tx1">
                    <a:tint val="75000"/>
                  </a:schemeClr>
                </a:solidFill>
              </a:defRPr>
            </a:lvl6pPr>
            <a:lvl7pPr marL="2056303" indent="0" algn="ctr">
              <a:buNone/>
              <a:defRPr>
                <a:solidFill>
                  <a:schemeClr val="tx1">
                    <a:tint val="75000"/>
                  </a:schemeClr>
                </a:solidFill>
              </a:defRPr>
            </a:lvl7pPr>
            <a:lvl8pPr marL="2399020" indent="0" algn="ctr">
              <a:buNone/>
              <a:defRPr>
                <a:solidFill>
                  <a:schemeClr val="tx1">
                    <a:tint val="75000"/>
                  </a:schemeClr>
                </a:solidFill>
              </a:defRPr>
            </a:lvl8pPr>
            <a:lvl9pPr marL="2741737" indent="0" algn="ctr">
              <a:buNone/>
              <a:defRPr>
                <a:solidFill>
                  <a:schemeClr val="tx1">
                    <a:tint val="75000"/>
                  </a:schemeClr>
                </a:solidFill>
              </a:defRPr>
            </a:lvl9pPr>
          </a:lstStyle>
          <a:p>
            <a:pPr lvl="0"/>
            <a:r>
              <a:rPr lang="en-US" dirty="0"/>
              <a:t>Click to edit Master subtitle style</a:t>
            </a:r>
            <a:endParaRPr lang="en-GB" dirty="0"/>
          </a:p>
        </p:txBody>
      </p:sp>
      <p:grpSp>
        <p:nvGrpSpPr>
          <p:cNvPr id="82" name="Group 4">
            <a:extLst>
              <a:ext uri="{FF2B5EF4-FFF2-40B4-BE49-F238E27FC236}">
                <a16:creationId xmlns:a16="http://schemas.microsoft.com/office/drawing/2014/main" id="{A63454B3-EB4E-450A-98AA-6B5943D89732}"/>
              </a:ext>
            </a:extLst>
          </p:cNvPr>
          <p:cNvGrpSpPr>
            <a:grpSpLocks noChangeAspect="1"/>
          </p:cNvGrpSpPr>
          <p:nvPr userDrawn="1"/>
        </p:nvGrpSpPr>
        <p:grpSpPr bwMode="auto">
          <a:xfrm>
            <a:off x="10359392" y="4960938"/>
            <a:ext cx="1224912" cy="1435100"/>
            <a:chOff x="6529" y="3125"/>
            <a:chExt cx="772" cy="904"/>
          </a:xfrm>
        </p:grpSpPr>
        <p:sp>
          <p:nvSpPr>
            <p:cNvPr id="83" name="Freeform 5">
              <a:extLst>
                <a:ext uri="{FF2B5EF4-FFF2-40B4-BE49-F238E27FC236}">
                  <a16:creationId xmlns:a16="http://schemas.microsoft.com/office/drawing/2014/main" id="{C4ED221A-C963-42C0-91ED-C597F6BDAF9C}"/>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84" name="Freeform 6">
              <a:extLst>
                <a:ext uri="{FF2B5EF4-FFF2-40B4-BE49-F238E27FC236}">
                  <a16:creationId xmlns:a16="http://schemas.microsoft.com/office/drawing/2014/main" id="{7956D1CB-5F24-4766-80AE-D75515383444}"/>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grpSp>
    </p:spTree>
    <p:extLst>
      <p:ext uri="{BB962C8B-B14F-4D97-AF65-F5344CB8AC3E}">
        <p14:creationId xmlns:p14="http://schemas.microsoft.com/office/powerpoint/2010/main" val="3608859363"/>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tandard slide">
    <p:spTree>
      <p:nvGrpSpPr>
        <p:cNvPr id="1" name=""/>
        <p:cNvGrpSpPr/>
        <p:nvPr/>
      </p:nvGrpSpPr>
      <p:grpSpPr>
        <a:xfrm>
          <a:off x="0" y="0"/>
          <a:ext cx="0" cy="0"/>
          <a:chOff x="0" y="0"/>
          <a:chExt cx="0" cy="0"/>
        </a:xfrm>
      </p:grpSpPr>
      <p:sp>
        <p:nvSpPr>
          <p:cNvPr id="2" name="Title 1"/>
          <p:cNvSpPr>
            <a:spLocks noGrp="1"/>
          </p:cNvSpPr>
          <p:nvPr>
            <p:ph type="title"/>
          </p:nvPr>
        </p:nvSpPr>
        <p:spPr>
          <a:xfrm>
            <a:off x="609601" y="294200"/>
            <a:ext cx="10972800" cy="590400"/>
          </a:xfrm>
        </p:spPr>
        <p:txBody>
          <a:bodyPr/>
          <a:lstStyle>
            <a:lvl1pPr>
              <a:defRPr sz="1799">
                <a:solidFill>
                  <a:schemeClr val="bg1"/>
                </a:solidFill>
              </a:defRPr>
            </a:lvl1pPr>
          </a:lstStyle>
          <a:p>
            <a:r>
              <a:rPr lang="en-US" dirty="0"/>
              <a:t>Click to edit Master title style</a:t>
            </a:r>
            <a:endParaRPr lang="en-GB" dirty="0"/>
          </a:p>
        </p:txBody>
      </p:sp>
      <p:sp>
        <p:nvSpPr>
          <p:cNvPr id="3" name="Content Placeholder 2"/>
          <p:cNvSpPr>
            <a:spLocks noGrp="1"/>
          </p:cNvSpPr>
          <p:nvPr>
            <p:ph idx="1" hasCustomPrompt="1"/>
          </p:nvPr>
        </p:nvSpPr>
        <p:spPr>
          <a:xfrm>
            <a:off x="609600" y="1137922"/>
            <a:ext cx="10972800" cy="4834617"/>
          </a:xfrm>
        </p:spPr>
        <p:txBody>
          <a:bodyPr/>
          <a:lstStyle>
            <a:lvl1pPr marL="267319" marR="0" indent="-267319" algn="l" defTabSz="685434" rtl="0" eaLnBrk="1" fontAlgn="auto" latinLnBrk="0" hangingPunct="1">
              <a:lnSpc>
                <a:spcPct val="100000"/>
              </a:lnSpc>
              <a:spcBef>
                <a:spcPct val="20000"/>
              </a:spcBef>
              <a:spcAft>
                <a:spcPts val="0"/>
              </a:spcAft>
              <a:buClr>
                <a:srgbClr val="FFE600"/>
              </a:buClr>
              <a:buSzPct val="70000"/>
              <a:buFont typeface="Arial" pitchFamily="34" charset="0"/>
              <a:buChar char="►"/>
              <a:tabLst/>
              <a:defRPr sz="1499">
                <a:solidFill>
                  <a:schemeClr val="bg1"/>
                </a:solidFill>
              </a:defRPr>
            </a:lvl1pPr>
            <a:lvl2pPr marL="534639" marR="0" indent="-267319" algn="l" defTabSz="685434" rtl="0" eaLnBrk="1" fontAlgn="auto" latinLnBrk="0" hangingPunct="1">
              <a:lnSpc>
                <a:spcPct val="100000"/>
              </a:lnSpc>
              <a:spcBef>
                <a:spcPct val="20000"/>
              </a:spcBef>
              <a:spcAft>
                <a:spcPts val="0"/>
              </a:spcAft>
              <a:buClr>
                <a:srgbClr val="FFE600"/>
              </a:buClr>
              <a:buSzPct val="70000"/>
              <a:buFont typeface="Arial" pitchFamily="34" charset="0"/>
              <a:buChar char="►"/>
              <a:tabLst/>
              <a:defRPr sz="1349">
                <a:solidFill>
                  <a:schemeClr val="bg1"/>
                </a:solidFill>
              </a:defRPr>
            </a:lvl2pPr>
            <a:lvl3pPr marL="801958" marR="0" indent="-267319" algn="l" defTabSz="685434" rtl="0" eaLnBrk="1" fontAlgn="auto" latinLnBrk="0" hangingPunct="1">
              <a:lnSpc>
                <a:spcPct val="100000"/>
              </a:lnSpc>
              <a:spcBef>
                <a:spcPct val="20000"/>
              </a:spcBef>
              <a:spcAft>
                <a:spcPts val="0"/>
              </a:spcAft>
              <a:buClr>
                <a:srgbClr val="FFE600"/>
              </a:buClr>
              <a:buSzPct val="70000"/>
              <a:buFont typeface="Arial" pitchFamily="34" charset="0"/>
              <a:buChar char="►"/>
              <a:tabLst/>
              <a:defRPr sz="1199">
                <a:solidFill>
                  <a:schemeClr val="bg1"/>
                </a:solidFill>
              </a:defRPr>
            </a:lvl3pPr>
            <a:lvl4pPr marL="1069277" marR="0" indent="-267319" algn="l" defTabSz="685434" rtl="0" eaLnBrk="1" fontAlgn="auto" latinLnBrk="0" hangingPunct="1">
              <a:lnSpc>
                <a:spcPct val="100000"/>
              </a:lnSpc>
              <a:spcBef>
                <a:spcPct val="20000"/>
              </a:spcBef>
              <a:spcAft>
                <a:spcPts val="0"/>
              </a:spcAft>
              <a:buClr>
                <a:srgbClr val="FFE600"/>
              </a:buClr>
              <a:buSzPct val="70000"/>
              <a:buFont typeface="Arial" pitchFamily="34" charset="0"/>
              <a:buChar char="►"/>
              <a:tabLst/>
              <a:defRPr sz="1049">
                <a:solidFill>
                  <a:schemeClr val="bg1"/>
                </a:solidFill>
              </a:defRPr>
            </a:lvl4pPr>
            <a:lvl5pPr marL="1336597" marR="0" indent="-267319" algn="l" defTabSz="685434" rtl="0" eaLnBrk="1" fontAlgn="auto" latinLnBrk="0" hangingPunct="1">
              <a:lnSpc>
                <a:spcPct val="100000"/>
              </a:lnSpc>
              <a:spcBef>
                <a:spcPct val="20000"/>
              </a:spcBef>
              <a:spcAft>
                <a:spcPts val="0"/>
              </a:spcAft>
              <a:buClr>
                <a:srgbClr val="FFE600"/>
              </a:buClr>
              <a:buSzPct val="70000"/>
              <a:buFont typeface="Arial" pitchFamily="34" charset="0"/>
              <a:buChar char="►"/>
              <a:tabLst/>
              <a:defRPr sz="900">
                <a:solidFill>
                  <a:schemeClr val="bg1"/>
                </a:solidFill>
              </a:defRPr>
            </a:lvl5pPr>
          </a:lstStyle>
          <a:p>
            <a:pPr marL="267319" marR="0" lvl="0" indent="-267319" algn="l" defTabSz="685434" rtl="0" eaLnBrk="1" fontAlgn="auto" latinLnBrk="0" hangingPunct="1">
              <a:lnSpc>
                <a:spcPct val="100000"/>
              </a:lnSpc>
              <a:spcBef>
                <a:spcPct val="20000"/>
              </a:spcBef>
              <a:spcAft>
                <a:spcPts val="0"/>
              </a:spcAft>
              <a:buClr>
                <a:srgbClr val="FFE600"/>
              </a:buClr>
              <a:buSzPct val="70000"/>
              <a:buFont typeface="Arial" pitchFamily="34" charset="0"/>
              <a:buChar char="►"/>
              <a:tabLst/>
              <a:defRPr/>
            </a:pPr>
            <a:r>
              <a:rPr kumimoji="0" lang="en-US" sz="1499" b="0" i="0" u="none" strike="noStrike" kern="1200" cap="none" spc="0" normalizeH="0" baseline="0" noProof="0" dirty="0">
                <a:ln>
                  <a:noFill/>
                </a:ln>
                <a:solidFill>
                  <a:prstClr val="white"/>
                </a:solidFill>
                <a:effectLst/>
                <a:uLnTx/>
                <a:uFillTx/>
                <a:latin typeface="Arial"/>
                <a:ea typeface="+mn-ea"/>
                <a:cs typeface="+mn-cs"/>
              </a:rPr>
              <a:t>Click to edit Master text styles</a:t>
            </a:r>
          </a:p>
          <a:p>
            <a:pPr marL="534639" marR="0" lvl="1" indent="-267319" algn="l" defTabSz="685434" rtl="0" eaLnBrk="1" fontAlgn="auto" latinLnBrk="0" hangingPunct="1">
              <a:lnSpc>
                <a:spcPct val="100000"/>
              </a:lnSpc>
              <a:spcBef>
                <a:spcPct val="20000"/>
              </a:spcBef>
              <a:spcAft>
                <a:spcPts val="0"/>
              </a:spcAft>
              <a:buClr>
                <a:srgbClr val="FFE600"/>
              </a:buClr>
              <a:buSzPct val="70000"/>
              <a:buFont typeface="Arial" pitchFamily="34" charset="0"/>
              <a:buChar char="►"/>
              <a:tabLst/>
              <a:defRPr/>
            </a:pPr>
            <a:r>
              <a:rPr kumimoji="0" lang="en-US" sz="1349" b="0" i="0" u="none" strike="noStrike" kern="1200" cap="none" spc="0" normalizeH="0" baseline="0" noProof="0" dirty="0">
                <a:ln>
                  <a:noFill/>
                </a:ln>
                <a:solidFill>
                  <a:prstClr val="white"/>
                </a:solidFill>
                <a:effectLst/>
                <a:uLnTx/>
                <a:uFillTx/>
                <a:latin typeface="Arial"/>
                <a:ea typeface="+mn-ea"/>
                <a:cs typeface="+mn-cs"/>
              </a:rPr>
              <a:t>Second level</a:t>
            </a:r>
          </a:p>
          <a:p>
            <a:pPr marL="801958" marR="0" lvl="2" indent="-267319" algn="l" defTabSz="685434" rtl="0" eaLnBrk="1" fontAlgn="auto" latinLnBrk="0" hangingPunct="1">
              <a:lnSpc>
                <a:spcPct val="100000"/>
              </a:lnSpc>
              <a:spcBef>
                <a:spcPct val="20000"/>
              </a:spcBef>
              <a:spcAft>
                <a:spcPts val="0"/>
              </a:spcAft>
              <a:buClr>
                <a:srgbClr val="FFE600"/>
              </a:buClr>
              <a:buSzPct val="70000"/>
              <a:buFont typeface="Arial" pitchFamily="34" charset="0"/>
              <a:buChar char="►"/>
              <a:tabLst/>
              <a:defRPr/>
            </a:pPr>
            <a:r>
              <a:rPr kumimoji="0" lang="en-US" sz="1199" b="0" i="0" u="none" strike="noStrike" kern="1200" cap="none" spc="0" normalizeH="0" baseline="0" noProof="0" dirty="0">
                <a:ln>
                  <a:noFill/>
                </a:ln>
                <a:solidFill>
                  <a:prstClr val="white"/>
                </a:solidFill>
                <a:effectLst/>
                <a:uLnTx/>
                <a:uFillTx/>
                <a:latin typeface="Arial"/>
                <a:ea typeface="+mn-ea"/>
                <a:cs typeface="+mn-cs"/>
              </a:rPr>
              <a:t>Third level</a:t>
            </a:r>
          </a:p>
          <a:p>
            <a:pPr marL="1069277" marR="0" lvl="3" indent="-267319" algn="l" defTabSz="685434" rtl="0" eaLnBrk="1" fontAlgn="auto" latinLnBrk="0" hangingPunct="1">
              <a:lnSpc>
                <a:spcPct val="100000"/>
              </a:lnSpc>
              <a:spcBef>
                <a:spcPct val="20000"/>
              </a:spcBef>
              <a:spcAft>
                <a:spcPts val="0"/>
              </a:spcAft>
              <a:buClr>
                <a:srgbClr val="FFE600"/>
              </a:buClr>
              <a:buSzPct val="70000"/>
              <a:buFont typeface="Arial" pitchFamily="34" charset="0"/>
              <a:buChar char="►"/>
              <a:tabLst/>
              <a:defRPr/>
            </a:pPr>
            <a:r>
              <a:rPr kumimoji="0" lang="en-US" sz="1049" b="0" i="0" u="none" strike="noStrike" kern="1200" cap="none" spc="0" normalizeH="0" baseline="0" noProof="0" dirty="0">
                <a:ln>
                  <a:noFill/>
                </a:ln>
                <a:solidFill>
                  <a:prstClr val="white"/>
                </a:solidFill>
                <a:effectLst/>
                <a:uLnTx/>
                <a:uFillTx/>
                <a:latin typeface="Arial"/>
                <a:ea typeface="+mn-ea"/>
                <a:cs typeface="+mn-cs"/>
              </a:rPr>
              <a:t>Fourth level</a:t>
            </a:r>
          </a:p>
          <a:p>
            <a:pPr marL="1336597" marR="0" lvl="4" indent="-267319" algn="l" defTabSz="685434" rtl="0" eaLnBrk="1" fontAlgn="auto" latinLnBrk="0" hangingPunct="1">
              <a:lnSpc>
                <a:spcPct val="100000"/>
              </a:lnSpc>
              <a:spcBef>
                <a:spcPct val="20000"/>
              </a:spcBef>
              <a:spcAft>
                <a:spcPts val="0"/>
              </a:spcAft>
              <a:buClr>
                <a:srgbClr val="FFE600"/>
              </a:buClr>
              <a:buSzPct val="70000"/>
              <a:buFont typeface="Arial" pitchFamily="34" charset="0"/>
              <a:buChar char="►"/>
              <a:tabLst/>
              <a:defRPr/>
            </a:pPr>
            <a:r>
              <a:rPr kumimoji="0" lang="en-US" sz="900" b="0" i="0" u="none" strike="noStrike" kern="1200" cap="none" spc="0" normalizeH="0" baseline="0" noProof="0" dirty="0">
                <a:ln>
                  <a:noFill/>
                </a:ln>
                <a:solidFill>
                  <a:prstClr val="white"/>
                </a:solidFill>
                <a:effectLst/>
                <a:uLnTx/>
                <a:uFillTx/>
                <a:latin typeface="Arial"/>
                <a:ea typeface="+mn-ea"/>
                <a:cs typeface="+mn-cs"/>
              </a:rPr>
              <a:t>Fifth level</a:t>
            </a:r>
            <a:endParaRPr kumimoji="0" lang="en-GB" sz="900" b="0" i="0" u="none" strike="noStrike" kern="1200" cap="none" spc="0" normalizeH="0" baseline="0" noProof="0" dirty="0">
              <a:ln>
                <a:noFill/>
              </a:ln>
              <a:solidFill>
                <a:prstClr val="white"/>
              </a:solidFill>
              <a:effectLst/>
              <a:uLnTx/>
              <a:uFillTx/>
              <a:latin typeface="Arial"/>
              <a:ea typeface="+mn-ea"/>
              <a:cs typeface="+mn-cs"/>
            </a:endParaRPr>
          </a:p>
        </p:txBody>
      </p:sp>
      <p:sp>
        <p:nvSpPr>
          <p:cNvPr id="12" name="Line 10">
            <a:extLst>
              <a:ext uri="{FF2B5EF4-FFF2-40B4-BE49-F238E27FC236}">
                <a16:creationId xmlns:a16="http://schemas.microsoft.com/office/drawing/2014/main" id="{DA9741B6-D337-4A18-8ECB-FB21A6953E44}"/>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4" name="Date Placeholder 3">
            <a:extLst>
              <a:ext uri="{FF2B5EF4-FFF2-40B4-BE49-F238E27FC236}">
                <a16:creationId xmlns:a16="http://schemas.microsoft.com/office/drawing/2014/main" id="{148806A2-2AA7-4EC7-8FA5-6DD8E9FC1AD1}"/>
              </a:ext>
            </a:extLst>
          </p:cNvPr>
          <p:cNvSpPr>
            <a:spLocks noGrp="1"/>
          </p:cNvSpPr>
          <p:nvPr>
            <p:ph type="dt" sz="half" idx="10"/>
          </p:nvPr>
        </p:nvSpPr>
        <p:spPr/>
        <p:txBody>
          <a:bodyPr/>
          <a:lstStyle>
            <a:lvl1pPr>
              <a:defRPr/>
            </a:lvl1pPr>
          </a:lstStyle>
          <a:p>
            <a:r>
              <a:rPr lang="en-US" dirty="0"/>
              <a:t>29 October 2021</a:t>
            </a:r>
          </a:p>
        </p:txBody>
      </p:sp>
      <p:sp>
        <p:nvSpPr>
          <p:cNvPr id="5" name="Footer Placeholder 4">
            <a:extLst>
              <a:ext uri="{FF2B5EF4-FFF2-40B4-BE49-F238E27FC236}">
                <a16:creationId xmlns:a16="http://schemas.microsoft.com/office/drawing/2014/main" id="{8C56F6B4-9E49-490D-8FE1-DB9035090F2D}"/>
              </a:ext>
            </a:extLst>
          </p:cNvPr>
          <p:cNvSpPr>
            <a:spLocks noGrp="1"/>
          </p:cNvSpPr>
          <p:nvPr>
            <p:ph type="ftr" sz="quarter" idx="11"/>
          </p:nvPr>
        </p:nvSpPr>
        <p:spPr/>
        <p:txBody>
          <a:bodyPr/>
          <a:lstStyle>
            <a:lvl1pPr>
              <a:defRPr/>
            </a:lvl1pPr>
          </a:lstStyle>
          <a:p>
            <a:r>
              <a:rPr lang="en-US" dirty="0"/>
              <a:t>Auditing under extreme uncertainty</a:t>
            </a:r>
          </a:p>
        </p:txBody>
      </p:sp>
      <p:sp>
        <p:nvSpPr>
          <p:cNvPr id="6" name="Slide Number Placeholder 5">
            <a:extLst>
              <a:ext uri="{FF2B5EF4-FFF2-40B4-BE49-F238E27FC236}">
                <a16:creationId xmlns:a16="http://schemas.microsoft.com/office/drawing/2014/main" id="{B3C35AEC-478D-4BBF-9883-4CE09EB36AB9}"/>
              </a:ext>
            </a:extLst>
          </p:cNvPr>
          <p:cNvSpPr>
            <a:spLocks noGrp="1"/>
          </p:cNvSpPr>
          <p:nvPr>
            <p:ph type="sldNum" sz="quarter" idx="12"/>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23538671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Standard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294200"/>
            <a:ext cx="10972800" cy="590400"/>
          </a:xfrm>
        </p:spPr>
        <p:txBody>
          <a:bodyPr/>
          <a:lstStyle>
            <a:lvl1pPr>
              <a:defRPr sz="1799">
                <a:solidFill>
                  <a:schemeClr val="bg1"/>
                </a:solidFill>
              </a:defRPr>
            </a:lvl1pPr>
          </a:lstStyle>
          <a:p>
            <a:r>
              <a:rPr lang="en-US" dirty="0"/>
              <a:t>Standard slide</a:t>
            </a:r>
            <a:endParaRPr lang="en-GB" dirty="0"/>
          </a:p>
        </p:txBody>
      </p:sp>
      <p:sp>
        <p:nvSpPr>
          <p:cNvPr id="80" name="Line 10">
            <a:extLst>
              <a:ext uri="{FF2B5EF4-FFF2-40B4-BE49-F238E27FC236}">
                <a16:creationId xmlns:a16="http://schemas.microsoft.com/office/drawing/2014/main" id="{EF8E9275-C0E0-4ABA-8699-73E5E292EC85}"/>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3" name="Date Placeholder 2">
            <a:extLst>
              <a:ext uri="{FF2B5EF4-FFF2-40B4-BE49-F238E27FC236}">
                <a16:creationId xmlns:a16="http://schemas.microsoft.com/office/drawing/2014/main" id="{40F0AABF-D862-4E52-856A-98A908BD81E4}"/>
              </a:ext>
            </a:extLst>
          </p:cNvPr>
          <p:cNvSpPr>
            <a:spLocks noGrp="1"/>
          </p:cNvSpPr>
          <p:nvPr>
            <p:ph type="dt" sz="half" idx="10"/>
          </p:nvPr>
        </p:nvSpPr>
        <p:spPr/>
        <p:txBody>
          <a:bodyPr/>
          <a:lstStyle/>
          <a:p>
            <a:fld id="{D4764B8C-A770-4438-A6A9-5903BFD521A1}" type="datetime4">
              <a:rPr lang="en-US" smtClean="0"/>
              <a:t>November 3, 2021</a:t>
            </a:fld>
            <a:endParaRPr lang="en-IN" dirty="0"/>
          </a:p>
        </p:txBody>
      </p:sp>
      <p:sp>
        <p:nvSpPr>
          <p:cNvPr id="4" name="Footer Placeholder 3">
            <a:extLst>
              <a:ext uri="{FF2B5EF4-FFF2-40B4-BE49-F238E27FC236}">
                <a16:creationId xmlns:a16="http://schemas.microsoft.com/office/drawing/2014/main" id="{7F5FDC76-F946-4827-A773-FCD68068B859}"/>
              </a:ext>
            </a:extLst>
          </p:cNvPr>
          <p:cNvSpPr>
            <a:spLocks noGrp="1"/>
          </p:cNvSpPr>
          <p:nvPr>
            <p:ph type="ftr" sz="quarter" idx="11"/>
          </p:nvPr>
        </p:nvSpPr>
        <p:spPr/>
        <p:txBody>
          <a:bodyPr/>
          <a:lstStyle/>
          <a:p>
            <a:r>
              <a:rPr lang="en-US" dirty="0"/>
              <a:t>Presentation title</a:t>
            </a:r>
          </a:p>
        </p:txBody>
      </p:sp>
      <p:sp>
        <p:nvSpPr>
          <p:cNvPr id="5" name="Slide Number Placeholder 4">
            <a:extLst>
              <a:ext uri="{FF2B5EF4-FFF2-40B4-BE49-F238E27FC236}">
                <a16:creationId xmlns:a16="http://schemas.microsoft.com/office/drawing/2014/main" id="{2ABF873B-E40B-4AF7-8D2F-967775EB8EA6}"/>
              </a:ext>
            </a:extLst>
          </p:cNvPr>
          <p:cNvSpPr>
            <a:spLocks noGrp="1"/>
          </p:cNvSpPr>
          <p:nvPr>
            <p:ph type="sldNum" sz="quarter" idx="12"/>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22287111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8194852" y="1"/>
            <a:ext cx="3997149" cy="6156104"/>
          </a:xfrm>
        </p:spPr>
        <p:txBody>
          <a:bodyPr/>
          <a:lstStyle/>
          <a:p>
            <a:endParaRPr lang="en-IN" dirty="0"/>
          </a:p>
        </p:txBody>
      </p:sp>
      <p:sp>
        <p:nvSpPr>
          <p:cNvPr id="2" name="Title 1"/>
          <p:cNvSpPr>
            <a:spLocks noGrp="1"/>
          </p:cNvSpPr>
          <p:nvPr>
            <p:ph type="title"/>
          </p:nvPr>
        </p:nvSpPr>
        <p:spPr>
          <a:xfrm>
            <a:off x="609601" y="294200"/>
            <a:ext cx="7440547" cy="590400"/>
          </a:xfrm>
        </p:spPr>
        <p:txBody>
          <a:bodyPr/>
          <a:lstStyle>
            <a:lvl1pPr>
              <a:defRPr sz="1799">
                <a:solidFill>
                  <a:schemeClr val="bg1"/>
                </a:solidFill>
              </a:defRPr>
            </a:lvl1pPr>
          </a:lstStyle>
          <a:p>
            <a:r>
              <a:rPr lang="en-US" dirty="0"/>
              <a:t>Click to edit Master title style</a:t>
            </a:r>
            <a:endParaRPr lang="en-GB" dirty="0"/>
          </a:p>
        </p:txBody>
      </p:sp>
      <p:sp>
        <p:nvSpPr>
          <p:cNvPr id="3" name="Content Placeholder 2"/>
          <p:cNvSpPr>
            <a:spLocks noGrp="1"/>
          </p:cNvSpPr>
          <p:nvPr>
            <p:ph idx="1" hasCustomPrompt="1"/>
          </p:nvPr>
        </p:nvSpPr>
        <p:spPr>
          <a:xfrm>
            <a:off x="609600" y="1137921"/>
            <a:ext cx="7295843" cy="873760"/>
          </a:xfrm>
        </p:spPr>
        <p:txBody>
          <a:bodyPr/>
          <a:lstStyle>
            <a:lvl1pPr marL="0" indent="0">
              <a:buNone/>
              <a:defRPr sz="13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609602" y="2311401"/>
            <a:ext cx="3578253" cy="3844704"/>
          </a:xfrm>
        </p:spPr>
        <p:txBody>
          <a:bodyPr numCol="1"/>
          <a:lstStyle>
            <a:lvl1pPr marL="0" indent="0">
              <a:buNone/>
              <a:defRPr sz="10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12" name="Content Placeholder 2">
            <a:extLst>
              <a:ext uri="{FF2B5EF4-FFF2-40B4-BE49-F238E27FC236}">
                <a16:creationId xmlns:a16="http://schemas.microsoft.com/office/drawing/2014/main" id="{0C7BD71A-882B-40FB-A05F-48ECC69FF73D}"/>
              </a:ext>
            </a:extLst>
          </p:cNvPr>
          <p:cNvSpPr>
            <a:spLocks noGrp="1"/>
          </p:cNvSpPr>
          <p:nvPr>
            <p:ph idx="12" hasCustomPrompt="1"/>
          </p:nvPr>
        </p:nvSpPr>
        <p:spPr>
          <a:xfrm>
            <a:off x="4327190" y="2311403"/>
            <a:ext cx="3578253" cy="1254759"/>
          </a:xfrm>
        </p:spPr>
        <p:txBody>
          <a:bodyPr numCol="1"/>
          <a:lstStyle>
            <a:lvl1pPr marL="0" indent="0">
              <a:buNone/>
              <a:defRPr sz="10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14" name="Content Placeholder 2">
            <a:extLst>
              <a:ext uri="{FF2B5EF4-FFF2-40B4-BE49-F238E27FC236}">
                <a16:creationId xmlns:a16="http://schemas.microsoft.com/office/drawing/2014/main" id="{D87D58C8-1517-42AA-8B2A-E449A3F6F028}"/>
              </a:ext>
            </a:extLst>
          </p:cNvPr>
          <p:cNvSpPr>
            <a:spLocks noGrp="1"/>
          </p:cNvSpPr>
          <p:nvPr>
            <p:ph idx="13" hasCustomPrompt="1"/>
          </p:nvPr>
        </p:nvSpPr>
        <p:spPr>
          <a:xfrm>
            <a:off x="4327190" y="4236721"/>
            <a:ext cx="3578253" cy="1944160"/>
          </a:xfrm>
        </p:spPr>
        <p:txBody>
          <a:bodyPr numCol="1"/>
          <a:lstStyle>
            <a:lvl1pPr marL="0" indent="0">
              <a:buNone/>
              <a:defRPr sz="1349">
                <a:solidFill>
                  <a:schemeClr val="bg1"/>
                </a:solidFill>
                <a:latin typeface="Georgia" panose="02040502050405020303" pitchFamily="18" charset="0"/>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Quote</a:t>
            </a:r>
          </a:p>
        </p:txBody>
      </p:sp>
      <p:sp>
        <p:nvSpPr>
          <p:cNvPr id="23" name="Line 10">
            <a:extLst>
              <a:ext uri="{FF2B5EF4-FFF2-40B4-BE49-F238E27FC236}">
                <a16:creationId xmlns:a16="http://schemas.microsoft.com/office/drawing/2014/main" id="{E820DC59-E206-4DC0-9012-584F8EBAF730}"/>
              </a:ext>
            </a:extLst>
          </p:cNvPr>
          <p:cNvSpPr>
            <a:spLocks noChangeShapeType="1"/>
          </p:cNvSpPr>
          <p:nvPr userDrawn="1"/>
        </p:nvSpPr>
        <p:spPr bwMode="auto">
          <a:xfrm>
            <a:off x="609601" y="907750"/>
            <a:ext cx="7719833"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4" name="Date Placeholder 3">
            <a:extLst>
              <a:ext uri="{FF2B5EF4-FFF2-40B4-BE49-F238E27FC236}">
                <a16:creationId xmlns:a16="http://schemas.microsoft.com/office/drawing/2014/main" id="{38FDA286-FC7C-4768-AFFF-1618056D687D}"/>
              </a:ext>
            </a:extLst>
          </p:cNvPr>
          <p:cNvSpPr>
            <a:spLocks noGrp="1"/>
          </p:cNvSpPr>
          <p:nvPr>
            <p:ph type="dt" sz="half" idx="14"/>
          </p:nvPr>
        </p:nvSpPr>
        <p:spPr/>
        <p:txBody>
          <a:bodyPr/>
          <a:lstStyle/>
          <a:p>
            <a:fld id="{B2F4281B-95E6-4902-971E-8F5A42D63974}" type="datetime4">
              <a:rPr lang="en-US" smtClean="0"/>
              <a:t>November 3, 2021</a:t>
            </a:fld>
            <a:endParaRPr lang="en-IN" dirty="0"/>
          </a:p>
        </p:txBody>
      </p:sp>
      <p:sp>
        <p:nvSpPr>
          <p:cNvPr id="6" name="Footer Placeholder 5">
            <a:extLst>
              <a:ext uri="{FF2B5EF4-FFF2-40B4-BE49-F238E27FC236}">
                <a16:creationId xmlns:a16="http://schemas.microsoft.com/office/drawing/2014/main" id="{69C73E4D-1EBD-404A-B8F4-9B8AD7336F33}"/>
              </a:ext>
            </a:extLst>
          </p:cNvPr>
          <p:cNvSpPr>
            <a:spLocks noGrp="1"/>
          </p:cNvSpPr>
          <p:nvPr>
            <p:ph type="ftr" sz="quarter" idx="15"/>
          </p:nvPr>
        </p:nvSpPr>
        <p:spPr/>
        <p:txBody>
          <a:bodyPr/>
          <a:lstStyle/>
          <a:p>
            <a:r>
              <a:rPr lang="en-US" dirty="0"/>
              <a:t>Presentation title</a:t>
            </a:r>
          </a:p>
        </p:txBody>
      </p:sp>
      <p:sp>
        <p:nvSpPr>
          <p:cNvPr id="7" name="Slide Number Placeholder 6">
            <a:extLst>
              <a:ext uri="{FF2B5EF4-FFF2-40B4-BE49-F238E27FC236}">
                <a16:creationId xmlns:a16="http://schemas.microsoft.com/office/drawing/2014/main" id="{D159C267-49E7-46A8-B353-C5EB81154AB5}"/>
              </a:ext>
            </a:extLst>
          </p:cNvPr>
          <p:cNvSpPr>
            <a:spLocks noGrp="1"/>
          </p:cNvSpPr>
          <p:nvPr>
            <p:ph type="sldNum" sz="quarter" idx="16"/>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330754609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0" y="2"/>
            <a:ext cx="2383219" cy="6857999"/>
          </a:xfrm>
        </p:spPr>
        <p:txBody>
          <a:bodyPr/>
          <a:lstStyle/>
          <a:p>
            <a:endParaRPr lang="en-IN" dirty="0"/>
          </a:p>
        </p:txBody>
      </p:sp>
      <p:sp>
        <p:nvSpPr>
          <p:cNvPr id="2" name="Title 1"/>
          <p:cNvSpPr>
            <a:spLocks noGrp="1"/>
          </p:cNvSpPr>
          <p:nvPr>
            <p:ph type="title"/>
          </p:nvPr>
        </p:nvSpPr>
        <p:spPr>
          <a:xfrm>
            <a:off x="2693891" y="294200"/>
            <a:ext cx="8887371" cy="590400"/>
          </a:xfrm>
        </p:spPr>
        <p:txBody>
          <a:bodyPr/>
          <a:lstStyle>
            <a:lvl1pPr>
              <a:defRPr sz="1799">
                <a:solidFill>
                  <a:schemeClr val="bg1"/>
                </a:solidFill>
              </a:defRPr>
            </a:lvl1pPr>
          </a:lstStyle>
          <a:p>
            <a:r>
              <a:rPr lang="en-US" dirty="0"/>
              <a:t>Click to edit Master title style</a:t>
            </a:r>
            <a:endParaRPr lang="en-GB" dirty="0"/>
          </a:p>
        </p:txBody>
      </p:sp>
      <p:sp>
        <p:nvSpPr>
          <p:cNvPr id="3" name="Content Placeholder 2"/>
          <p:cNvSpPr>
            <a:spLocks noGrp="1"/>
          </p:cNvSpPr>
          <p:nvPr>
            <p:ph idx="1" hasCustomPrompt="1"/>
          </p:nvPr>
        </p:nvSpPr>
        <p:spPr>
          <a:xfrm>
            <a:off x="2693890" y="1137921"/>
            <a:ext cx="2741455" cy="5018184"/>
          </a:xfrm>
        </p:spPr>
        <p:txBody>
          <a:bodyPr/>
          <a:lstStyle>
            <a:lvl1pPr marL="0" indent="0">
              <a:buNone/>
              <a:defRPr sz="13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5724102" y="1137921"/>
            <a:ext cx="2802383" cy="5018184"/>
          </a:xfrm>
        </p:spPr>
        <p:txBody>
          <a:bodyPr numCol="1"/>
          <a:lstStyle>
            <a:lvl1pPr marL="0" indent="0">
              <a:buNone/>
              <a:defRPr sz="10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23" name="Content Placeholder 2">
            <a:extLst>
              <a:ext uri="{FF2B5EF4-FFF2-40B4-BE49-F238E27FC236}">
                <a16:creationId xmlns:a16="http://schemas.microsoft.com/office/drawing/2014/main" id="{6FF4A6F8-D9C6-4FEE-9324-5200D308BB1F}"/>
              </a:ext>
            </a:extLst>
          </p:cNvPr>
          <p:cNvSpPr>
            <a:spLocks noGrp="1"/>
          </p:cNvSpPr>
          <p:nvPr userDrawn="1">
            <p:ph idx="12" hasCustomPrompt="1"/>
          </p:nvPr>
        </p:nvSpPr>
        <p:spPr>
          <a:xfrm>
            <a:off x="8815242" y="1137923"/>
            <a:ext cx="2767159" cy="2796151"/>
          </a:xfrm>
        </p:spPr>
        <p:txBody>
          <a:bodyPr numCol="1"/>
          <a:lstStyle>
            <a:lvl1pPr marL="0" indent="0">
              <a:buNone/>
              <a:defRPr sz="10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19" name="Line 10">
            <a:extLst>
              <a:ext uri="{FF2B5EF4-FFF2-40B4-BE49-F238E27FC236}">
                <a16:creationId xmlns:a16="http://schemas.microsoft.com/office/drawing/2014/main" id="{B63A7CBA-3151-452E-BD2F-D3E65CE1595F}"/>
              </a:ext>
            </a:extLst>
          </p:cNvPr>
          <p:cNvSpPr>
            <a:spLocks noChangeShapeType="1"/>
          </p:cNvSpPr>
          <p:nvPr userDrawn="1"/>
        </p:nvSpPr>
        <p:spPr bwMode="auto">
          <a:xfrm>
            <a:off x="2693891" y="907750"/>
            <a:ext cx="8887371"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4" name="Date Placeholder 3">
            <a:extLst>
              <a:ext uri="{FF2B5EF4-FFF2-40B4-BE49-F238E27FC236}">
                <a16:creationId xmlns:a16="http://schemas.microsoft.com/office/drawing/2014/main" id="{457DDD53-DA5D-4F66-8EAA-913A40461E30}"/>
              </a:ext>
            </a:extLst>
          </p:cNvPr>
          <p:cNvSpPr>
            <a:spLocks noGrp="1"/>
          </p:cNvSpPr>
          <p:nvPr>
            <p:ph type="dt" sz="half" idx="13"/>
          </p:nvPr>
        </p:nvSpPr>
        <p:spPr/>
        <p:txBody>
          <a:bodyPr/>
          <a:lstStyle/>
          <a:p>
            <a:fld id="{C9F144E0-65DF-4AB7-85DE-7786EA533D6D}" type="datetime4">
              <a:rPr lang="en-US" smtClean="0"/>
              <a:t>November 3, 2021</a:t>
            </a:fld>
            <a:endParaRPr lang="en-IN" dirty="0"/>
          </a:p>
        </p:txBody>
      </p:sp>
      <p:sp>
        <p:nvSpPr>
          <p:cNvPr id="6" name="Footer Placeholder 5">
            <a:extLst>
              <a:ext uri="{FF2B5EF4-FFF2-40B4-BE49-F238E27FC236}">
                <a16:creationId xmlns:a16="http://schemas.microsoft.com/office/drawing/2014/main" id="{89A18168-B280-402E-8310-35BC958D390B}"/>
              </a:ext>
            </a:extLst>
          </p:cNvPr>
          <p:cNvSpPr>
            <a:spLocks noGrp="1"/>
          </p:cNvSpPr>
          <p:nvPr>
            <p:ph type="ftr" sz="quarter" idx="14"/>
          </p:nvPr>
        </p:nvSpPr>
        <p:spPr/>
        <p:txBody>
          <a:bodyPr/>
          <a:lstStyle/>
          <a:p>
            <a:r>
              <a:rPr lang="en-US" dirty="0"/>
              <a:t>Presentation title</a:t>
            </a:r>
          </a:p>
        </p:txBody>
      </p:sp>
      <p:sp>
        <p:nvSpPr>
          <p:cNvPr id="7" name="Slide Number Placeholder 6">
            <a:extLst>
              <a:ext uri="{FF2B5EF4-FFF2-40B4-BE49-F238E27FC236}">
                <a16:creationId xmlns:a16="http://schemas.microsoft.com/office/drawing/2014/main" id="{97D562B9-5194-4705-ABBD-89576E2CC7A3}"/>
              </a:ext>
            </a:extLst>
          </p:cNvPr>
          <p:cNvSpPr>
            <a:spLocks noGrp="1"/>
          </p:cNvSpPr>
          <p:nvPr>
            <p:ph type="sldNum" sz="quarter" idx="15"/>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9190881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609601" y="294200"/>
            <a:ext cx="10972800" cy="590400"/>
          </a:xfrm>
        </p:spPr>
        <p:txBody>
          <a:bodyPr/>
          <a:lstStyle>
            <a:lvl1pPr>
              <a:defRPr>
                <a:solidFill>
                  <a:schemeClr val="bg1"/>
                </a:solidFill>
              </a:defRPr>
            </a:lvl1pPr>
          </a:lstStyle>
          <a:p>
            <a:r>
              <a:rPr lang="en-US"/>
              <a:t>Click to edit Master title style</a:t>
            </a:r>
            <a:endParaRPr lang="en-GB" dirty="0"/>
          </a:p>
        </p:txBody>
      </p:sp>
      <p:sp>
        <p:nvSpPr>
          <p:cNvPr id="3" name="Content Placeholder 2"/>
          <p:cNvSpPr>
            <a:spLocks noGrp="1"/>
          </p:cNvSpPr>
          <p:nvPr>
            <p:ph idx="1"/>
          </p:nvPr>
        </p:nvSpPr>
        <p:spPr>
          <a:xfrm>
            <a:off x="609602" y="1137920"/>
            <a:ext cx="8234455" cy="4834800"/>
          </a:xfrm>
        </p:spPr>
        <p:txBody>
          <a:bodyPr/>
          <a:lstStyle>
            <a:lvl1pPr marL="0" indent="0">
              <a:spcBef>
                <a:spcPts val="0"/>
              </a:spcBef>
              <a:buNone/>
              <a:defRPr>
                <a:solidFill>
                  <a:schemeClr val="bg1"/>
                </a:solidFill>
              </a:defRPr>
            </a:lvl1pPr>
            <a:lvl2pPr marL="0" indent="0">
              <a:spcBef>
                <a:spcPts val="0"/>
              </a:spcBef>
              <a:buNone/>
              <a:defRPr sz="1349">
                <a:solidFill>
                  <a:schemeClr val="bg1"/>
                </a:solidFill>
              </a:defRPr>
            </a:lvl2pPr>
            <a:lvl3pPr marL="0" indent="0">
              <a:spcBef>
                <a:spcPts val="0"/>
              </a:spcBef>
              <a:buNone/>
              <a:defRPr sz="1199">
                <a:solidFill>
                  <a:schemeClr val="bg1"/>
                </a:solidFill>
              </a:defRPr>
            </a:lvl3pPr>
            <a:lvl4pPr marL="0" indent="0">
              <a:spcBef>
                <a:spcPts val="0"/>
              </a:spcBef>
              <a:buNone/>
              <a:defRPr sz="1049">
                <a:solidFill>
                  <a:schemeClr val="bg1"/>
                </a:solidFill>
              </a:defRPr>
            </a:lvl4pPr>
            <a:lvl5pPr marL="0" indent="0">
              <a:spcBef>
                <a:spcPts val="0"/>
              </a:spcBef>
              <a:buNone/>
              <a:defRPr sz="9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9" name="Line 10">
            <a:extLst>
              <a:ext uri="{FF2B5EF4-FFF2-40B4-BE49-F238E27FC236}">
                <a16:creationId xmlns:a16="http://schemas.microsoft.com/office/drawing/2014/main" id="{CF130104-FAF2-4309-9701-573F37743137}"/>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4" name="Date Placeholder 3">
            <a:extLst>
              <a:ext uri="{FF2B5EF4-FFF2-40B4-BE49-F238E27FC236}">
                <a16:creationId xmlns:a16="http://schemas.microsoft.com/office/drawing/2014/main" id="{00869D6F-A030-48CA-9C7C-9FC3A6F1F671}"/>
              </a:ext>
            </a:extLst>
          </p:cNvPr>
          <p:cNvSpPr>
            <a:spLocks noGrp="1"/>
          </p:cNvSpPr>
          <p:nvPr>
            <p:ph type="dt" sz="half" idx="10"/>
          </p:nvPr>
        </p:nvSpPr>
        <p:spPr/>
        <p:txBody>
          <a:bodyPr/>
          <a:lstStyle/>
          <a:p>
            <a:fld id="{8BF2022C-DA3A-450F-A66E-377444103368}" type="datetime4">
              <a:rPr lang="en-US" smtClean="0"/>
              <a:t>November 3, 2021</a:t>
            </a:fld>
            <a:endParaRPr lang="en-IN" dirty="0"/>
          </a:p>
        </p:txBody>
      </p:sp>
      <p:sp>
        <p:nvSpPr>
          <p:cNvPr id="5" name="Footer Placeholder 4">
            <a:extLst>
              <a:ext uri="{FF2B5EF4-FFF2-40B4-BE49-F238E27FC236}">
                <a16:creationId xmlns:a16="http://schemas.microsoft.com/office/drawing/2014/main" id="{2F02C3F7-BD0A-4AD4-95D8-328DA6F539AD}"/>
              </a:ext>
            </a:extLst>
          </p:cNvPr>
          <p:cNvSpPr>
            <a:spLocks noGrp="1"/>
          </p:cNvSpPr>
          <p:nvPr>
            <p:ph type="ftr" sz="quarter" idx="11"/>
          </p:nvPr>
        </p:nvSpPr>
        <p:spPr/>
        <p:txBody>
          <a:bodyPr/>
          <a:lstStyle/>
          <a:p>
            <a:r>
              <a:rPr lang="en-US" dirty="0"/>
              <a:t>Presentation title</a:t>
            </a:r>
          </a:p>
        </p:txBody>
      </p:sp>
      <p:sp>
        <p:nvSpPr>
          <p:cNvPr id="6" name="Slide Number Placeholder 5">
            <a:extLst>
              <a:ext uri="{FF2B5EF4-FFF2-40B4-BE49-F238E27FC236}">
                <a16:creationId xmlns:a16="http://schemas.microsoft.com/office/drawing/2014/main" id="{DE4422C8-68BE-4650-89F1-3BECCFF9B514}"/>
              </a:ext>
            </a:extLst>
          </p:cNvPr>
          <p:cNvSpPr>
            <a:spLocks noGrp="1"/>
          </p:cNvSpPr>
          <p:nvPr>
            <p:ph type="sldNum" sz="quarter" idx="12"/>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16237288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p>
        </p:txBody>
      </p:sp>
      <p:sp>
        <p:nvSpPr>
          <p:cNvPr id="3" name="Content Placeholder 2"/>
          <p:cNvSpPr>
            <a:spLocks noGrp="1"/>
          </p:cNvSpPr>
          <p:nvPr>
            <p:ph idx="1"/>
          </p:nvPr>
        </p:nvSpPr>
        <p:spPr/>
        <p:txBody>
          <a:body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p>
        </p:txBody>
      </p:sp>
      <p:sp>
        <p:nvSpPr>
          <p:cNvPr id="5" name="Footer Placeholder 4"/>
          <p:cNvSpPr>
            <a:spLocks noGrp="1"/>
          </p:cNvSpPr>
          <p:nvPr>
            <p:ph type="ftr" sz="quarter" idx="11"/>
          </p:nvPr>
        </p:nvSpPr>
        <p:spPr>
          <a:xfrm>
            <a:off x="7056107" y="6356351"/>
            <a:ext cx="4052821" cy="365125"/>
          </a:xfrm>
        </p:spPr>
        <p:txBody>
          <a:bodyPr/>
          <a:lstStyle/>
          <a:p>
            <a:r>
              <a:rPr lang="en-US" dirty="0"/>
              <a:t>PAC   Professional Accounting Futures   2021</a:t>
            </a:r>
            <a:endParaRPr lang="en-CA" dirty="0"/>
          </a:p>
        </p:txBody>
      </p:sp>
      <p:sp>
        <p:nvSpPr>
          <p:cNvPr id="6" name="Slide Number Placeholder 5"/>
          <p:cNvSpPr>
            <a:spLocks noGrp="1"/>
          </p:cNvSpPr>
          <p:nvPr>
            <p:ph type="sldNum" sz="quarter" idx="12"/>
          </p:nvPr>
        </p:nvSpPr>
        <p:spPr/>
        <p:txBody>
          <a:bodyPr/>
          <a:lstStyle/>
          <a:p>
            <a:fld id="{1922BD0D-169D-4E79-8896-91849D654FE9}" type="slidenum">
              <a:rPr lang="en-CA" smtClean="0"/>
              <a:t>‹#›</a:t>
            </a:fld>
            <a:endParaRPr lang="en-CA"/>
          </a:p>
        </p:txBody>
      </p:sp>
    </p:spTree>
    <p:extLst>
      <p:ext uri="{BB962C8B-B14F-4D97-AF65-F5344CB8AC3E}">
        <p14:creationId xmlns:p14="http://schemas.microsoft.com/office/powerpoint/2010/main" val="405975825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Standard slide_no bullets">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697C43D-4F1B-43DA-A0C6-DA6B6708E161}"/>
              </a:ext>
            </a:extLst>
          </p:cNvPr>
          <p:cNvSpPr>
            <a:spLocks noGrp="1"/>
          </p:cNvSpPr>
          <p:nvPr>
            <p:ph type="body" sz="quarter" idx="10" hasCustomPrompt="1"/>
          </p:nvPr>
        </p:nvSpPr>
        <p:spPr>
          <a:xfrm>
            <a:off x="352618" y="2851522"/>
            <a:ext cx="4445484" cy="1202318"/>
          </a:xfrm>
        </p:spPr>
        <p:txBody>
          <a:bodyPr vert="horz" lIns="0" tIns="0" rIns="0" bIns="0" rtlCol="0" anchor="ctr" anchorCtr="0">
            <a:noAutofit/>
          </a:bodyPr>
          <a:lstStyle>
            <a:lvl1pPr marL="0" indent="0">
              <a:buNone/>
              <a:defRPr kumimoji="0" lang="en-IN" sz="2699" b="0" i="0" u="none" strike="noStrike" cap="none" spc="0" normalizeH="0" baseline="0" dirty="0">
                <a:ln>
                  <a:noFill/>
                </a:ln>
                <a:solidFill>
                  <a:srgbClr val="FFFFFF"/>
                </a:solidFill>
                <a:effectLst/>
                <a:uLnTx/>
                <a:uFillTx/>
                <a:latin typeface="EYInterstate Light" panose="02000506000000020004" pitchFamily="2" charset="0"/>
                <a:ea typeface="+mj-ea"/>
                <a:cs typeface="+mj-cs"/>
              </a:defRPr>
            </a:lvl1pPr>
          </a:lstStyle>
          <a:p>
            <a:pPr marL="267319" marR="0" lvl="0" indent="-267319" defTabSz="755512" fontAlgn="auto">
              <a:lnSpc>
                <a:spcPct val="100000"/>
              </a:lnSpc>
              <a:spcBef>
                <a:spcPct val="0"/>
              </a:spcBef>
              <a:spcAft>
                <a:spcPts val="0"/>
              </a:spcAft>
              <a:buClrTx/>
              <a:buSzTx/>
              <a:tabLst/>
            </a:pPr>
            <a:r>
              <a:rPr lang="en-US" dirty="0"/>
              <a:t>Chapter Title</a:t>
            </a:r>
            <a:endParaRPr lang="en-IN" dirty="0"/>
          </a:p>
        </p:txBody>
      </p:sp>
      <p:sp>
        <p:nvSpPr>
          <p:cNvPr id="2" name="Date Placeholder 1">
            <a:extLst>
              <a:ext uri="{FF2B5EF4-FFF2-40B4-BE49-F238E27FC236}">
                <a16:creationId xmlns:a16="http://schemas.microsoft.com/office/drawing/2014/main" id="{984443D1-37A3-4969-A6D3-4E99E05604B9}"/>
              </a:ext>
            </a:extLst>
          </p:cNvPr>
          <p:cNvSpPr>
            <a:spLocks noGrp="1"/>
          </p:cNvSpPr>
          <p:nvPr>
            <p:ph type="dt" sz="half" idx="11"/>
          </p:nvPr>
        </p:nvSpPr>
        <p:spPr/>
        <p:txBody>
          <a:bodyPr/>
          <a:lstStyle/>
          <a:p>
            <a:fld id="{B11084E0-75D3-414C-8A28-7E16CB7AA47E}" type="datetime4">
              <a:rPr lang="en-US" smtClean="0"/>
              <a:t>November 3, 2021</a:t>
            </a:fld>
            <a:endParaRPr lang="en-IN" dirty="0"/>
          </a:p>
        </p:txBody>
      </p:sp>
      <p:sp>
        <p:nvSpPr>
          <p:cNvPr id="3" name="Footer Placeholder 2">
            <a:extLst>
              <a:ext uri="{FF2B5EF4-FFF2-40B4-BE49-F238E27FC236}">
                <a16:creationId xmlns:a16="http://schemas.microsoft.com/office/drawing/2014/main" id="{61AB04F4-59F4-4102-9BBD-DB62B48E184D}"/>
              </a:ext>
            </a:extLst>
          </p:cNvPr>
          <p:cNvSpPr>
            <a:spLocks noGrp="1"/>
          </p:cNvSpPr>
          <p:nvPr>
            <p:ph type="ftr" sz="quarter" idx="12"/>
          </p:nvPr>
        </p:nvSpPr>
        <p:spPr/>
        <p:txBody>
          <a:bodyPr/>
          <a:lstStyle/>
          <a:p>
            <a:r>
              <a:rPr lang="en-US" dirty="0"/>
              <a:t>Presentation title</a:t>
            </a:r>
          </a:p>
        </p:txBody>
      </p:sp>
      <p:sp>
        <p:nvSpPr>
          <p:cNvPr id="4" name="Slide Number Placeholder 3">
            <a:extLst>
              <a:ext uri="{FF2B5EF4-FFF2-40B4-BE49-F238E27FC236}">
                <a16:creationId xmlns:a16="http://schemas.microsoft.com/office/drawing/2014/main" id="{E499AB0A-887B-46B8-BA72-781970F002C7}"/>
              </a:ext>
            </a:extLst>
          </p:cNvPr>
          <p:cNvSpPr>
            <a:spLocks noGrp="1"/>
          </p:cNvSpPr>
          <p:nvPr>
            <p:ph type="sldNum" sz="quarter" idx="13"/>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204487164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Standard slide_no bullets">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628F8CDB-776D-4811-AE2C-217236ECDECA}"/>
              </a:ext>
            </a:extLst>
          </p:cNvPr>
          <p:cNvSpPr>
            <a:spLocks noGrp="1"/>
          </p:cNvSpPr>
          <p:nvPr>
            <p:ph type="pic" sz="quarter" idx="12"/>
          </p:nvPr>
        </p:nvSpPr>
        <p:spPr>
          <a:xfrm>
            <a:off x="6223939" y="0"/>
            <a:ext cx="5968061" cy="6858000"/>
          </a:xfrm>
        </p:spPr>
        <p:txBody>
          <a:bodyPr/>
          <a:lstStyle/>
          <a:p>
            <a:endParaRPr lang="en-IN" dirty="0"/>
          </a:p>
        </p:txBody>
      </p:sp>
      <p:sp>
        <p:nvSpPr>
          <p:cNvPr id="5" name="Text Placeholder 4">
            <a:extLst>
              <a:ext uri="{FF2B5EF4-FFF2-40B4-BE49-F238E27FC236}">
                <a16:creationId xmlns:a16="http://schemas.microsoft.com/office/drawing/2014/main" id="{626E96BA-E9E4-496B-8CA5-6DA27B8AD7E4}"/>
              </a:ext>
            </a:extLst>
          </p:cNvPr>
          <p:cNvSpPr>
            <a:spLocks noGrp="1"/>
          </p:cNvSpPr>
          <p:nvPr>
            <p:ph type="body" sz="quarter" idx="10" hasCustomPrompt="1"/>
          </p:nvPr>
        </p:nvSpPr>
        <p:spPr>
          <a:xfrm>
            <a:off x="369514" y="2578743"/>
            <a:ext cx="4535597" cy="1055708"/>
          </a:xfrm>
        </p:spPr>
        <p:txBody>
          <a:bodyPr/>
          <a:lstStyle>
            <a:lvl1pPr marL="0" indent="0">
              <a:buNone/>
              <a:defRPr sz="2249"/>
            </a:lvl1pPr>
          </a:lstStyle>
          <a:p>
            <a:pPr lvl="0"/>
            <a:r>
              <a:rPr lang="en-IN" dirty="0"/>
              <a:t>Chapter Title</a:t>
            </a:r>
          </a:p>
          <a:p>
            <a:pPr lvl="0"/>
            <a:r>
              <a:rPr lang="en-IN" dirty="0"/>
              <a:t>EY Interstate Light</a:t>
            </a:r>
          </a:p>
        </p:txBody>
      </p:sp>
      <p:sp>
        <p:nvSpPr>
          <p:cNvPr id="14" name="Text Placeholder 4">
            <a:extLst>
              <a:ext uri="{FF2B5EF4-FFF2-40B4-BE49-F238E27FC236}">
                <a16:creationId xmlns:a16="http://schemas.microsoft.com/office/drawing/2014/main" id="{1173C8A3-BA2F-497B-A214-45B02D73AF20}"/>
              </a:ext>
            </a:extLst>
          </p:cNvPr>
          <p:cNvSpPr>
            <a:spLocks noGrp="1"/>
          </p:cNvSpPr>
          <p:nvPr>
            <p:ph type="body" sz="quarter" idx="11" hasCustomPrompt="1"/>
          </p:nvPr>
        </p:nvSpPr>
        <p:spPr>
          <a:xfrm>
            <a:off x="369514" y="3840384"/>
            <a:ext cx="4535597" cy="1055708"/>
          </a:xfrm>
        </p:spPr>
        <p:txBody>
          <a:bodyPr/>
          <a:lstStyle>
            <a:lvl1pPr marL="0" indent="0">
              <a:buNone/>
              <a:defRPr sz="1199"/>
            </a:lvl1pPr>
          </a:lstStyle>
          <a:p>
            <a:pPr lvl="0"/>
            <a:r>
              <a:rPr lang="en-IN" dirty="0"/>
              <a:t>text</a:t>
            </a:r>
          </a:p>
        </p:txBody>
      </p:sp>
      <p:sp>
        <p:nvSpPr>
          <p:cNvPr id="2" name="Date Placeholder 1">
            <a:extLst>
              <a:ext uri="{FF2B5EF4-FFF2-40B4-BE49-F238E27FC236}">
                <a16:creationId xmlns:a16="http://schemas.microsoft.com/office/drawing/2014/main" id="{F656DB61-969F-46BA-942C-3600269FA4D1}"/>
              </a:ext>
            </a:extLst>
          </p:cNvPr>
          <p:cNvSpPr>
            <a:spLocks noGrp="1"/>
          </p:cNvSpPr>
          <p:nvPr>
            <p:ph type="dt" sz="half" idx="13"/>
          </p:nvPr>
        </p:nvSpPr>
        <p:spPr/>
        <p:txBody>
          <a:bodyPr/>
          <a:lstStyle/>
          <a:p>
            <a:fld id="{0FFE28C5-2B93-4174-BE6E-6C178C1C4BD6}" type="datetime4">
              <a:rPr lang="en-US" smtClean="0"/>
              <a:t>November 3, 2021</a:t>
            </a:fld>
            <a:endParaRPr lang="en-IN" dirty="0"/>
          </a:p>
        </p:txBody>
      </p:sp>
      <p:sp>
        <p:nvSpPr>
          <p:cNvPr id="3" name="Footer Placeholder 2">
            <a:extLst>
              <a:ext uri="{FF2B5EF4-FFF2-40B4-BE49-F238E27FC236}">
                <a16:creationId xmlns:a16="http://schemas.microsoft.com/office/drawing/2014/main" id="{C7C562FF-E912-4424-B259-AED677C026AF}"/>
              </a:ext>
            </a:extLst>
          </p:cNvPr>
          <p:cNvSpPr>
            <a:spLocks noGrp="1"/>
          </p:cNvSpPr>
          <p:nvPr>
            <p:ph type="ftr" sz="quarter" idx="14"/>
          </p:nvPr>
        </p:nvSpPr>
        <p:spPr/>
        <p:txBody>
          <a:bodyPr/>
          <a:lstStyle/>
          <a:p>
            <a:r>
              <a:rPr lang="en-US" dirty="0"/>
              <a:t>Presentation title</a:t>
            </a:r>
          </a:p>
        </p:txBody>
      </p:sp>
      <p:sp>
        <p:nvSpPr>
          <p:cNvPr id="4" name="Slide Number Placeholder 3">
            <a:extLst>
              <a:ext uri="{FF2B5EF4-FFF2-40B4-BE49-F238E27FC236}">
                <a16:creationId xmlns:a16="http://schemas.microsoft.com/office/drawing/2014/main" id="{E82C1B82-1A85-4CFD-98C3-C21698A96B67}"/>
              </a:ext>
            </a:extLst>
          </p:cNvPr>
          <p:cNvSpPr>
            <a:spLocks noGrp="1"/>
          </p:cNvSpPr>
          <p:nvPr>
            <p:ph type="sldNum" sz="quarter" idx="15"/>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215146073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609601" y="294200"/>
            <a:ext cx="10972800" cy="590400"/>
          </a:xfrm>
        </p:spPr>
        <p:txBody>
          <a:bodyPr/>
          <a:lstStyle>
            <a:lvl1pPr>
              <a:defRPr>
                <a:solidFill>
                  <a:schemeClr val="bg1"/>
                </a:solidFill>
              </a:defRPr>
            </a:lvl1pPr>
          </a:lstStyle>
          <a:p>
            <a:r>
              <a:rPr lang="en-US" dirty="0"/>
              <a:t>Click to edit Master title style</a:t>
            </a:r>
            <a:endParaRPr lang="en-GB" dirty="0"/>
          </a:p>
        </p:txBody>
      </p:sp>
      <p:sp>
        <p:nvSpPr>
          <p:cNvPr id="5" name="Table Placeholder 4">
            <a:extLst>
              <a:ext uri="{FF2B5EF4-FFF2-40B4-BE49-F238E27FC236}">
                <a16:creationId xmlns:a16="http://schemas.microsoft.com/office/drawing/2014/main" id="{95A2BE92-ABF7-4A82-BC35-00F28F500FED}"/>
              </a:ext>
            </a:extLst>
          </p:cNvPr>
          <p:cNvSpPr>
            <a:spLocks noGrp="1"/>
          </p:cNvSpPr>
          <p:nvPr>
            <p:ph type="tbl" sz="quarter" idx="10"/>
          </p:nvPr>
        </p:nvSpPr>
        <p:spPr>
          <a:xfrm>
            <a:off x="609601" y="1137922"/>
            <a:ext cx="4954924" cy="4267457"/>
          </a:xfrm>
        </p:spPr>
        <p:txBody>
          <a:bodyPr/>
          <a:lstStyle/>
          <a:p>
            <a:endParaRPr lang="en-IN" dirty="0"/>
          </a:p>
        </p:txBody>
      </p:sp>
      <p:sp>
        <p:nvSpPr>
          <p:cNvPr id="10" name="Text Placeholder 16">
            <a:extLst>
              <a:ext uri="{FF2B5EF4-FFF2-40B4-BE49-F238E27FC236}">
                <a16:creationId xmlns:a16="http://schemas.microsoft.com/office/drawing/2014/main" id="{DA81FCAA-64D2-4A9C-B16E-9C4E3BB431BB}"/>
              </a:ext>
            </a:extLst>
          </p:cNvPr>
          <p:cNvSpPr>
            <a:spLocks noGrp="1"/>
          </p:cNvSpPr>
          <p:nvPr>
            <p:ph type="body" sz="quarter" idx="14" hasCustomPrompt="1"/>
          </p:nvPr>
        </p:nvSpPr>
        <p:spPr>
          <a:xfrm>
            <a:off x="7129748" y="3813288"/>
            <a:ext cx="3087667" cy="180000"/>
          </a:xfrm>
        </p:spPr>
        <p:txBody>
          <a:bodyPr/>
          <a:lstStyle>
            <a:lvl1pPr marL="0" indent="0">
              <a:buNone/>
              <a:defRPr sz="900">
                <a:solidFill>
                  <a:schemeClr val="bg1"/>
                </a:solidFill>
              </a:defRPr>
            </a:lvl1pPr>
          </a:lstStyle>
          <a:p>
            <a:pPr lvl="0"/>
            <a:r>
              <a:rPr lang="en-US" dirty="0"/>
              <a:t>Name Surname</a:t>
            </a:r>
            <a:endParaRPr lang="en-GB" dirty="0"/>
          </a:p>
        </p:txBody>
      </p:sp>
      <p:sp>
        <p:nvSpPr>
          <p:cNvPr id="11" name="Text Placeholder 16">
            <a:extLst>
              <a:ext uri="{FF2B5EF4-FFF2-40B4-BE49-F238E27FC236}">
                <a16:creationId xmlns:a16="http://schemas.microsoft.com/office/drawing/2014/main" id="{03CDC117-35F2-47B2-85B2-29CB8EE7E096}"/>
              </a:ext>
            </a:extLst>
          </p:cNvPr>
          <p:cNvSpPr>
            <a:spLocks noGrp="1"/>
          </p:cNvSpPr>
          <p:nvPr>
            <p:ph type="body" sz="quarter" idx="15" hasCustomPrompt="1"/>
          </p:nvPr>
        </p:nvSpPr>
        <p:spPr>
          <a:xfrm>
            <a:off x="7129748" y="4055931"/>
            <a:ext cx="3087667" cy="180000"/>
          </a:xfrm>
        </p:spPr>
        <p:txBody>
          <a:bodyPr/>
          <a:lstStyle>
            <a:lvl1pPr marL="0" indent="0">
              <a:buNone/>
              <a:defRPr sz="900">
                <a:solidFill>
                  <a:schemeClr val="bg1"/>
                </a:solidFill>
              </a:defRPr>
            </a:lvl1pPr>
          </a:lstStyle>
          <a:p>
            <a:pPr lvl="0"/>
            <a:r>
              <a:rPr lang="en-US" dirty="0"/>
              <a:t>Job Title to go here</a:t>
            </a:r>
            <a:endParaRPr lang="en-GB" dirty="0"/>
          </a:p>
        </p:txBody>
      </p:sp>
      <p:sp>
        <p:nvSpPr>
          <p:cNvPr id="14" name="Picture Placeholder 19">
            <a:extLst>
              <a:ext uri="{FF2B5EF4-FFF2-40B4-BE49-F238E27FC236}">
                <a16:creationId xmlns:a16="http://schemas.microsoft.com/office/drawing/2014/main" id="{00A15EA9-2372-4E06-83C2-1E13AB1FA626}"/>
              </a:ext>
            </a:extLst>
          </p:cNvPr>
          <p:cNvSpPr>
            <a:spLocks noGrp="1"/>
          </p:cNvSpPr>
          <p:nvPr>
            <p:ph type="pic" sz="quarter" idx="16"/>
          </p:nvPr>
        </p:nvSpPr>
        <p:spPr>
          <a:xfrm>
            <a:off x="6119821" y="3578084"/>
            <a:ext cx="778553" cy="778959"/>
          </a:xfrm>
          <a:prstGeom prst="ellipse">
            <a:avLst/>
          </a:prstGeom>
        </p:spPr>
        <p:txBody>
          <a:bodyPr anchor="ctr"/>
          <a:lstStyle>
            <a:lvl1pPr marL="0" indent="0" algn="ctr">
              <a:buNone/>
              <a:defRPr sz="675">
                <a:solidFill>
                  <a:schemeClr val="bg1"/>
                </a:solidFill>
              </a:defRPr>
            </a:lvl1pPr>
          </a:lstStyle>
          <a:p>
            <a:endParaRPr lang="en-GB" dirty="0"/>
          </a:p>
        </p:txBody>
      </p:sp>
      <p:sp>
        <p:nvSpPr>
          <p:cNvPr id="9" name="Text Placeholder 8">
            <a:extLst>
              <a:ext uri="{FF2B5EF4-FFF2-40B4-BE49-F238E27FC236}">
                <a16:creationId xmlns:a16="http://schemas.microsoft.com/office/drawing/2014/main" id="{5DB83DAE-9FEB-4E9C-85BA-A34BD239275A}"/>
              </a:ext>
            </a:extLst>
          </p:cNvPr>
          <p:cNvSpPr>
            <a:spLocks noGrp="1"/>
          </p:cNvSpPr>
          <p:nvPr>
            <p:ph type="body" sz="quarter" idx="17" hasCustomPrompt="1"/>
          </p:nvPr>
        </p:nvSpPr>
        <p:spPr>
          <a:xfrm>
            <a:off x="6119822" y="1137922"/>
            <a:ext cx="5462580" cy="373807"/>
          </a:xfrm>
        </p:spPr>
        <p:txBody>
          <a:bodyPr/>
          <a:lstStyle>
            <a:lvl1pPr marL="0" indent="0">
              <a:buNone/>
              <a:defRPr/>
            </a:lvl1pPr>
          </a:lstStyle>
          <a:p>
            <a:pPr lvl="0"/>
            <a:r>
              <a:rPr lang="en-US" dirty="0"/>
              <a:t>Key Takeaways</a:t>
            </a:r>
          </a:p>
        </p:txBody>
      </p:sp>
      <p:sp>
        <p:nvSpPr>
          <p:cNvPr id="15" name="Text Placeholder 8">
            <a:extLst>
              <a:ext uri="{FF2B5EF4-FFF2-40B4-BE49-F238E27FC236}">
                <a16:creationId xmlns:a16="http://schemas.microsoft.com/office/drawing/2014/main" id="{C1ABE303-7041-4312-AD03-0E872AEF99BE}"/>
              </a:ext>
            </a:extLst>
          </p:cNvPr>
          <p:cNvSpPr>
            <a:spLocks noGrp="1"/>
          </p:cNvSpPr>
          <p:nvPr>
            <p:ph type="body" sz="quarter" idx="18" hasCustomPrompt="1"/>
          </p:nvPr>
        </p:nvSpPr>
        <p:spPr>
          <a:xfrm>
            <a:off x="6119822" y="1635009"/>
            <a:ext cx="5462580" cy="1611554"/>
          </a:xfrm>
        </p:spPr>
        <p:txBody>
          <a:bodyPr/>
          <a:lstStyle>
            <a:lvl1pPr marL="0" indent="0">
              <a:buNone/>
              <a:defRPr sz="1199"/>
            </a:lvl1pPr>
          </a:lstStyle>
          <a:p>
            <a:pPr lvl="0"/>
            <a:r>
              <a:rPr lang="en-US" dirty="0"/>
              <a:t>Content EY Interstate Light, 16pt, Lorem ipsum dolor, 12pt, </a:t>
            </a:r>
            <a:r>
              <a:rPr lang="en-US" dirty="0" err="1"/>
              <a:t>Utinam</a:t>
            </a:r>
            <a:r>
              <a:rPr lang="en-US" dirty="0"/>
              <a:t> </a:t>
            </a:r>
            <a:r>
              <a:rPr lang="en-US" dirty="0" err="1"/>
              <a:t>nonumy</a:t>
            </a:r>
            <a:r>
              <a:rPr lang="en-US" dirty="0"/>
              <a:t> </a:t>
            </a:r>
            <a:r>
              <a:rPr lang="en-US" dirty="0" err="1"/>
              <a:t>abhorreant</a:t>
            </a:r>
            <a:r>
              <a:rPr lang="en-US" dirty="0"/>
              <a:t> </a:t>
            </a:r>
            <a:r>
              <a:rPr lang="en-US" dirty="0" err="1"/>
              <a:t>sead</a:t>
            </a:r>
            <a:r>
              <a:rPr lang="en-US" dirty="0"/>
              <a:t>. </a:t>
            </a:r>
            <a:r>
              <a:rPr lang="en-US" dirty="0" err="1"/>
              <a:t>Putant</a:t>
            </a:r>
            <a:r>
              <a:rPr lang="en-US" dirty="0"/>
              <a:t> </a:t>
            </a:r>
            <a:r>
              <a:rPr lang="en-US" dirty="0" err="1"/>
              <a:t>probatus</a:t>
            </a:r>
            <a:r>
              <a:rPr lang="en-US" dirty="0"/>
              <a:t> id vis, ad his </a:t>
            </a:r>
            <a:r>
              <a:rPr lang="en-US" dirty="0" err="1"/>
              <a:t>meis</a:t>
            </a:r>
            <a:r>
              <a:rPr lang="en-US" dirty="0"/>
              <a:t> </a:t>
            </a:r>
            <a:r>
              <a:rPr lang="en-US" dirty="0" err="1"/>
              <a:t>habemus</a:t>
            </a:r>
            <a:r>
              <a:rPr lang="en-US" dirty="0"/>
              <a:t> </a:t>
            </a:r>
            <a:r>
              <a:rPr lang="en-US" dirty="0" err="1"/>
              <a:t>repudiare</a:t>
            </a:r>
            <a:r>
              <a:rPr lang="en-US" dirty="0"/>
              <a:t>, has an </a:t>
            </a:r>
            <a:r>
              <a:rPr lang="en-US" dirty="0" err="1"/>
              <a:t>pericula</a:t>
            </a:r>
            <a:r>
              <a:rPr lang="en-US" dirty="0"/>
              <a:t> </a:t>
            </a:r>
            <a:r>
              <a:rPr lang="en-US" dirty="0" err="1"/>
              <a:t>tractatos</a:t>
            </a:r>
            <a:r>
              <a:rPr lang="en-US" dirty="0"/>
              <a:t>. </a:t>
            </a:r>
            <a:r>
              <a:rPr lang="en-US" dirty="0" err="1"/>
              <a:t>Nec</a:t>
            </a:r>
            <a:r>
              <a:rPr lang="en-US" dirty="0"/>
              <a:t> </a:t>
            </a:r>
            <a:r>
              <a:rPr lang="en-US" dirty="0" err="1"/>
              <a:t>debitis</a:t>
            </a:r>
            <a:r>
              <a:rPr lang="en-US" dirty="0"/>
              <a:t> </a:t>
            </a:r>
            <a:r>
              <a:rPr lang="en-US" dirty="0" err="1"/>
              <a:t>dissentias</a:t>
            </a:r>
            <a:r>
              <a:rPr lang="en-US" dirty="0"/>
              <a:t> ad. </a:t>
            </a:r>
            <a:r>
              <a:rPr lang="en-US" dirty="0" err="1"/>
              <a:t>Patrioque</a:t>
            </a:r>
            <a:r>
              <a:rPr lang="en-US" dirty="0"/>
              <a:t> </a:t>
            </a:r>
            <a:r>
              <a:rPr lang="en-US" dirty="0" err="1"/>
              <a:t>voluptatum</a:t>
            </a:r>
            <a:r>
              <a:rPr lang="en-US" dirty="0"/>
              <a:t> </a:t>
            </a:r>
            <a:r>
              <a:rPr lang="en-US" dirty="0" err="1"/>
              <a:t>sed</a:t>
            </a:r>
            <a:r>
              <a:rPr lang="en-US" dirty="0"/>
              <a:t> ex, id </a:t>
            </a:r>
            <a:r>
              <a:rPr lang="en-US" dirty="0" err="1"/>
              <a:t>admodum</a:t>
            </a:r>
            <a:r>
              <a:rPr lang="en-US" dirty="0"/>
              <a:t>.</a:t>
            </a:r>
          </a:p>
          <a:p>
            <a:pPr lvl="0"/>
            <a:endParaRPr lang="en-US" dirty="0"/>
          </a:p>
        </p:txBody>
      </p:sp>
      <p:sp>
        <p:nvSpPr>
          <p:cNvPr id="20" name="Line 10">
            <a:extLst>
              <a:ext uri="{FF2B5EF4-FFF2-40B4-BE49-F238E27FC236}">
                <a16:creationId xmlns:a16="http://schemas.microsoft.com/office/drawing/2014/main" id="{B69EB865-6B86-419B-923C-F7DDC68C9C66}"/>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3" name="Date Placeholder 2">
            <a:extLst>
              <a:ext uri="{FF2B5EF4-FFF2-40B4-BE49-F238E27FC236}">
                <a16:creationId xmlns:a16="http://schemas.microsoft.com/office/drawing/2014/main" id="{C5822E28-B24F-4CF6-8F50-70ED7C22A114}"/>
              </a:ext>
            </a:extLst>
          </p:cNvPr>
          <p:cNvSpPr>
            <a:spLocks noGrp="1"/>
          </p:cNvSpPr>
          <p:nvPr>
            <p:ph type="dt" sz="half" idx="19"/>
          </p:nvPr>
        </p:nvSpPr>
        <p:spPr/>
        <p:txBody>
          <a:bodyPr/>
          <a:lstStyle/>
          <a:p>
            <a:fld id="{6A9DC1C0-DECD-46CC-8421-0A765DF310E0}" type="datetime4">
              <a:rPr lang="en-US" smtClean="0"/>
              <a:t>November 3, 2021</a:t>
            </a:fld>
            <a:endParaRPr lang="en-IN" dirty="0"/>
          </a:p>
        </p:txBody>
      </p:sp>
      <p:sp>
        <p:nvSpPr>
          <p:cNvPr id="4" name="Footer Placeholder 3">
            <a:extLst>
              <a:ext uri="{FF2B5EF4-FFF2-40B4-BE49-F238E27FC236}">
                <a16:creationId xmlns:a16="http://schemas.microsoft.com/office/drawing/2014/main" id="{6865E1CD-A05B-41DC-B488-E4BA204E7AE5}"/>
              </a:ext>
            </a:extLst>
          </p:cNvPr>
          <p:cNvSpPr>
            <a:spLocks noGrp="1"/>
          </p:cNvSpPr>
          <p:nvPr>
            <p:ph type="ftr" sz="quarter" idx="20"/>
          </p:nvPr>
        </p:nvSpPr>
        <p:spPr/>
        <p:txBody>
          <a:bodyPr/>
          <a:lstStyle/>
          <a:p>
            <a:r>
              <a:rPr lang="en-US" dirty="0"/>
              <a:t>Presentation title</a:t>
            </a:r>
          </a:p>
        </p:txBody>
      </p:sp>
      <p:sp>
        <p:nvSpPr>
          <p:cNvPr id="6" name="Slide Number Placeholder 5">
            <a:extLst>
              <a:ext uri="{FF2B5EF4-FFF2-40B4-BE49-F238E27FC236}">
                <a16:creationId xmlns:a16="http://schemas.microsoft.com/office/drawing/2014/main" id="{5716ABDB-CF45-4001-9487-F3BA3DD8DACD}"/>
              </a:ext>
            </a:extLst>
          </p:cNvPr>
          <p:cNvSpPr>
            <a:spLocks noGrp="1"/>
          </p:cNvSpPr>
          <p:nvPr>
            <p:ph type="sldNum" sz="quarter" idx="21"/>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111967871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tandard slide_Quotes">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1CD06B42-27A8-4223-AE57-EB729EB5FC27}"/>
              </a:ext>
            </a:extLst>
          </p:cNvPr>
          <p:cNvSpPr>
            <a:spLocks noGrp="1"/>
          </p:cNvSpPr>
          <p:nvPr>
            <p:ph type="dt" sz="half" idx="10"/>
          </p:nvPr>
        </p:nvSpPr>
        <p:spPr/>
        <p:txBody>
          <a:bodyPr/>
          <a:lstStyle/>
          <a:p>
            <a:fld id="{0E27E644-A70E-422C-8133-F0DC666C5F7F}" type="datetime4">
              <a:rPr lang="en-US" smtClean="0"/>
              <a:t>November 3, 2021</a:t>
            </a:fld>
            <a:endParaRPr lang="en-IN" dirty="0"/>
          </a:p>
        </p:txBody>
      </p:sp>
      <p:sp>
        <p:nvSpPr>
          <p:cNvPr id="4" name="Footer Placeholder 3">
            <a:extLst>
              <a:ext uri="{FF2B5EF4-FFF2-40B4-BE49-F238E27FC236}">
                <a16:creationId xmlns:a16="http://schemas.microsoft.com/office/drawing/2014/main" id="{5C1F4AD2-0FC3-4A7D-B553-FC19C918C14E}"/>
              </a:ext>
            </a:extLst>
          </p:cNvPr>
          <p:cNvSpPr>
            <a:spLocks noGrp="1"/>
          </p:cNvSpPr>
          <p:nvPr>
            <p:ph type="ftr" sz="quarter" idx="11"/>
          </p:nvPr>
        </p:nvSpPr>
        <p:spPr/>
        <p:txBody>
          <a:bodyPr/>
          <a:lstStyle/>
          <a:p>
            <a:r>
              <a:rPr lang="en-US" dirty="0"/>
              <a:t>Presentation title</a:t>
            </a:r>
          </a:p>
        </p:txBody>
      </p:sp>
      <p:sp>
        <p:nvSpPr>
          <p:cNvPr id="5" name="Slide Number Placeholder 4">
            <a:extLst>
              <a:ext uri="{FF2B5EF4-FFF2-40B4-BE49-F238E27FC236}">
                <a16:creationId xmlns:a16="http://schemas.microsoft.com/office/drawing/2014/main" id="{C7E89B92-9E6D-4E4B-A5F6-7BC8B1612D1D}"/>
              </a:ext>
            </a:extLst>
          </p:cNvPr>
          <p:cNvSpPr>
            <a:spLocks noGrp="1"/>
          </p:cNvSpPr>
          <p:nvPr>
            <p:ph type="sldNum" sz="quarter" idx="12"/>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414325512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Standard slide_Quotes">
    <p:spTree>
      <p:nvGrpSpPr>
        <p:cNvPr id="1" name=""/>
        <p:cNvGrpSpPr/>
        <p:nvPr/>
      </p:nvGrpSpPr>
      <p:grpSpPr>
        <a:xfrm>
          <a:off x="0" y="0"/>
          <a:ext cx="0" cy="0"/>
          <a:chOff x="0" y="0"/>
          <a:chExt cx="0" cy="0"/>
        </a:xfrm>
      </p:grpSpPr>
      <p:sp>
        <p:nvSpPr>
          <p:cNvPr id="4" name="Text Placeholder 6">
            <a:extLst>
              <a:ext uri="{FF2B5EF4-FFF2-40B4-BE49-F238E27FC236}">
                <a16:creationId xmlns:a16="http://schemas.microsoft.com/office/drawing/2014/main" id="{E28D7EA5-A532-4D8B-9984-8F3D1FEA98DB}"/>
              </a:ext>
            </a:extLst>
          </p:cNvPr>
          <p:cNvSpPr>
            <a:spLocks noGrp="1"/>
          </p:cNvSpPr>
          <p:nvPr>
            <p:ph type="body" sz="quarter" idx="10"/>
          </p:nvPr>
        </p:nvSpPr>
        <p:spPr>
          <a:xfrm>
            <a:off x="3451378" y="2060235"/>
            <a:ext cx="5289245" cy="3025522"/>
          </a:xfrm>
        </p:spPr>
        <p:txBody>
          <a:bodyPr lIns="0" tIns="0" rIns="0" bIns="0">
            <a:noAutofit/>
          </a:bodyPr>
          <a:lstStyle>
            <a:lvl1pPr marL="0" indent="0" algn="ctr">
              <a:buNone/>
              <a:defRPr lang="en-US" sz="2099" dirty="0" smtClean="0">
                <a:latin typeface="Georgia" panose="02040502050405020303" pitchFamily="18" charset="0"/>
              </a:defRPr>
            </a:lvl1pPr>
          </a:lstStyle>
          <a:p>
            <a:pPr marL="267319" lvl="0" indent="-267319" algn="ctr">
              <a:spcBef>
                <a:spcPts val="0"/>
              </a:spcBef>
            </a:pPr>
            <a:r>
              <a:rPr lang="en-US" dirty="0"/>
              <a:t>Edit Master text styles</a:t>
            </a:r>
          </a:p>
        </p:txBody>
      </p:sp>
      <p:sp>
        <p:nvSpPr>
          <p:cNvPr id="5" name="Text Placeholder 6">
            <a:extLst>
              <a:ext uri="{FF2B5EF4-FFF2-40B4-BE49-F238E27FC236}">
                <a16:creationId xmlns:a16="http://schemas.microsoft.com/office/drawing/2014/main" id="{9F9B9C3C-16F2-40B2-A460-0480520ECF89}"/>
              </a:ext>
            </a:extLst>
          </p:cNvPr>
          <p:cNvSpPr>
            <a:spLocks noGrp="1"/>
          </p:cNvSpPr>
          <p:nvPr>
            <p:ph type="body" sz="quarter" idx="11" hasCustomPrompt="1"/>
          </p:nvPr>
        </p:nvSpPr>
        <p:spPr>
          <a:xfrm>
            <a:off x="3451378" y="5506678"/>
            <a:ext cx="5289245" cy="316838"/>
          </a:xfrm>
        </p:spPr>
        <p:txBody>
          <a:bodyPr lIns="0" tIns="0" rIns="0" bIns="0">
            <a:noAutofit/>
          </a:bodyPr>
          <a:lstStyle>
            <a:lvl1pPr marL="0" indent="0" algn="ctr">
              <a:buNone/>
              <a:defRPr lang="en-US" sz="1199" dirty="0" smtClean="0">
                <a:solidFill>
                  <a:srgbClr val="FFE600"/>
                </a:solidFill>
                <a:latin typeface="+mn-lt"/>
              </a:defRPr>
            </a:lvl1pPr>
          </a:lstStyle>
          <a:p>
            <a:pPr marL="267319" lvl="0" indent="-267319" algn="ctr">
              <a:spcBef>
                <a:spcPts val="0"/>
              </a:spcBef>
              <a:spcAft>
                <a:spcPts val="450"/>
              </a:spcAft>
            </a:pPr>
            <a:r>
              <a:rPr lang="en-US" dirty="0"/>
              <a:t>Name Surname</a:t>
            </a:r>
          </a:p>
        </p:txBody>
      </p:sp>
      <p:sp>
        <p:nvSpPr>
          <p:cNvPr id="6" name="Text Placeholder 6">
            <a:extLst>
              <a:ext uri="{FF2B5EF4-FFF2-40B4-BE49-F238E27FC236}">
                <a16:creationId xmlns:a16="http://schemas.microsoft.com/office/drawing/2014/main" id="{8E04541C-CC5D-4455-8271-73223AE0A881}"/>
              </a:ext>
            </a:extLst>
          </p:cNvPr>
          <p:cNvSpPr>
            <a:spLocks noGrp="1"/>
          </p:cNvSpPr>
          <p:nvPr>
            <p:ph type="body" sz="quarter" idx="12" hasCustomPrompt="1"/>
          </p:nvPr>
        </p:nvSpPr>
        <p:spPr>
          <a:xfrm>
            <a:off x="3451378" y="5818717"/>
            <a:ext cx="5289245" cy="316838"/>
          </a:xfrm>
        </p:spPr>
        <p:txBody>
          <a:bodyPr vert="horz" lIns="0" tIns="0" rIns="0" bIns="0" rtlCol="0" anchor="t" anchorCtr="0">
            <a:noAutofit/>
          </a:bodyPr>
          <a:lstStyle>
            <a:lvl1pPr marL="0" indent="0" algn="ctr">
              <a:buNone/>
              <a:defRPr lang="en-US" sz="1199" dirty="0" smtClean="0">
                <a:latin typeface="+mn-lt"/>
              </a:defRPr>
            </a:lvl1pPr>
          </a:lstStyle>
          <a:p>
            <a:pPr marL="267319" lvl="0" indent="-267319" algn="ctr">
              <a:spcBef>
                <a:spcPts val="0"/>
              </a:spcBef>
              <a:spcAft>
                <a:spcPts val="450"/>
              </a:spcAft>
            </a:pPr>
            <a:r>
              <a:rPr lang="en-US" dirty="0"/>
              <a:t>Job Title</a:t>
            </a:r>
          </a:p>
        </p:txBody>
      </p:sp>
      <p:sp>
        <p:nvSpPr>
          <p:cNvPr id="9" name="Text Placeholder 11">
            <a:extLst>
              <a:ext uri="{FF2B5EF4-FFF2-40B4-BE49-F238E27FC236}">
                <a16:creationId xmlns:a16="http://schemas.microsoft.com/office/drawing/2014/main" id="{FBD672D3-B116-471A-8511-D80D5D920D93}"/>
              </a:ext>
            </a:extLst>
          </p:cNvPr>
          <p:cNvSpPr txBox="1">
            <a:spLocks/>
          </p:cNvSpPr>
          <p:nvPr userDrawn="1"/>
        </p:nvSpPr>
        <p:spPr>
          <a:xfrm>
            <a:off x="4927415" y="979789"/>
            <a:ext cx="2337171" cy="882687"/>
          </a:xfrm>
          <a:prstGeom prst="rect">
            <a:avLst/>
          </a:prstGeom>
        </p:spPr>
        <p:txBody>
          <a:bodyPr lIns="0" tIns="0" rIns="0" bIns="0">
            <a:noAutofit/>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GB" sz="8396" dirty="0">
                <a:solidFill>
                  <a:schemeClr val="tx2"/>
                </a:solidFill>
                <a:latin typeface="Georgia" panose="02040502050405020303" pitchFamily="18" charset="0"/>
              </a:rPr>
              <a:t>“ </a:t>
            </a:r>
          </a:p>
        </p:txBody>
      </p:sp>
    </p:spTree>
    <p:extLst>
      <p:ext uri="{BB962C8B-B14F-4D97-AF65-F5344CB8AC3E}">
        <p14:creationId xmlns:p14="http://schemas.microsoft.com/office/powerpoint/2010/main" val="282841015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Standard slide_Quotes">
    <p:spTree>
      <p:nvGrpSpPr>
        <p:cNvPr id="1" name=""/>
        <p:cNvGrpSpPr/>
        <p:nvPr/>
      </p:nvGrpSpPr>
      <p:grpSpPr>
        <a:xfrm>
          <a:off x="0" y="0"/>
          <a:ext cx="0" cy="0"/>
          <a:chOff x="0" y="0"/>
          <a:chExt cx="0" cy="0"/>
        </a:xfrm>
      </p:grpSpPr>
      <p:sp>
        <p:nvSpPr>
          <p:cNvPr id="5" name="Text Placeholder 11">
            <a:extLst>
              <a:ext uri="{FF2B5EF4-FFF2-40B4-BE49-F238E27FC236}">
                <a16:creationId xmlns:a16="http://schemas.microsoft.com/office/drawing/2014/main" id="{8F291EB0-15F5-4E9A-A38B-CE3AC1452E21}"/>
              </a:ext>
            </a:extLst>
          </p:cNvPr>
          <p:cNvSpPr txBox="1">
            <a:spLocks/>
          </p:cNvSpPr>
          <p:nvPr userDrawn="1"/>
        </p:nvSpPr>
        <p:spPr>
          <a:xfrm>
            <a:off x="477103" y="1488927"/>
            <a:ext cx="2337171" cy="858838"/>
          </a:xfrm>
          <a:prstGeom prst="rect">
            <a:avLst/>
          </a:prstGeom>
        </p:spPr>
        <p:txBody>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8396" dirty="0">
                <a:solidFill>
                  <a:schemeClr val="tx2"/>
                </a:solidFill>
                <a:latin typeface="Georgia" panose="02040502050405020303" pitchFamily="18" charset="0"/>
              </a:rPr>
              <a:t>“</a:t>
            </a:r>
          </a:p>
        </p:txBody>
      </p:sp>
      <p:sp>
        <p:nvSpPr>
          <p:cNvPr id="7" name="Text Placeholder 6">
            <a:extLst>
              <a:ext uri="{FF2B5EF4-FFF2-40B4-BE49-F238E27FC236}">
                <a16:creationId xmlns:a16="http://schemas.microsoft.com/office/drawing/2014/main" id="{FB5D2AC0-B4F7-4455-9AE0-201966050A6D}"/>
              </a:ext>
            </a:extLst>
          </p:cNvPr>
          <p:cNvSpPr>
            <a:spLocks noGrp="1"/>
          </p:cNvSpPr>
          <p:nvPr>
            <p:ph type="body" sz="quarter" idx="10"/>
          </p:nvPr>
        </p:nvSpPr>
        <p:spPr>
          <a:xfrm>
            <a:off x="513083" y="2526765"/>
            <a:ext cx="5289245" cy="1800000"/>
          </a:xfrm>
        </p:spPr>
        <p:txBody>
          <a:bodyPr lIns="90000" tIns="46800" rIns="90000" bIns="46800"/>
          <a:lstStyle>
            <a:lvl1pPr marL="0" indent="0">
              <a:buNone/>
              <a:defRPr lang="en-US" sz="2099" dirty="0" smtClean="0">
                <a:latin typeface="Georgia" panose="02040502050405020303" pitchFamily="18" charset="0"/>
              </a:defRPr>
            </a:lvl1pPr>
          </a:lstStyle>
          <a:p>
            <a:pPr marL="267319" lvl="0" indent="-267319">
              <a:spcBef>
                <a:spcPts val="0"/>
              </a:spcBef>
            </a:pPr>
            <a:r>
              <a:rPr lang="en-US" dirty="0"/>
              <a:t>Edit Master text styles</a:t>
            </a:r>
          </a:p>
        </p:txBody>
      </p:sp>
      <p:sp>
        <p:nvSpPr>
          <p:cNvPr id="8" name="Text Placeholder 6">
            <a:extLst>
              <a:ext uri="{FF2B5EF4-FFF2-40B4-BE49-F238E27FC236}">
                <a16:creationId xmlns:a16="http://schemas.microsoft.com/office/drawing/2014/main" id="{F1BA83A2-78F0-4F7E-836B-9B4B87820F96}"/>
              </a:ext>
            </a:extLst>
          </p:cNvPr>
          <p:cNvSpPr>
            <a:spLocks noGrp="1"/>
          </p:cNvSpPr>
          <p:nvPr>
            <p:ph type="body" sz="quarter" idx="11" hasCustomPrompt="1"/>
          </p:nvPr>
        </p:nvSpPr>
        <p:spPr>
          <a:xfrm>
            <a:off x="513083" y="4632765"/>
            <a:ext cx="5289245" cy="316838"/>
          </a:xfrm>
        </p:spPr>
        <p:txBody>
          <a:bodyPr lIns="90000" tIns="46800" rIns="90000" bIns="46800"/>
          <a:lstStyle>
            <a:lvl1pPr marL="0" indent="0" algn="l" defTabSz="685434" rtl="0" eaLnBrk="1" latinLnBrk="0" hangingPunct="1">
              <a:spcBef>
                <a:spcPts val="0"/>
              </a:spcBef>
              <a:spcAft>
                <a:spcPts val="450"/>
              </a:spcAft>
              <a:buClr>
                <a:schemeClr val="tx2"/>
              </a:buClr>
              <a:buSzPct val="70000"/>
              <a:buFont typeface="Arial" pitchFamily="34" charset="0"/>
              <a:buNone/>
              <a:defRPr lang="en-US" sz="1199" kern="1200" dirty="0" smtClean="0">
                <a:solidFill>
                  <a:schemeClr val="tx2"/>
                </a:solidFill>
                <a:latin typeface="+mn-lt"/>
                <a:ea typeface="+mn-ea"/>
                <a:cs typeface="+mn-cs"/>
              </a:defRPr>
            </a:lvl1pPr>
            <a:lvl2pPr marL="267319" indent="0">
              <a:buNone/>
              <a:defRPr lang="en-US" sz="1499" smtClean="0">
                <a:latin typeface="+mn-lt"/>
              </a:defRPr>
            </a:lvl2pPr>
            <a:lvl3pPr>
              <a:defRPr lang="en-US" sz="1349" smtClean="0">
                <a:latin typeface="+mn-lt"/>
              </a:defRPr>
            </a:lvl3pPr>
            <a:lvl4pPr>
              <a:defRPr lang="en-US" sz="1199" smtClean="0">
                <a:latin typeface="+mn-lt"/>
              </a:defRPr>
            </a:lvl4pPr>
            <a:lvl5pPr>
              <a:defRPr lang="en-IN" sz="1199">
                <a:latin typeface="+mn-lt"/>
              </a:defRPr>
            </a:lvl5pPr>
          </a:lstStyle>
          <a:p>
            <a:pPr marL="0" lvl="0" indent="0">
              <a:spcBef>
                <a:spcPts val="0"/>
              </a:spcBef>
              <a:buNone/>
            </a:pPr>
            <a:r>
              <a:rPr lang="en-US" dirty="0"/>
              <a:t>Name Surname</a:t>
            </a:r>
          </a:p>
        </p:txBody>
      </p:sp>
      <p:sp>
        <p:nvSpPr>
          <p:cNvPr id="9" name="Text Placeholder 6">
            <a:extLst>
              <a:ext uri="{FF2B5EF4-FFF2-40B4-BE49-F238E27FC236}">
                <a16:creationId xmlns:a16="http://schemas.microsoft.com/office/drawing/2014/main" id="{034CE9DD-CE12-4D9F-8FD6-A2522F36C807}"/>
              </a:ext>
            </a:extLst>
          </p:cNvPr>
          <p:cNvSpPr>
            <a:spLocks noGrp="1"/>
          </p:cNvSpPr>
          <p:nvPr>
            <p:ph type="body" sz="quarter" idx="12" hasCustomPrompt="1"/>
          </p:nvPr>
        </p:nvSpPr>
        <p:spPr>
          <a:xfrm>
            <a:off x="513083" y="4971442"/>
            <a:ext cx="5289245" cy="316838"/>
          </a:xfrm>
        </p:spPr>
        <p:txBody>
          <a:bodyPr lIns="90000" tIns="46800" rIns="90000" bIns="46800"/>
          <a:lstStyle>
            <a:lvl1pPr marL="0" indent="0" algn="l" defTabSz="685434" rtl="0" eaLnBrk="1" latinLnBrk="0" hangingPunct="1">
              <a:spcBef>
                <a:spcPts val="0"/>
              </a:spcBef>
              <a:spcAft>
                <a:spcPts val="450"/>
              </a:spcAft>
              <a:buClr>
                <a:schemeClr val="tx2"/>
              </a:buClr>
              <a:buSzPct val="70000"/>
              <a:buFont typeface="Arial" pitchFamily="34" charset="0"/>
              <a:buNone/>
              <a:defRPr lang="en-US" sz="1199" kern="1200" dirty="0" smtClean="0">
                <a:solidFill>
                  <a:schemeClr val="bg1"/>
                </a:solidFill>
                <a:latin typeface="+mn-lt"/>
                <a:ea typeface="+mn-ea"/>
                <a:cs typeface="+mn-cs"/>
              </a:defRPr>
            </a:lvl1pPr>
            <a:lvl2pPr marL="267319" indent="0">
              <a:buNone/>
              <a:defRPr lang="en-US" sz="1499" smtClean="0">
                <a:latin typeface="+mn-lt"/>
              </a:defRPr>
            </a:lvl2pPr>
            <a:lvl3pPr>
              <a:defRPr lang="en-US" sz="1349" smtClean="0">
                <a:latin typeface="+mn-lt"/>
              </a:defRPr>
            </a:lvl3pPr>
            <a:lvl4pPr>
              <a:defRPr lang="en-US" sz="1199" smtClean="0">
                <a:latin typeface="+mn-lt"/>
              </a:defRPr>
            </a:lvl4pPr>
            <a:lvl5pPr>
              <a:defRPr lang="en-IN" sz="1199">
                <a:latin typeface="+mn-lt"/>
              </a:defRPr>
            </a:lvl5pPr>
          </a:lstStyle>
          <a:p>
            <a:pPr marL="0" lvl="0" indent="0">
              <a:spcBef>
                <a:spcPts val="0"/>
              </a:spcBef>
              <a:buNone/>
            </a:pPr>
            <a:r>
              <a:rPr lang="en-US" dirty="0"/>
              <a:t>Job Title</a:t>
            </a:r>
          </a:p>
        </p:txBody>
      </p:sp>
    </p:spTree>
    <p:extLst>
      <p:ext uri="{BB962C8B-B14F-4D97-AF65-F5344CB8AC3E}">
        <p14:creationId xmlns:p14="http://schemas.microsoft.com/office/powerpoint/2010/main" val="192236643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Standard slide_no_first_level_bullets">
    <p:spTree>
      <p:nvGrpSpPr>
        <p:cNvPr id="1" name=""/>
        <p:cNvGrpSpPr/>
        <p:nvPr/>
      </p:nvGrpSpPr>
      <p:grpSpPr>
        <a:xfrm>
          <a:off x="0" y="0"/>
          <a:ext cx="0" cy="0"/>
          <a:chOff x="0" y="0"/>
          <a:chExt cx="0" cy="0"/>
        </a:xfrm>
      </p:grpSpPr>
      <p:sp>
        <p:nvSpPr>
          <p:cNvPr id="2" name="Title 1"/>
          <p:cNvSpPr>
            <a:spLocks noGrp="1"/>
          </p:cNvSpPr>
          <p:nvPr>
            <p:ph type="title"/>
          </p:nvPr>
        </p:nvSpPr>
        <p:spPr>
          <a:xfrm>
            <a:off x="609601" y="294200"/>
            <a:ext cx="10972800" cy="590400"/>
          </a:xfrm>
        </p:spPr>
        <p:txBody>
          <a:bodyPr/>
          <a:lstStyle>
            <a:lvl1pPr>
              <a:defRPr>
                <a:solidFill>
                  <a:schemeClr val="bg1"/>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2" y="1137920"/>
            <a:ext cx="8234455" cy="4834800"/>
          </a:xfrm>
        </p:spPr>
        <p:txBody>
          <a:bodyPr/>
          <a:lstStyle>
            <a:lvl1pPr marL="0" indent="0">
              <a:buNone/>
              <a:defRPr>
                <a:solidFill>
                  <a:schemeClr val="bg1"/>
                </a:solidFill>
              </a:defRPr>
            </a:lvl1pPr>
            <a:lvl2pPr marL="267319">
              <a:defRPr>
                <a:solidFill>
                  <a:schemeClr val="bg1"/>
                </a:solidFill>
              </a:defRPr>
            </a:lvl2pPr>
            <a:lvl3pPr marL="534639">
              <a:defRPr>
                <a:solidFill>
                  <a:schemeClr val="bg1"/>
                </a:solidFill>
              </a:defRPr>
            </a:lvl3pPr>
            <a:lvl4pPr marL="801958">
              <a:defRPr>
                <a:solidFill>
                  <a:schemeClr val="bg1"/>
                </a:solidFill>
              </a:defRPr>
            </a:lvl4pPr>
            <a:lvl5pPr marL="1069277">
              <a:defRPr sz="9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1" name="Line 10">
            <a:extLst>
              <a:ext uri="{FF2B5EF4-FFF2-40B4-BE49-F238E27FC236}">
                <a16:creationId xmlns:a16="http://schemas.microsoft.com/office/drawing/2014/main" id="{8D4CA674-C969-4C5C-9EA4-6D41FE961DE2}"/>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4" name="Date Placeholder 3">
            <a:extLst>
              <a:ext uri="{FF2B5EF4-FFF2-40B4-BE49-F238E27FC236}">
                <a16:creationId xmlns:a16="http://schemas.microsoft.com/office/drawing/2014/main" id="{E7DAEB49-9ADD-490C-B904-979B3953B8CD}"/>
              </a:ext>
            </a:extLst>
          </p:cNvPr>
          <p:cNvSpPr>
            <a:spLocks noGrp="1"/>
          </p:cNvSpPr>
          <p:nvPr>
            <p:ph type="dt" sz="half" idx="10"/>
          </p:nvPr>
        </p:nvSpPr>
        <p:spPr/>
        <p:txBody>
          <a:bodyPr/>
          <a:lstStyle/>
          <a:p>
            <a:fld id="{0C8859C7-C573-4520-8F21-D8F56E82B362}" type="datetime4">
              <a:rPr lang="en-US" smtClean="0"/>
              <a:t>November 3, 2021</a:t>
            </a:fld>
            <a:endParaRPr lang="en-IN" dirty="0"/>
          </a:p>
        </p:txBody>
      </p:sp>
      <p:sp>
        <p:nvSpPr>
          <p:cNvPr id="5" name="Footer Placeholder 4">
            <a:extLst>
              <a:ext uri="{FF2B5EF4-FFF2-40B4-BE49-F238E27FC236}">
                <a16:creationId xmlns:a16="http://schemas.microsoft.com/office/drawing/2014/main" id="{36528C68-2511-4745-B448-A5AA41E7BFE8}"/>
              </a:ext>
            </a:extLst>
          </p:cNvPr>
          <p:cNvSpPr>
            <a:spLocks noGrp="1"/>
          </p:cNvSpPr>
          <p:nvPr>
            <p:ph type="ftr" sz="quarter" idx="11"/>
          </p:nvPr>
        </p:nvSpPr>
        <p:spPr/>
        <p:txBody>
          <a:bodyPr/>
          <a:lstStyle/>
          <a:p>
            <a:r>
              <a:rPr lang="en-US" dirty="0"/>
              <a:t>Presentation title</a:t>
            </a:r>
          </a:p>
        </p:txBody>
      </p:sp>
      <p:sp>
        <p:nvSpPr>
          <p:cNvPr id="6" name="Slide Number Placeholder 5">
            <a:extLst>
              <a:ext uri="{FF2B5EF4-FFF2-40B4-BE49-F238E27FC236}">
                <a16:creationId xmlns:a16="http://schemas.microsoft.com/office/drawing/2014/main" id="{1B5C8157-0191-4E69-819F-DB443768675C}"/>
              </a:ext>
            </a:extLst>
          </p:cNvPr>
          <p:cNvSpPr>
            <a:spLocks noGrp="1"/>
          </p:cNvSpPr>
          <p:nvPr>
            <p:ph type="sldNum" sz="quarter" idx="12"/>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108865917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only, no line">
    <p:spTree>
      <p:nvGrpSpPr>
        <p:cNvPr id="1" name=""/>
        <p:cNvGrpSpPr/>
        <p:nvPr/>
      </p:nvGrpSpPr>
      <p:grpSpPr>
        <a:xfrm>
          <a:off x="0" y="0"/>
          <a:ext cx="0" cy="0"/>
          <a:chOff x="0" y="0"/>
          <a:chExt cx="0" cy="0"/>
        </a:xfrm>
      </p:grpSpPr>
      <p:sp>
        <p:nvSpPr>
          <p:cNvPr id="2" name="Title 1"/>
          <p:cNvSpPr>
            <a:spLocks noGrp="1"/>
          </p:cNvSpPr>
          <p:nvPr>
            <p:ph type="title"/>
          </p:nvPr>
        </p:nvSpPr>
        <p:spPr>
          <a:xfrm>
            <a:off x="609601" y="294200"/>
            <a:ext cx="10972800" cy="590880"/>
          </a:xfrm>
        </p:spPr>
        <p:txBody>
          <a:bodyPr/>
          <a:lstStyle>
            <a:lvl1pPr>
              <a:defRPr>
                <a:solidFill>
                  <a:schemeClr val="bg1"/>
                </a:solidFill>
              </a:defRPr>
            </a:lvl1pPr>
          </a:lstStyle>
          <a:p>
            <a:r>
              <a:rPr lang="en-US" dirty="0"/>
              <a:t>Click to edit Master title style</a:t>
            </a:r>
            <a:endParaRPr lang="en-GB" dirty="0"/>
          </a:p>
        </p:txBody>
      </p:sp>
      <p:sp>
        <p:nvSpPr>
          <p:cNvPr id="6" name="Line 10">
            <a:extLst>
              <a:ext uri="{FF2B5EF4-FFF2-40B4-BE49-F238E27FC236}">
                <a16:creationId xmlns:a16="http://schemas.microsoft.com/office/drawing/2014/main" id="{97A26880-8DD7-4A78-ADAF-91ED2E744A7C}"/>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3" name="Date Placeholder 2">
            <a:extLst>
              <a:ext uri="{FF2B5EF4-FFF2-40B4-BE49-F238E27FC236}">
                <a16:creationId xmlns:a16="http://schemas.microsoft.com/office/drawing/2014/main" id="{0B88B559-CD59-4D3D-87C0-5D51BCF9B731}"/>
              </a:ext>
            </a:extLst>
          </p:cNvPr>
          <p:cNvSpPr>
            <a:spLocks noGrp="1"/>
          </p:cNvSpPr>
          <p:nvPr>
            <p:ph type="dt" sz="half" idx="10"/>
          </p:nvPr>
        </p:nvSpPr>
        <p:spPr/>
        <p:txBody>
          <a:bodyPr/>
          <a:lstStyle/>
          <a:p>
            <a:fld id="{1BD538B9-2BCA-43BF-BA2D-38569E11F765}" type="datetime4">
              <a:rPr lang="en-US" smtClean="0"/>
              <a:t>November 3, 2021</a:t>
            </a:fld>
            <a:endParaRPr lang="en-IN" dirty="0"/>
          </a:p>
        </p:txBody>
      </p:sp>
      <p:sp>
        <p:nvSpPr>
          <p:cNvPr id="4" name="Footer Placeholder 3">
            <a:extLst>
              <a:ext uri="{FF2B5EF4-FFF2-40B4-BE49-F238E27FC236}">
                <a16:creationId xmlns:a16="http://schemas.microsoft.com/office/drawing/2014/main" id="{136FB98F-FBCE-4F2C-978B-A5576B577450}"/>
              </a:ext>
            </a:extLst>
          </p:cNvPr>
          <p:cNvSpPr>
            <a:spLocks noGrp="1"/>
          </p:cNvSpPr>
          <p:nvPr>
            <p:ph type="ftr" sz="quarter" idx="11"/>
          </p:nvPr>
        </p:nvSpPr>
        <p:spPr/>
        <p:txBody>
          <a:bodyPr/>
          <a:lstStyle/>
          <a:p>
            <a:r>
              <a:rPr lang="en-US" dirty="0"/>
              <a:t>Presentation title</a:t>
            </a:r>
          </a:p>
        </p:txBody>
      </p:sp>
      <p:sp>
        <p:nvSpPr>
          <p:cNvPr id="5" name="Slide Number Placeholder 4">
            <a:extLst>
              <a:ext uri="{FF2B5EF4-FFF2-40B4-BE49-F238E27FC236}">
                <a16:creationId xmlns:a16="http://schemas.microsoft.com/office/drawing/2014/main" id="{01A95690-F0A7-4101-82DB-B17CE6B7A487}"/>
              </a:ext>
            </a:extLst>
          </p:cNvPr>
          <p:cNvSpPr>
            <a:spLocks noGrp="1"/>
          </p:cNvSpPr>
          <p:nvPr>
            <p:ph type="sldNum" sz="quarter" idx="12"/>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351753289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lumns, no headings">
    <p:spTree>
      <p:nvGrpSpPr>
        <p:cNvPr id="1" name=""/>
        <p:cNvGrpSpPr/>
        <p:nvPr/>
      </p:nvGrpSpPr>
      <p:grpSpPr>
        <a:xfrm>
          <a:off x="0" y="0"/>
          <a:ext cx="0" cy="0"/>
          <a:chOff x="0" y="0"/>
          <a:chExt cx="0" cy="0"/>
        </a:xfrm>
      </p:grpSpPr>
      <p:sp>
        <p:nvSpPr>
          <p:cNvPr id="2" name="Title 1"/>
          <p:cNvSpPr>
            <a:spLocks noGrp="1"/>
          </p:cNvSpPr>
          <p:nvPr>
            <p:ph type="title"/>
          </p:nvPr>
        </p:nvSpPr>
        <p:spPr>
          <a:xfrm>
            <a:off x="609601" y="294200"/>
            <a:ext cx="10972800" cy="590880"/>
          </a:xfrm>
        </p:spPr>
        <p:txBody>
          <a:bodyPr/>
          <a:lstStyle>
            <a:lvl1pPr>
              <a:defRPr>
                <a:solidFill>
                  <a:schemeClr val="bg1"/>
                </a:solidFill>
              </a:defRPr>
            </a:lvl1pPr>
          </a:lstStyle>
          <a:p>
            <a:r>
              <a:rPr lang="en-US" dirty="0"/>
              <a:t>Click to edit Master title style</a:t>
            </a:r>
            <a:endParaRPr lang="en-GB" dirty="0"/>
          </a:p>
        </p:txBody>
      </p:sp>
      <p:sp>
        <p:nvSpPr>
          <p:cNvPr id="3" name="Content Placeholder 2"/>
          <p:cNvSpPr>
            <a:spLocks noGrp="1"/>
          </p:cNvSpPr>
          <p:nvPr>
            <p:ph sz="half" idx="1"/>
          </p:nvPr>
        </p:nvSpPr>
        <p:spPr>
          <a:xfrm>
            <a:off x="609601" y="1137919"/>
            <a:ext cx="5384800" cy="4834800"/>
          </a:xfrm>
        </p:spPr>
        <p:txBody>
          <a:bodyPr/>
          <a:lstStyle>
            <a:lvl1pPr>
              <a:defRPr sz="1499">
                <a:solidFill>
                  <a:schemeClr val="bg1"/>
                </a:solidFill>
              </a:defRPr>
            </a:lvl1pPr>
            <a:lvl2pPr>
              <a:defRPr sz="1349">
                <a:solidFill>
                  <a:schemeClr val="bg1"/>
                </a:solidFill>
              </a:defRPr>
            </a:lvl2pPr>
            <a:lvl3pPr>
              <a:defRPr sz="1199">
                <a:solidFill>
                  <a:schemeClr val="bg1"/>
                </a:solidFill>
              </a:defRPr>
            </a:lvl3pPr>
            <a:lvl4pPr>
              <a:defRPr sz="1049">
                <a:solidFill>
                  <a:schemeClr val="bg1"/>
                </a:solidFill>
              </a:defRPr>
            </a:lvl4pPr>
            <a:lvl5pPr>
              <a:defRPr sz="900">
                <a:solidFill>
                  <a:schemeClr val="bg1"/>
                </a:solidFill>
              </a:defRPr>
            </a:lvl5pPr>
            <a:lvl6pPr>
              <a:defRPr sz="1349"/>
            </a:lvl6pPr>
            <a:lvl7pPr>
              <a:defRPr sz="1349"/>
            </a:lvl7pPr>
            <a:lvl8pPr>
              <a:defRPr sz="1349"/>
            </a:lvl8pPr>
            <a:lvl9pPr>
              <a:defRPr sz="1349"/>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7601" y="1137919"/>
            <a:ext cx="5384800" cy="4834800"/>
          </a:xfrm>
        </p:spPr>
        <p:txBody>
          <a:bodyPr/>
          <a:lstStyle>
            <a:lvl1pPr>
              <a:defRPr sz="1499">
                <a:solidFill>
                  <a:schemeClr val="bg1"/>
                </a:solidFill>
              </a:defRPr>
            </a:lvl1pPr>
            <a:lvl2pPr>
              <a:defRPr sz="1349">
                <a:solidFill>
                  <a:schemeClr val="bg1"/>
                </a:solidFill>
              </a:defRPr>
            </a:lvl2pPr>
            <a:lvl3pPr>
              <a:defRPr sz="1199">
                <a:solidFill>
                  <a:schemeClr val="bg1"/>
                </a:solidFill>
              </a:defRPr>
            </a:lvl3pPr>
            <a:lvl4pPr>
              <a:defRPr sz="1049">
                <a:solidFill>
                  <a:schemeClr val="bg1"/>
                </a:solidFill>
              </a:defRPr>
            </a:lvl4pPr>
            <a:lvl5pPr>
              <a:defRPr sz="900">
                <a:solidFill>
                  <a:schemeClr val="bg1"/>
                </a:solidFill>
              </a:defRPr>
            </a:lvl5pPr>
            <a:lvl6pPr>
              <a:defRPr sz="1349"/>
            </a:lvl6pPr>
            <a:lvl7pPr>
              <a:defRPr sz="1349"/>
            </a:lvl7pPr>
            <a:lvl8pPr>
              <a:defRPr sz="1349"/>
            </a:lvl8pPr>
            <a:lvl9pPr>
              <a:defRPr sz="1349"/>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Line 10">
            <a:extLst>
              <a:ext uri="{FF2B5EF4-FFF2-40B4-BE49-F238E27FC236}">
                <a16:creationId xmlns:a16="http://schemas.microsoft.com/office/drawing/2014/main" id="{9B070B28-7AAC-47E5-9EB5-96B8B8B88057}"/>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5" name="Date Placeholder 4">
            <a:extLst>
              <a:ext uri="{FF2B5EF4-FFF2-40B4-BE49-F238E27FC236}">
                <a16:creationId xmlns:a16="http://schemas.microsoft.com/office/drawing/2014/main" id="{B20B9B26-E95B-4DC1-A613-4C0C0933C72B}"/>
              </a:ext>
            </a:extLst>
          </p:cNvPr>
          <p:cNvSpPr>
            <a:spLocks noGrp="1"/>
          </p:cNvSpPr>
          <p:nvPr>
            <p:ph type="dt" sz="half" idx="10"/>
          </p:nvPr>
        </p:nvSpPr>
        <p:spPr/>
        <p:txBody>
          <a:bodyPr/>
          <a:lstStyle/>
          <a:p>
            <a:fld id="{C6C6D2D6-0A17-4ABC-A57D-ED173FEB4F7E}" type="datetime4">
              <a:rPr lang="en-US" smtClean="0"/>
              <a:t>November 3, 2021</a:t>
            </a:fld>
            <a:endParaRPr lang="en-IN" dirty="0"/>
          </a:p>
        </p:txBody>
      </p:sp>
      <p:sp>
        <p:nvSpPr>
          <p:cNvPr id="6" name="Footer Placeholder 5">
            <a:extLst>
              <a:ext uri="{FF2B5EF4-FFF2-40B4-BE49-F238E27FC236}">
                <a16:creationId xmlns:a16="http://schemas.microsoft.com/office/drawing/2014/main" id="{ED7373D8-2AB5-4625-822C-B1F2B5CDC39C}"/>
              </a:ext>
            </a:extLst>
          </p:cNvPr>
          <p:cNvSpPr>
            <a:spLocks noGrp="1"/>
          </p:cNvSpPr>
          <p:nvPr>
            <p:ph type="ftr" sz="quarter" idx="11"/>
          </p:nvPr>
        </p:nvSpPr>
        <p:spPr/>
        <p:txBody>
          <a:bodyPr/>
          <a:lstStyle/>
          <a:p>
            <a:r>
              <a:rPr lang="en-US" dirty="0"/>
              <a:t>Presentation title</a:t>
            </a:r>
          </a:p>
        </p:txBody>
      </p:sp>
      <p:sp>
        <p:nvSpPr>
          <p:cNvPr id="7" name="Slide Number Placeholder 6">
            <a:extLst>
              <a:ext uri="{FF2B5EF4-FFF2-40B4-BE49-F238E27FC236}">
                <a16:creationId xmlns:a16="http://schemas.microsoft.com/office/drawing/2014/main" id="{E76E3B4B-D68B-4AFA-A20D-2ECE69120F7E}"/>
              </a:ext>
            </a:extLst>
          </p:cNvPr>
          <p:cNvSpPr>
            <a:spLocks noGrp="1"/>
          </p:cNvSpPr>
          <p:nvPr>
            <p:ph type="sldNum" sz="quarter" idx="12"/>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201792116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wo columns with heading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12329" y="1869442"/>
            <a:ext cx="5390400" cy="4256075"/>
          </a:xfrm>
        </p:spPr>
        <p:txBody>
          <a:bodyPr/>
          <a:lstStyle>
            <a:lvl1pPr>
              <a:defRPr sz="1499">
                <a:solidFill>
                  <a:schemeClr val="bg1"/>
                </a:solidFill>
              </a:defRPr>
            </a:lvl1pPr>
            <a:lvl2pPr>
              <a:defRPr sz="1349">
                <a:solidFill>
                  <a:schemeClr val="bg1"/>
                </a:solidFill>
              </a:defRPr>
            </a:lvl2pPr>
            <a:lvl3pPr>
              <a:defRPr sz="1199">
                <a:solidFill>
                  <a:schemeClr val="bg1"/>
                </a:solidFill>
              </a:defRPr>
            </a:lvl3pPr>
            <a:lvl4pPr>
              <a:defRPr sz="1049">
                <a:solidFill>
                  <a:schemeClr val="bg1"/>
                </a:solidFill>
              </a:defRPr>
            </a:lvl4pPr>
            <a:lvl5pPr>
              <a:defRPr sz="900">
                <a:solidFill>
                  <a:schemeClr val="bg1"/>
                </a:solidFill>
              </a:defRPr>
            </a:lvl5pPr>
            <a:lvl6pPr>
              <a:defRPr sz="1349"/>
            </a:lvl6pPr>
            <a:lvl7pPr>
              <a:defRPr sz="1349"/>
            </a:lvl7pPr>
            <a:lvl8pPr>
              <a:defRPr sz="1349"/>
            </a:lvl8pPr>
            <a:lvl9pPr>
              <a:defRPr sz="1349"/>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6405" y="1869442"/>
            <a:ext cx="5390400" cy="4256075"/>
          </a:xfrm>
        </p:spPr>
        <p:txBody>
          <a:bodyPr/>
          <a:lstStyle>
            <a:lvl1pPr>
              <a:defRPr sz="1499">
                <a:solidFill>
                  <a:schemeClr val="bg1"/>
                </a:solidFill>
              </a:defRPr>
            </a:lvl1pPr>
            <a:lvl2pPr>
              <a:defRPr sz="1349">
                <a:solidFill>
                  <a:schemeClr val="bg1"/>
                </a:solidFill>
              </a:defRPr>
            </a:lvl2pPr>
            <a:lvl3pPr>
              <a:defRPr sz="1199">
                <a:solidFill>
                  <a:schemeClr val="bg1"/>
                </a:solidFill>
              </a:defRPr>
            </a:lvl3pPr>
            <a:lvl4pPr>
              <a:defRPr sz="1049">
                <a:solidFill>
                  <a:schemeClr val="bg1"/>
                </a:solidFill>
              </a:defRPr>
            </a:lvl4pPr>
            <a:lvl5pPr>
              <a:defRPr sz="900">
                <a:solidFill>
                  <a:schemeClr val="bg1"/>
                </a:solidFill>
              </a:defRPr>
            </a:lvl5pPr>
            <a:lvl6pPr>
              <a:defRPr sz="1349"/>
            </a:lvl6pPr>
            <a:lvl7pPr>
              <a:defRPr sz="1349"/>
            </a:lvl7pPr>
            <a:lvl8pPr>
              <a:defRPr sz="1349"/>
            </a:lvl8pPr>
            <a:lvl9pPr>
              <a:defRPr sz="1349"/>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p:cNvSpPr>
            <a:spLocks noGrp="1"/>
          </p:cNvSpPr>
          <p:nvPr>
            <p:ph type="body" sz="quarter" idx="12"/>
          </p:nvPr>
        </p:nvSpPr>
        <p:spPr>
          <a:xfrm>
            <a:off x="609601" y="1137920"/>
            <a:ext cx="5390400" cy="640800"/>
          </a:xfrm>
        </p:spPr>
        <p:txBody>
          <a:bodyPr anchor="t" anchorCtr="0"/>
          <a:lstStyle>
            <a:lvl1pPr>
              <a:buNone/>
              <a:defRPr b="1">
                <a:solidFill>
                  <a:schemeClr val="bg1"/>
                </a:solidFill>
              </a:defRPr>
            </a:lvl1pPr>
          </a:lstStyle>
          <a:p>
            <a:pPr lvl="0"/>
            <a:endParaRPr lang="en-GB" dirty="0"/>
          </a:p>
        </p:txBody>
      </p:sp>
      <p:sp>
        <p:nvSpPr>
          <p:cNvPr id="11" name="Text Placeholder 9"/>
          <p:cNvSpPr>
            <a:spLocks noGrp="1"/>
          </p:cNvSpPr>
          <p:nvPr>
            <p:ph type="body" sz="quarter" idx="13"/>
          </p:nvPr>
        </p:nvSpPr>
        <p:spPr>
          <a:xfrm>
            <a:off x="6196405" y="1137920"/>
            <a:ext cx="5390400" cy="640800"/>
          </a:xfrm>
        </p:spPr>
        <p:txBody>
          <a:bodyPr anchor="t" anchorCtr="0"/>
          <a:lstStyle>
            <a:lvl1pPr>
              <a:buNone/>
              <a:defRPr b="1">
                <a:solidFill>
                  <a:schemeClr val="bg1"/>
                </a:solidFill>
              </a:defRPr>
            </a:lvl1pPr>
          </a:lstStyle>
          <a:p>
            <a:pPr lvl="0"/>
            <a:endParaRPr lang="en-GB" dirty="0"/>
          </a:p>
        </p:txBody>
      </p:sp>
      <p:sp>
        <p:nvSpPr>
          <p:cNvPr id="2" name="Title 1"/>
          <p:cNvSpPr>
            <a:spLocks noGrp="1"/>
          </p:cNvSpPr>
          <p:nvPr>
            <p:ph type="title"/>
          </p:nvPr>
        </p:nvSpPr>
        <p:spPr>
          <a:xfrm>
            <a:off x="609601" y="294200"/>
            <a:ext cx="10972800" cy="590880"/>
          </a:xfrm>
        </p:spPr>
        <p:txBody>
          <a:bodyPr/>
          <a:lstStyle>
            <a:lvl1pPr>
              <a:defRPr>
                <a:solidFill>
                  <a:schemeClr val="bg1"/>
                </a:solidFill>
              </a:defRPr>
            </a:lvl1pPr>
          </a:lstStyle>
          <a:p>
            <a:r>
              <a:rPr lang="en-US" dirty="0"/>
              <a:t>Click to edit Master title style</a:t>
            </a:r>
          </a:p>
        </p:txBody>
      </p:sp>
      <p:sp>
        <p:nvSpPr>
          <p:cNvPr id="14" name="Line 10">
            <a:extLst>
              <a:ext uri="{FF2B5EF4-FFF2-40B4-BE49-F238E27FC236}">
                <a16:creationId xmlns:a16="http://schemas.microsoft.com/office/drawing/2014/main" id="{9773E7D9-2434-4381-A00D-27B62C086733}"/>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5" name="Date Placeholder 4">
            <a:extLst>
              <a:ext uri="{FF2B5EF4-FFF2-40B4-BE49-F238E27FC236}">
                <a16:creationId xmlns:a16="http://schemas.microsoft.com/office/drawing/2014/main" id="{409FCCF0-19BC-4024-9BCA-E14DB77EAF2F}"/>
              </a:ext>
            </a:extLst>
          </p:cNvPr>
          <p:cNvSpPr>
            <a:spLocks noGrp="1"/>
          </p:cNvSpPr>
          <p:nvPr>
            <p:ph type="dt" sz="half" idx="14"/>
          </p:nvPr>
        </p:nvSpPr>
        <p:spPr/>
        <p:txBody>
          <a:bodyPr/>
          <a:lstStyle/>
          <a:p>
            <a:fld id="{BF07D572-F9C3-4F4B-AC50-6DCAB708BE1F}" type="datetime4">
              <a:rPr lang="en-US" smtClean="0"/>
              <a:t>November 3, 2021</a:t>
            </a:fld>
            <a:endParaRPr lang="en-IN" dirty="0"/>
          </a:p>
        </p:txBody>
      </p:sp>
      <p:sp>
        <p:nvSpPr>
          <p:cNvPr id="6" name="Footer Placeholder 5">
            <a:extLst>
              <a:ext uri="{FF2B5EF4-FFF2-40B4-BE49-F238E27FC236}">
                <a16:creationId xmlns:a16="http://schemas.microsoft.com/office/drawing/2014/main" id="{12B54F7E-BDC4-4386-B2E2-1FC66609D14F}"/>
              </a:ext>
            </a:extLst>
          </p:cNvPr>
          <p:cNvSpPr>
            <a:spLocks noGrp="1"/>
          </p:cNvSpPr>
          <p:nvPr>
            <p:ph type="ftr" sz="quarter" idx="15"/>
          </p:nvPr>
        </p:nvSpPr>
        <p:spPr/>
        <p:txBody>
          <a:bodyPr/>
          <a:lstStyle/>
          <a:p>
            <a:r>
              <a:rPr lang="en-US" dirty="0"/>
              <a:t>Presentation title</a:t>
            </a:r>
          </a:p>
        </p:txBody>
      </p:sp>
      <p:sp>
        <p:nvSpPr>
          <p:cNvPr id="7" name="Slide Number Placeholder 6">
            <a:extLst>
              <a:ext uri="{FF2B5EF4-FFF2-40B4-BE49-F238E27FC236}">
                <a16:creationId xmlns:a16="http://schemas.microsoft.com/office/drawing/2014/main" id="{B94FBF9A-EC9A-41E4-A24C-ECB5DC15CCD7}"/>
              </a:ext>
            </a:extLst>
          </p:cNvPr>
          <p:cNvSpPr>
            <a:spLocks noGrp="1"/>
          </p:cNvSpPr>
          <p:nvPr>
            <p:ph type="sldNum" sz="quarter" idx="16"/>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15642354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CA"/>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CA"/>
              <a:t>Click to edit Master text styles</a:t>
            </a:r>
          </a:p>
        </p:txBody>
      </p:sp>
      <p:sp>
        <p:nvSpPr>
          <p:cNvPr id="4" name="Date Placeholder 3"/>
          <p:cNvSpPr>
            <a:spLocks noGrp="1"/>
          </p:cNvSpPr>
          <p:nvPr>
            <p:ph type="dt" sz="half" idx="10"/>
          </p:nvPr>
        </p:nvSpPr>
        <p:spPr/>
        <p:txBody>
          <a:bodyPr/>
          <a:lstStyle/>
          <a:p>
            <a:endParaRPr lang="en-CA"/>
          </a:p>
        </p:txBody>
      </p:sp>
      <p:sp>
        <p:nvSpPr>
          <p:cNvPr id="5" name="Footer Placeholder 4"/>
          <p:cNvSpPr>
            <a:spLocks noGrp="1"/>
          </p:cNvSpPr>
          <p:nvPr>
            <p:ph type="ftr" sz="quarter" idx="11"/>
          </p:nvPr>
        </p:nvSpPr>
        <p:spPr/>
        <p:txBody>
          <a:bodyPr/>
          <a:lstStyle/>
          <a:p>
            <a:r>
              <a:rPr lang="en-US" dirty="0"/>
              <a:t>PAC Professional Accounting Futures 2021</a:t>
            </a:r>
            <a:endParaRPr lang="en-CA" dirty="0"/>
          </a:p>
        </p:txBody>
      </p:sp>
      <p:sp>
        <p:nvSpPr>
          <p:cNvPr id="6" name="Slide Number Placeholder 5"/>
          <p:cNvSpPr>
            <a:spLocks noGrp="1"/>
          </p:cNvSpPr>
          <p:nvPr>
            <p:ph type="sldNum" sz="quarter" idx="12"/>
          </p:nvPr>
        </p:nvSpPr>
        <p:spPr/>
        <p:txBody>
          <a:bodyPr/>
          <a:lstStyle/>
          <a:p>
            <a:fld id="{1922BD0D-169D-4E79-8896-91849D654FE9}" type="slidenum">
              <a:rPr lang="en-CA" smtClean="0"/>
              <a:t>‹#›</a:t>
            </a:fld>
            <a:endParaRPr lang="en-CA"/>
          </a:p>
        </p:txBody>
      </p:sp>
    </p:spTree>
    <p:extLst>
      <p:ext uri="{BB962C8B-B14F-4D97-AF65-F5344CB8AC3E}">
        <p14:creationId xmlns:p14="http://schemas.microsoft.com/office/powerpoint/2010/main" val="36663028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Key statement">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8EDF149-816A-4257-A64D-E23E91A5063C}"/>
              </a:ext>
            </a:extLst>
          </p:cNvPr>
          <p:cNvSpPr>
            <a:spLocks noGrp="1"/>
          </p:cNvSpPr>
          <p:nvPr>
            <p:ph type="dt" sz="half" idx="10"/>
          </p:nvPr>
        </p:nvSpPr>
        <p:spPr/>
        <p:txBody>
          <a:bodyPr/>
          <a:lstStyle/>
          <a:p>
            <a:fld id="{9B9DD67D-1788-49E9-8A72-D51BBDC35ED5}" type="datetime4">
              <a:rPr lang="en-US" smtClean="0"/>
              <a:t>November 3, 2021</a:t>
            </a:fld>
            <a:endParaRPr lang="en-IN" dirty="0"/>
          </a:p>
        </p:txBody>
      </p:sp>
      <p:sp>
        <p:nvSpPr>
          <p:cNvPr id="4" name="Footer Placeholder 3">
            <a:extLst>
              <a:ext uri="{FF2B5EF4-FFF2-40B4-BE49-F238E27FC236}">
                <a16:creationId xmlns:a16="http://schemas.microsoft.com/office/drawing/2014/main" id="{4678256F-B716-4FA1-B0CC-85D20C72FCE5}"/>
              </a:ext>
            </a:extLst>
          </p:cNvPr>
          <p:cNvSpPr>
            <a:spLocks noGrp="1"/>
          </p:cNvSpPr>
          <p:nvPr>
            <p:ph type="ftr" sz="quarter" idx="11"/>
          </p:nvPr>
        </p:nvSpPr>
        <p:spPr/>
        <p:txBody>
          <a:bodyPr/>
          <a:lstStyle/>
          <a:p>
            <a:r>
              <a:rPr lang="en-US" dirty="0"/>
              <a:t>Presentation title</a:t>
            </a:r>
          </a:p>
        </p:txBody>
      </p:sp>
      <p:sp>
        <p:nvSpPr>
          <p:cNvPr id="5" name="Slide Number Placeholder 4">
            <a:extLst>
              <a:ext uri="{FF2B5EF4-FFF2-40B4-BE49-F238E27FC236}">
                <a16:creationId xmlns:a16="http://schemas.microsoft.com/office/drawing/2014/main" id="{32344F6A-D6D0-4CE3-8495-873C004D38DC}"/>
              </a:ext>
            </a:extLst>
          </p:cNvPr>
          <p:cNvSpPr>
            <a:spLocks noGrp="1"/>
          </p:cNvSpPr>
          <p:nvPr>
            <p:ph type="sldNum" sz="quarter" idx="12"/>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185815853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Focused data">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139B669-D18F-448E-A005-0A353671C9CB}"/>
              </a:ext>
            </a:extLst>
          </p:cNvPr>
          <p:cNvSpPr>
            <a:spLocks noGrp="1"/>
          </p:cNvSpPr>
          <p:nvPr>
            <p:ph type="dt" sz="half" idx="10"/>
          </p:nvPr>
        </p:nvSpPr>
        <p:spPr/>
        <p:txBody>
          <a:bodyPr/>
          <a:lstStyle/>
          <a:p>
            <a:fld id="{B4E68E19-67BD-479F-86A4-83562D16088A}" type="datetime4">
              <a:rPr lang="en-US" smtClean="0"/>
              <a:t>November 3, 2021</a:t>
            </a:fld>
            <a:endParaRPr lang="en-IN" dirty="0"/>
          </a:p>
        </p:txBody>
      </p:sp>
      <p:sp>
        <p:nvSpPr>
          <p:cNvPr id="3" name="Footer Placeholder 2">
            <a:extLst>
              <a:ext uri="{FF2B5EF4-FFF2-40B4-BE49-F238E27FC236}">
                <a16:creationId xmlns:a16="http://schemas.microsoft.com/office/drawing/2014/main" id="{A7031300-352D-4FEE-9216-28FB241372A5}"/>
              </a:ext>
            </a:extLst>
          </p:cNvPr>
          <p:cNvSpPr>
            <a:spLocks noGrp="1"/>
          </p:cNvSpPr>
          <p:nvPr>
            <p:ph type="ftr" sz="quarter" idx="11"/>
          </p:nvPr>
        </p:nvSpPr>
        <p:spPr/>
        <p:txBody>
          <a:bodyPr/>
          <a:lstStyle/>
          <a:p>
            <a:r>
              <a:rPr lang="en-US" dirty="0"/>
              <a:t>Presentation title</a:t>
            </a:r>
          </a:p>
        </p:txBody>
      </p:sp>
      <p:sp>
        <p:nvSpPr>
          <p:cNvPr id="4" name="Slide Number Placeholder 3">
            <a:extLst>
              <a:ext uri="{FF2B5EF4-FFF2-40B4-BE49-F238E27FC236}">
                <a16:creationId xmlns:a16="http://schemas.microsoft.com/office/drawing/2014/main" id="{CAADEB71-FD7D-4974-99DD-0F48E0466750}"/>
              </a:ext>
            </a:extLst>
          </p:cNvPr>
          <p:cNvSpPr>
            <a:spLocks noGrp="1"/>
          </p:cNvSpPr>
          <p:nvPr>
            <p:ph type="sldNum" sz="quarter" idx="12"/>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160118163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570B882-5FC5-4C48-9562-890886DDEDF3}"/>
              </a:ext>
            </a:extLst>
          </p:cNvPr>
          <p:cNvSpPr>
            <a:spLocks noGrp="1"/>
          </p:cNvSpPr>
          <p:nvPr>
            <p:ph type="dt" sz="half" idx="10"/>
          </p:nvPr>
        </p:nvSpPr>
        <p:spPr/>
        <p:txBody>
          <a:bodyPr/>
          <a:lstStyle/>
          <a:p>
            <a:fld id="{620B560F-DDF3-445C-BCFF-188940BE86C9}" type="datetime4">
              <a:rPr lang="en-US" smtClean="0"/>
              <a:t>November 3, 2021</a:t>
            </a:fld>
            <a:endParaRPr lang="en-IN" dirty="0"/>
          </a:p>
        </p:txBody>
      </p:sp>
      <p:sp>
        <p:nvSpPr>
          <p:cNvPr id="3" name="Footer Placeholder 2">
            <a:extLst>
              <a:ext uri="{FF2B5EF4-FFF2-40B4-BE49-F238E27FC236}">
                <a16:creationId xmlns:a16="http://schemas.microsoft.com/office/drawing/2014/main" id="{992E7899-FE60-4FDA-8608-58147D09186A}"/>
              </a:ext>
            </a:extLst>
          </p:cNvPr>
          <p:cNvSpPr>
            <a:spLocks noGrp="1"/>
          </p:cNvSpPr>
          <p:nvPr>
            <p:ph type="ftr" sz="quarter" idx="11"/>
          </p:nvPr>
        </p:nvSpPr>
        <p:spPr/>
        <p:txBody>
          <a:bodyPr/>
          <a:lstStyle/>
          <a:p>
            <a:r>
              <a:rPr lang="en-US" dirty="0"/>
              <a:t>Presentation title</a:t>
            </a:r>
          </a:p>
        </p:txBody>
      </p:sp>
      <p:sp>
        <p:nvSpPr>
          <p:cNvPr id="4" name="Slide Number Placeholder 3">
            <a:extLst>
              <a:ext uri="{FF2B5EF4-FFF2-40B4-BE49-F238E27FC236}">
                <a16:creationId xmlns:a16="http://schemas.microsoft.com/office/drawing/2014/main" id="{BAA32B5C-3285-477F-B755-A6F2F0F4D3A2}"/>
              </a:ext>
            </a:extLst>
          </p:cNvPr>
          <p:cNvSpPr>
            <a:spLocks noGrp="1"/>
          </p:cNvSpPr>
          <p:nvPr>
            <p:ph type="sldNum" sz="quarter" idx="12"/>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2036717172"/>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Divider 3">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37416E9-5919-4213-81D7-5E74B3B61EAA}"/>
              </a:ext>
            </a:extLst>
          </p:cNvPr>
          <p:cNvSpPr>
            <a:spLocks noGrp="1"/>
          </p:cNvSpPr>
          <p:nvPr>
            <p:ph type="dt" sz="half" idx="10"/>
          </p:nvPr>
        </p:nvSpPr>
        <p:spPr/>
        <p:txBody>
          <a:bodyPr/>
          <a:lstStyle/>
          <a:p>
            <a:fld id="{360EB28F-9241-4A81-98DA-E2D7B604AE84}" type="datetime4">
              <a:rPr lang="en-US" smtClean="0"/>
              <a:t>November 3, 2021</a:t>
            </a:fld>
            <a:endParaRPr lang="en-IN" dirty="0"/>
          </a:p>
        </p:txBody>
      </p:sp>
      <p:sp>
        <p:nvSpPr>
          <p:cNvPr id="3" name="Footer Placeholder 2">
            <a:extLst>
              <a:ext uri="{FF2B5EF4-FFF2-40B4-BE49-F238E27FC236}">
                <a16:creationId xmlns:a16="http://schemas.microsoft.com/office/drawing/2014/main" id="{6BDFF1B2-A745-40FB-B885-B3638A4F4178}"/>
              </a:ext>
            </a:extLst>
          </p:cNvPr>
          <p:cNvSpPr>
            <a:spLocks noGrp="1"/>
          </p:cNvSpPr>
          <p:nvPr>
            <p:ph type="ftr" sz="quarter" idx="11"/>
          </p:nvPr>
        </p:nvSpPr>
        <p:spPr/>
        <p:txBody>
          <a:bodyPr/>
          <a:lstStyle/>
          <a:p>
            <a:r>
              <a:rPr lang="en-US" dirty="0"/>
              <a:t>Presentation title</a:t>
            </a:r>
          </a:p>
        </p:txBody>
      </p:sp>
      <p:sp>
        <p:nvSpPr>
          <p:cNvPr id="4" name="Slide Number Placeholder 3">
            <a:extLst>
              <a:ext uri="{FF2B5EF4-FFF2-40B4-BE49-F238E27FC236}">
                <a16:creationId xmlns:a16="http://schemas.microsoft.com/office/drawing/2014/main" id="{0DC9AD96-7B7E-4E05-90E8-1F98943B0720}"/>
              </a:ext>
            </a:extLst>
          </p:cNvPr>
          <p:cNvSpPr>
            <a:spLocks noGrp="1"/>
          </p:cNvSpPr>
          <p:nvPr>
            <p:ph type="sldNum" sz="quarter" idx="12"/>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587292502"/>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val="297449180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Empty">
    <p:spTree>
      <p:nvGrpSpPr>
        <p:cNvPr id="1" name=""/>
        <p:cNvGrpSpPr/>
        <p:nvPr/>
      </p:nvGrpSpPr>
      <p:grpSpPr>
        <a:xfrm>
          <a:off x="0" y="0"/>
          <a:ext cx="0" cy="0"/>
          <a:chOff x="0" y="0"/>
          <a:chExt cx="0" cy="0"/>
        </a:xfrm>
      </p:grpSpPr>
      <p:sp>
        <p:nvSpPr>
          <p:cNvPr id="3" name="Media Placeholder 2">
            <a:extLst>
              <a:ext uri="{FF2B5EF4-FFF2-40B4-BE49-F238E27FC236}">
                <a16:creationId xmlns:a16="http://schemas.microsoft.com/office/drawing/2014/main" id="{0052CFA6-7CF5-41BD-9D94-2D0DAE108428}"/>
              </a:ext>
            </a:extLst>
          </p:cNvPr>
          <p:cNvSpPr>
            <a:spLocks noGrp="1"/>
          </p:cNvSpPr>
          <p:nvPr>
            <p:ph type="media" sz="quarter" idx="10" hasCustomPrompt="1"/>
          </p:nvPr>
        </p:nvSpPr>
        <p:spPr>
          <a:xfrm>
            <a:off x="0" y="0"/>
            <a:ext cx="12192000" cy="6858000"/>
          </a:xfrm>
        </p:spPr>
        <p:txBody>
          <a:bodyPr anchor="ctr"/>
          <a:lstStyle>
            <a:lvl1pPr marL="0" indent="0" algn="ctr">
              <a:buNone/>
              <a:defRPr/>
            </a:lvl1pPr>
          </a:lstStyle>
          <a:p>
            <a:r>
              <a:rPr lang="en-IN" dirty="0"/>
              <a:t>Video</a:t>
            </a:r>
          </a:p>
        </p:txBody>
      </p:sp>
      <p:sp>
        <p:nvSpPr>
          <p:cNvPr id="2" name="Date Placeholder 1">
            <a:extLst>
              <a:ext uri="{FF2B5EF4-FFF2-40B4-BE49-F238E27FC236}">
                <a16:creationId xmlns:a16="http://schemas.microsoft.com/office/drawing/2014/main" id="{711B3654-4C35-482F-B580-02C23F975B92}"/>
              </a:ext>
            </a:extLst>
          </p:cNvPr>
          <p:cNvSpPr>
            <a:spLocks noGrp="1"/>
          </p:cNvSpPr>
          <p:nvPr>
            <p:ph type="dt" sz="half" idx="11"/>
          </p:nvPr>
        </p:nvSpPr>
        <p:spPr/>
        <p:txBody>
          <a:bodyPr/>
          <a:lstStyle/>
          <a:p>
            <a:fld id="{573453E7-DB68-4F83-8DFF-04AFBEC97959}" type="datetime4">
              <a:rPr lang="en-US" smtClean="0"/>
              <a:t>November 3, 2021</a:t>
            </a:fld>
            <a:endParaRPr lang="en-IN" dirty="0"/>
          </a:p>
        </p:txBody>
      </p:sp>
      <p:sp>
        <p:nvSpPr>
          <p:cNvPr id="4" name="Footer Placeholder 3">
            <a:extLst>
              <a:ext uri="{FF2B5EF4-FFF2-40B4-BE49-F238E27FC236}">
                <a16:creationId xmlns:a16="http://schemas.microsoft.com/office/drawing/2014/main" id="{162EFEC5-10C4-4E79-B06E-F14B8F305F91}"/>
              </a:ext>
            </a:extLst>
          </p:cNvPr>
          <p:cNvSpPr>
            <a:spLocks noGrp="1"/>
          </p:cNvSpPr>
          <p:nvPr>
            <p:ph type="ftr" sz="quarter" idx="12"/>
          </p:nvPr>
        </p:nvSpPr>
        <p:spPr/>
        <p:txBody>
          <a:bodyPr/>
          <a:lstStyle/>
          <a:p>
            <a:r>
              <a:rPr lang="en-US" dirty="0"/>
              <a:t>Presentation title</a:t>
            </a:r>
          </a:p>
        </p:txBody>
      </p:sp>
      <p:sp>
        <p:nvSpPr>
          <p:cNvPr id="5" name="Slide Number Placeholder 4">
            <a:extLst>
              <a:ext uri="{FF2B5EF4-FFF2-40B4-BE49-F238E27FC236}">
                <a16:creationId xmlns:a16="http://schemas.microsoft.com/office/drawing/2014/main" id="{0CC05763-C066-4818-A1DF-64ED4D64BE2E}"/>
              </a:ext>
            </a:extLst>
          </p:cNvPr>
          <p:cNvSpPr>
            <a:spLocks noGrp="1"/>
          </p:cNvSpPr>
          <p:nvPr>
            <p:ph type="sldNum" sz="quarter" idx="13"/>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158224989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Final legal tex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C129049-E3D5-4C0A-BB1F-72BEDB1FB59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74" y="0"/>
            <a:ext cx="12185653" cy="6858000"/>
          </a:xfrm>
          <a:prstGeom prst="rect">
            <a:avLst/>
          </a:prstGeom>
        </p:spPr>
      </p:pic>
      <p:sp>
        <p:nvSpPr>
          <p:cNvPr id="8" name="Content Placeholder 2"/>
          <p:cNvSpPr>
            <a:spLocks noGrp="1"/>
          </p:cNvSpPr>
          <p:nvPr>
            <p:ph idx="1"/>
          </p:nvPr>
        </p:nvSpPr>
        <p:spPr>
          <a:xfrm>
            <a:off x="607483" y="719139"/>
            <a:ext cx="4675200" cy="5210062"/>
          </a:xfrm>
        </p:spPr>
        <p:txBody>
          <a:bodyPr/>
          <a:lstStyle>
            <a:lvl1pPr marL="0" indent="0" algn="l" defTabSz="746124" rtl="0" fontAlgn="base">
              <a:lnSpc>
                <a:spcPct val="100000"/>
              </a:lnSpc>
              <a:spcBef>
                <a:spcPct val="70000"/>
              </a:spcBef>
              <a:spcAft>
                <a:spcPct val="0"/>
              </a:spcAft>
              <a:buSzPct val="100000"/>
              <a:buNone/>
              <a:defRPr lang="en-US" sz="900" kern="1200" noProof="0" dirty="0" smtClean="0">
                <a:solidFill>
                  <a:schemeClr val="bg1"/>
                </a:solidFill>
                <a:latin typeface="EYInterstate Light" panose="02000506000000020004" pitchFamily="2" charset="0"/>
                <a:ea typeface="+mn-ea"/>
                <a:cs typeface="Arial" pitchFamily="34" charset="0"/>
              </a:defRPr>
            </a:lvl1pPr>
            <a:lvl2pPr marL="0" indent="0" algn="l" defTabSz="746124" rtl="0" fontAlgn="base">
              <a:lnSpc>
                <a:spcPct val="100000"/>
              </a:lnSpc>
              <a:spcBef>
                <a:spcPct val="0"/>
              </a:spcBef>
              <a:spcAft>
                <a:spcPct val="0"/>
              </a:spcAft>
              <a:buSzPct val="100000"/>
              <a:buNone/>
              <a:defRPr lang="en-US" sz="675" b="1" kern="1200" noProof="0" dirty="0" smtClean="0">
                <a:solidFill>
                  <a:schemeClr val="bg1"/>
                </a:solidFill>
                <a:latin typeface="EYInterstate Light" panose="02000506000000020004" pitchFamily="2" charset="0"/>
                <a:ea typeface="+mn-ea"/>
                <a:cs typeface="Arial" pitchFamily="34" charset="0"/>
              </a:defRPr>
            </a:lvl2pPr>
            <a:lvl3pPr marL="132089" indent="-132089" algn="l" defTabSz="746124" rtl="0" fontAlgn="base">
              <a:lnSpc>
                <a:spcPct val="100000"/>
              </a:lnSpc>
              <a:spcBef>
                <a:spcPct val="0"/>
              </a:spcBef>
              <a:spcAft>
                <a:spcPct val="0"/>
              </a:spcAft>
              <a:buClr>
                <a:schemeClr val="tx2"/>
              </a:buClr>
              <a:buSzPct val="70000"/>
              <a:buFont typeface="Arial" pitchFamily="34" charset="0"/>
              <a:buChar char="►"/>
              <a:defRPr lang="en-US" sz="675" b="1" kern="1200" noProof="0" dirty="0" smtClean="0">
                <a:solidFill>
                  <a:schemeClr val="bg1"/>
                </a:solidFill>
                <a:latin typeface="EYInterstate Light" panose="02000506000000020004" pitchFamily="2" charset="0"/>
                <a:ea typeface="+mn-ea"/>
                <a:cs typeface="Arial" pitchFamily="34" charset="0"/>
              </a:defRPr>
            </a:lvl3pPr>
            <a:lvl4pPr marL="0" indent="0" algn="l" defTabSz="746124" rtl="0" fontAlgn="base">
              <a:lnSpc>
                <a:spcPct val="100000"/>
              </a:lnSpc>
              <a:spcBef>
                <a:spcPct val="0"/>
              </a:spcBef>
              <a:spcAft>
                <a:spcPct val="0"/>
              </a:spcAft>
              <a:buSzPct val="100000"/>
              <a:buNone/>
              <a:defRPr lang="en-US" sz="600" kern="1200" noProof="0" dirty="0" smtClean="0">
                <a:solidFill>
                  <a:schemeClr val="bg1"/>
                </a:solidFill>
                <a:latin typeface="EYInterstate Light" panose="02000506000000020004" pitchFamily="2" charset="0"/>
                <a:ea typeface="+mn-ea"/>
                <a:cs typeface="Arial" pitchFamily="34" charset="0"/>
              </a:defRPr>
            </a:lvl4pPr>
            <a:lvl5pPr marL="141609" indent="-141609" algn="l" defTabSz="746124" rtl="0" fontAlgn="base">
              <a:lnSpc>
                <a:spcPct val="100000"/>
              </a:lnSpc>
              <a:spcBef>
                <a:spcPct val="0"/>
              </a:spcBef>
              <a:spcAft>
                <a:spcPct val="0"/>
              </a:spcAft>
              <a:buClr>
                <a:schemeClr val="tx2"/>
              </a:buClr>
              <a:buSzPct val="70000"/>
              <a:buFont typeface="Arial" pitchFamily="34" charset="0"/>
              <a:buChar char="►"/>
              <a:defRPr lang="en-US" sz="600" kern="1200" noProof="0" dirty="0">
                <a:solidFill>
                  <a:schemeClr val="bg1"/>
                </a:solidFill>
                <a:latin typeface="EYInterstate Light" panose="02000506000000020004" pitchFamily="2" charset="0"/>
                <a:ea typeface="+mn-ea"/>
                <a:cs typeface="Arial" pitchFamily="34" charset="0"/>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extLst>
      <p:ext uri="{BB962C8B-B14F-4D97-AF65-F5344CB8AC3E}">
        <p14:creationId xmlns:p14="http://schemas.microsoft.com/office/powerpoint/2010/main" val="23348480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1_Final legal text">
    <p:spTree>
      <p:nvGrpSpPr>
        <p:cNvPr id="1" name=""/>
        <p:cNvGrpSpPr/>
        <p:nvPr/>
      </p:nvGrpSpPr>
      <p:grpSpPr>
        <a:xfrm>
          <a:off x="0" y="0"/>
          <a:ext cx="0" cy="0"/>
          <a:chOff x="0" y="0"/>
          <a:chExt cx="0" cy="0"/>
        </a:xfrm>
      </p:grpSpPr>
      <p:pic>
        <p:nvPicPr>
          <p:cNvPr id="5" name="Content Placeholder 3">
            <a:extLst>
              <a:ext uri="{FF2B5EF4-FFF2-40B4-BE49-F238E27FC236}">
                <a16:creationId xmlns:a16="http://schemas.microsoft.com/office/drawing/2014/main" id="{501A2F11-32A0-4526-A5F7-F4382DA5B47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51" y="0"/>
            <a:ext cx="12185653" cy="6858000"/>
          </a:xfrm>
          <a:prstGeom prst="rect">
            <a:avLst/>
          </a:prstGeom>
        </p:spPr>
      </p:pic>
      <p:sp>
        <p:nvSpPr>
          <p:cNvPr id="8" name="Content Placeholder 2"/>
          <p:cNvSpPr>
            <a:spLocks noGrp="1"/>
          </p:cNvSpPr>
          <p:nvPr>
            <p:ph idx="1"/>
          </p:nvPr>
        </p:nvSpPr>
        <p:spPr>
          <a:xfrm>
            <a:off x="607483" y="719139"/>
            <a:ext cx="4675200" cy="5210062"/>
          </a:xfrm>
        </p:spPr>
        <p:txBody>
          <a:bodyPr/>
          <a:lstStyle>
            <a:lvl1pPr marL="0" indent="0" algn="l" defTabSz="746124" rtl="0" fontAlgn="base">
              <a:lnSpc>
                <a:spcPct val="100000"/>
              </a:lnSpc>
              <a:spcBef>
                <a:spcPct val="70000"/>
              </a:spcBef>
              <a:spcAft>
                <a:spcPct val="0"/>
              </a:spcAft>
              <a:buSzPct val="100000"/>
              <a:buNone/>
              <a:defRPr lang="en-US" sz="900" kern="1200" noProof="0" dirty="0" smtClean="0">
                <a:solidFill>
                  <a:schemeClr val="bg1"/>
                </a:solidFill>
                <a:latin typeface="EYInterstate Light" panose="02000506000000020004" pitchFamily="2" charset="0"/>
                <a:ea typeface="+mn-ea"/>
                <a:cs typeface="Arial" pitchFamily="34" charset="0"/>
              </a:defRPr>
            </a:lvl1pPr>
            <a:lvl2pPr marL="0" indent="0" algn="l" defTabSz="746124" rtl="0" fontAlgn="base">
              <a:lnSpc>
                <a:spcPct val="100000"/>
              </a:lnSpc>
              <a:spcBef>
                <a:spcPct val="0"/>
              </a:spcBef>
              <a:spcAft>
                <a:spcPct val="0"/>
              </a:spcAft>
              <a:buSzPct val="100000"/>
              <a:buNone/>
              <a:defRPr lang="en-US" sz="675" b="1" kern="1200" noProof="0" dirty="0" smtClean="0">
                <a:solidFill>
                  <a:schemeClr val="bg1"/>
                </a:solidFill>
                <a:latin typeface="EYInterstate Light" panose="02000506000000020004" pitchFamily="2" charset="0"/>
                <a:ea typeface="+mn-ea"/>
                <a:cs typeface="Arial" pitchFamily="34" charset="0"/>
              </a:defRPr>
            </a:lvl2pPr>
            <a:lvl3pPr marL="132089" indent="-132089" algn="l" defTabSz="746124" rtl="0" fontAlgn="base">
              <a:lnSpc>
                <a:spcPct val="100000"/>
              </a:lnSpc>
              <a:spcBef>
                <a:spcPct val="0"/>
              </a:spcBef>
              <a:spcAft>
                <a:spcPct val="0"/>
              </a:spcAft>
              <a:buClr>
                <a:schemeClr val="tx2"/>
              </a:buClr>
              <a:buSzPct val="70000"/>
              <a:buFont typeface="Arial" pitchFamily="34" charset="0"/>
              <a:buChar char="►"/>
              <a:defRPr lang="en-US" sz="675" b="1" kern="1200" noProof="0" dirty="0" smtClean="0">
                <a:solidFill>
                  <a:schemeClr val="bg1"/>
                </a:solidFill>
                <a:latin typeface="EYInterstate Light" panose="02000506000000020004" pitchFamily="2" charset="0"/>
                <a:ea typeface="+mn-ea"/>
                <a:cs typeface="Arial" pitchFamily="34" charset="0"/>
              </a:defRPr>
            </a:lvl3pPr>
            <a:lvl4pPr marL="0" indent="0" algn="l" defTabSz="746124" rtl="0" fontAlgn="base">
              <a:lnSpc>
                <a:spcPct val="100000"/>
              </a:lnSpc>
              <a:spcBef>
                <a:spcPct val="0"/>
              </a:spcBef>
              <a:spcAft>
                <a:spcPct val="0"/>
              </a:spcAft>
              <a:buSzPct val="100000"/>
              <a:buNone/>
              <a:defRPr lang="en-US" sz="600" kern="1200" noProof="0" dirty="0" smtClean="0">
                <a:solidFill>
                  <a:schemeClr val="bg1"/>
                </a:solidFill>
                <a:latin typeface="EYInterstate Light" panose="02000506000000020004" pitchFamily="2" charset="0"/>
                <a:ea typeface="+mn-ea"/>
                <a:cs typeface="Arial" pitchFamily="34" charset="0"/>
              </a:defRPr>
            </a:lvl4pPr>
            <a:lvl5pPr marL="141609" indent="-141609" algn="l" defTabSz="746124" rtl="0" fontAlgn="base">
              <a:lnSpc>
                <a:spcPct val="100000"/>
              </a:lnSpc>
              <a:spcBef>
                <a:spcPct val="0"/>
              </a:spcBef>
              <a:spcAft>
                <a:spcPct val="0"/>
              </a:spcAft>
              <a:buClr>
                <a:schemeClr val="tx2"/>
              </a:buClr>
              <a:buSzPct val="70000"/>
              <a:buFont typeface="Arial" pitchFamily="34" charset="0"/>
              <a:buChar char="►"/>
              <a:defRPr lang="en-US" sz="600" kern="1200" noProof="0" dirty="0">
                <a:solidFill>
                  <a:schemeClr val="bg1"/>
                </a:solidFill>
                <a:latin typeface="EYInterstate Light" panose="02000506000000020004" pitchFamily="2" charset="0"/>
                <a:ea typeface="+mn-ea"/>
                <a:cs typeface="Arial" pitchFamily="34" charset="0"/>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extLst>
      <p:ext uri="{BB962C8B-B14F-4D97-AF65-F5344CB8AC3E}">
        <p14:creationId xmlns:p14="http://schemas.microsoft.com/office/powerpoint/2010/main" val="364389965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2_Final legal text">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E83BDE2E-2BCF-4140-945E-7D5610CDE4C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48" y="0"/>
            <a:ext cx="12185659" cy="6858000"/>
          </a:xfrm>
          <a:prstGeom prst="rect">
            <a:avLst/>
          </a:prstGeom>
        </p:spPr>
      </p:pic>
      <p:sp>
        <p:nvSpPr>
          <p:cNvPr id="8" name="Content Placeholder 2"/>
          <p:cNvSpPr>
            <a:spLocks noGrp="1"/>
          </p:cNvSpPr>
          <p:nvPr>
            <p:ph idx="1"/>
          </p:nvPr>
        </p:nvSpPr>
        <p:spPr>
          <a:xfrm>
            <a:off x="607483" y="719139"/>
            <a:ext cx="4675200" cy="5210062"/>
          </a:xfrm>
        </p:spPr>
        <p:txBody>
          <a:bodyPr/>
          <a:lstStyle>
            <a:lvl1pPr marL="0" indent="0" algn="l" defTabSz="746124" rtl="0" fontAlgn="base">
              <a:lnSpc>
                <a:spcPct val="100000"/>
              </a:lnSpc>
              <a:spcBef>
                <a:spcPct val="70000"/>
              </a:spcBef>
              <a:spcAft>
                <a:spcPct val="0"/>
              </a:spcAft>
              <a:buSzPct val="100000"/>
              <a:buNone/>
              <a:defRPr lang="en-US" sz="900" kern="1200" noProof="0" dirty="0" smtClean="0">
                <a:solidFill>
                  <a:schemeClr val="bg1"/>
                </a:solidFill>
                <a:latin typeface="EYInterstate Light" panose="02000506000000020004" pitchFamily="2" charset="0"/>
                <a:ea typeface="+mn-ea"/>
                <a:cs typeface="Arial" pitchFamily="34" charset="0"/>
              </a:defRPr>
            </a:lvl1pPr>
            <a:lvl2pPr marL="0" indent="0" algn="l" defTabSz="746124" rtl="0" fontAlgn="base">
              <a:lnSpc>
                <a:spcPct val="100000"/>
              </a:lnSpc>
              <a:spcBef>
                <a:spcPct val="0"/>
              </a:spcBef>
              <a:spcAft>
                <a:spcPct val="0"/>
              </a:spcAft>
              <a:buSzPct val="100000"/>
              <a:buNone/>
              <a:defRPr lang="en-US" sz="675" b="1" kern="1200" noProof="0" dirty="0" smtClean="0">
                <a:solidFill>
                  <a:schemeClr val="bg1"/>
                </a:solidFill>
                <a:latin typeface="EYInterstate Light" panose="02000506000000020004" pitchFamily="2" charset="0"/>
                <a:ea typeface="+mn-ea"/>
                <a:cs typeface="Arial" pitchFamily="34" charset="0"/>
              </a:defRPr>
            </a:lvl2pPr>
            <a:lvl3pPr marL="132089" indent="-132089" algn="l" defTabSz="746124" rtl="0" fontAlgn="base">
              <a:lnSpc>
                <a:spcPct val="100000"/>
              </a:lnSpc>
              <a:spcBef>
                <a:spcPct val="0"/>
              </a:spcBef>
              <a:spcAft>
                <a:spcPct val="0"/>
              </a:spcAft>
              <a:buClr>
                <a:schemeClr val="tx2"/>
              </a:buClr>
              <a:buSzPct val="70000"/>
              <a:buFont typeface="Arial" pitchFamily="34" charset="0"/>
              <a:buChar char="►"/>
              <a:defRPr lang="en-US" sz="675" b="1" kern="1200" noProof="0" dirty="0" smtClean="0">
                <a:solidFill>
                  <a:schemeClr val="bg1"/>
                </a:solidFill>
                <a:latin typeface="EYInterstate Light" panose="02000506000000020004" pitchFamily="2" charset="0"/>
                <a:ea typeface="+mn-ea"/>
                <a:cs typeface="Arial" pitchFamily="34" charset="0"/>
              </a:defRPr>
            </a:lvl3pPr>
            <a:lvl4pPr marL="0" indent="0" algn="l" defTabSz="746124" rtl="0" fontAlgn="base">
              <a:lnSpc>
                <a:spcPct val="100000"/>
              </a:lnSpc>
              <a:spcBef>
                <a:spcPct val="0"/>
              </a:spcBef>
              <a:spcAft>
                <a:spcPct val="0"/>
              </a:spcAft>
              <a:buSzPct val="100000"/>
              <a:buNone/>
              <a:defRPr lang="en-US" sz="600" kern="1200" noProof="0" dirty="0" smtClean="0">
                <a:solidFill>
                  <a:schemeClr val="bg1"/>
                </a:solidFill>
                <a:latin typeface="EYInterstate Light" panose="02000506000000020004" pitchFamily="2" charset="0"/>
                <a:ea typeface="+mn-ea"/>
                <a:cs typeface="Arial" pitchFamily="34" charset="0"/>
              </a:defRPr>
            </a:lvl4pPr>
            <a:lvl5pPr marL="141609" indent="-141609" algn="l" defTabSz="746124" rtl="0" fontAlgn="base">
              <a:lnSpc>
                <a:spcPct val="100000"/>
              </a:lnSpc>
              <a:spcBef>
                <a:spcPct val="0"/>
              </a:spcBef>
              <a:spcAft>
                <a:spcPct val="0"/>
              </a:spcAft>
              <a:buClr>
                <a:schemeClr val="tx2"/>
              </a:buClr>
              <a:buSzPct val="70000"/>
              <a:buFont typeface="Arial" pitchFamily="34" charset="0"/>
              <a:buChar char="►"/>
              <a:defRPr lang="en-US" sz="600" kern="1200" noProof="0" dirty="0">
                <a:solidFill>
                  <a:schemeClr val="bg1"/>
                </a:solidFill>
                <a:latin typeface="EYInterstate Light" panose="02000506000000020004" pitchFamily="2" charset="0"/>
                <a:ea typeface="+mn-ea"/>
                <a:cs typeface="Arial" pitchFamily="34" charset="0"/>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extLst>
      <p:ext uri="{BB962C8B-B14F-4D97-AF65-F5344CB8AC3E}">
        <p14:creationId xmlns:p14="http://schemas.microsoft.com/office/powerpoint/2010/main" val="23086452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66604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p>
        </p:txBody>
      </p:sp>
      <p:sp>
        <p:nvSpPr>
          <p:cNvPr id="5" name="Date Placeholder 4"/>
          <p:cNvSpPr>
            <a:spLocks noGrp="1"/>
          </p:cNvSpPr>
          <p:nvPr>
            <p:ph type="dt" sz="half" idx="10"/>
          </p:nvPr>
        </p:nvSpPr>
        <p:spPr/>
        <p:txBody>
          <a:bodyPr/>
          <a:lstStyle/>
          <a:p>
            <a:endParaRPr lang="en-CA"/>
          </a:p>
        </p:txBody>
      </p:sp>
      <p:sp>
        <p:nvSpPr>
          <p:cNvPr id="6" name="Footer Placeholder 5"/>
          <p:cNvSpPr>
            <a:spLocks noGrp="1"/>
          </p:cNvSpPr>
          <p:nvPr>
            <p:ph type="ftr" sz="quarter" idx="11"/>
          </p:nvPr>
        </p:nvSpPr>
        <p:spPr/>
        <p:txBody>
          <a:bodyPr/>
          <a:lstStyle/>
          <a:p>
            <a:r>
              <a:rPr lang="en-US" dirty="0"/>
              <a:t>PAC Professional Accounting Futures 2021</a:t>
            </a:r>
            <a:endParaRPr lang="en-CA" dirty="0"/>
          </a:p>
        </p:txBody>
      </p:sp>
      <p:sp>
        <p:nvSpPr>
          <p:cNvPr id="7" name="Slide Number Placeholder 6"/>
          <p:cNvSpPr>
            <a:spLocks noGrp="1"/>
          </p:cNvSpPr>
          <p:nvPr>
            <p:ph type="sldNum" sz="quarter" idx="12"/>
          </p:nvPr>
        </p:nvSpPr>
        <p:spPr/>
        <p:txBody>
          <a:bodyPr/>
          <a:lstStyle/>
          <a:p>
            <a:fld id="{1922BD0D-169D-4E79-8896-91849D654FE9}" type="slidenum">
              <a:rPr lang="en-CA" smtClean="0"/>
              <a:t>‹#›</a:t>
            </a:fld>
            <a:endParaRPr lang="en-CA"/>
          </a:p>
        </p:txBody>
      </p:sp>
    </p:spTree>
    <p:extLst>
      <p:ext uri="{BB962C8B-B14F-4D97-AF65-F5344CB8AC3E}">
        <p14:creationId xmlns:p14="http://schemas.microsoft.com/office/powerpoint/2010/main" val="266254056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userDrawn="1">
  <p:cSld name="2_Cover alternate">
    <p:spTree>
      <p:nvGrpSpPr>
        <p:cNvPr id="1" name=""/>
        <p:cNvGrpSpPr/>
        <p:nvPr/>
      </p:nvGrpSpPr>
      <p:grpSpPr>
        <a:xfrm>
          <a:off x="0" y="0"/>
          <a:ext cx="0" cy="0"/>
          <a:chOff x="0" y="0"/>
          <a:chExt cx="0" cy="0"/>
        </a:xfrm>
      </p:grpSpPr>
      <p:sp>
        <p:nvSpPr>
          <p:cNvPr id="16" name="Freeform 56">
            <a:extLst>
              <a:ext uri="{FF2B5EF4-FFF2-40B4-BE49-F238E27FC236}">
                <a16:creationId xmlns:a16="http://schemas.microsoft.com/office/drawing/2014/main" id="{13A7AC18-CF42-4EC5-8D40-441EAE30A06C}"/>
              </a:ext>
            </a:extLst>
          </p:cNvPr>
          <p:cNvSpPr/>
          <p:nvPr userDrawn="1"/>
        </p:nvSpPr>
        <p:spPr>
          <a:xfrm>
            <a:off x="497856" y="795662"/>
            <a:ext cx="4927845" cy="3581484"/>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49" dirty="0"/>
          </a:p>
        </p:txBody>
      </p:sp>
      <p:sp>
        <p:nvSpPr>
          <p:cNvPr id="11" name="Title 1"/>
          <p:cNvSpPr>
            <a:spLocks noGrp="1"/>
          </p:cNvSpPr>
          <p:nvPr>
            <p:ph type="ctrTitle"/>
          </p:nvPr>
        </p:nvSpPr>
        <p:spPr>
          <a:xfrm>
            <a:off x="775101" y="1954221"/>
            <a:ext cx="4326679" cy="979702"/>
          </a:xfrm>
        </p:spPr>
        <p:txBody>
          <a:bodyPr/>
          <a:lstStyle>
            <a:lvl1pPr>
              <a:defRPr sz="2249" b="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12" name="Subtitle 2"/>
          <p:cNvSpPr>
            <a:spLocks noGrp="1"/>
          </p:cNvSpPr>
          <p:nvPr>
            <p:ph type="subTitle" idx="1"/>
          </p:nvPr>
        </p:nvSpPr>
        <p:spPr>
          <a:xfrm>
            <a:off x="775101" y="3046160"/>
            <a:ext cx="4326679" cy="1046323"/>
          </a:xfrm>
        </p:spPr>
        <p:txBody>
          <a:bodyPr/>
          <a:lstStyle>
            <a:lvl1pPr marL="0" indent="0" algn="l">
              <a:spcAft>
                <a:spcPts val="900"/>
              </a:spcAft>
              <a:buNone/>
              <a:defRPr sz="1499">
                <a:solidFill>
                  <a:schemeClr val="bg1"/>
                </a:solidFill>
                <a:latin typeface="EYInterstate" panose="02000503020000020004" pitchFamily="2" charset="0"/>
                <a:cs typeface="Arial" pitchFamily="34" charset="0"/>
              </a:defRPr>
            </a:lvl1pPr>
            <a:lvl2pPr marL="0" indent="0" algn="l">
              <a:buNone/>
              <a:defRPr sz="1199" b="1">
                <a:solidFill>
                  <a:srgbClr val="404040"/>
                </a:solidFill>
              </a:defRPr>
            </a:lvl2pPr>
            <a:lvl3pPr marL="685434" indent="0" algn="ctr">
              <a:buNone/>
              <a:defRPr>
                <a:solidFill>
                  <a:schemeClr val="tx1">
                    <a:tint val="75000"/>
                  </a:schemeClr>
                </a:solidFill>
              </a:defRPr>
            </a:lvl3pPr>
            <a:lvl4pPr marL="1028151" indent="0" algn="ctr">
              <a:buNone/>
              <a:defRPr>
                <a:solidFill>
                  <a:schemeClr val="tx1">
                    <a:tint val="75000"/>
                  </a:schemeClr>
                </a:solidFill>
              </a:defRPr>
            </a:lvl4pPr>
            <a:lvl5pPr marL="1370868" indent="0" algn="ctr">
              <a:buNone/>
              <a:defRPr>
                <a:solidFill>
                  <a:schemeClr val="tx1">
                    <a:tint val="75000"/>
                  </a:schemeClr>
                </a:solidFill>
              </a:defRPr>
            </a:lvl5pPr>
            <a:lvl6pPr marL="1713586" indent="0" algn="ctr">
              <a:buNone/>
              <a:defRPr>
                <a:solidFill>
                  <a:schemeClr val="tx1">
                    <a:tint val="75000"/>
                  </a:schemeClr>
                </a:solidFill>
              </a:defRPr>
            </a:lvl6pPr>
            <a:lvl7pPr marL="2056303" indent="0" algn="ctr">
              <a:buNone/>
              <a:defRPr>
                <a:solidFill>
                  <a:schemeClr val="tx1">
                    <a:tint val="75000"/>
                  </a:schemeClr>
                </a:solidFill>
              </a:defRPr>
            </a:lvl7pPr>
            <a:lvl8pPr marL="2399020" indent="0" algn="ctr">
              <a:buNone/>
              <a:defRPr>
                <a:solidFill>
                  <a:schemeClr val="tx1">
                    <a:tint val="75000"/>
                  </a:schemeClr>
                </a:solidFill>
              </a:defRPr>
            </a:lvl8pPr>
            <a:lvl9pPr marL="2741737" indent="0" algn="ctr">
              <a:buNone/>
              <a:defRPr>
                <a:solidFill>
                  <a:schemeClr val="tx1">
                    <a:tint val="75000"/>
                  </a:schemeClr>
                </a:solidFill>
              </a:defRPr>
            </a:lvl9pPr>
          </a:lstStyle>
          <a:p>
            <a:pPr lvl="0"/>
            <a:r>
              <a:rPr lang="en-US" dirty="0"/>
              <a:t>Click to edit Master subtitle style</a:t>
            </a:r>
            <a:endParaRPr lang="en-GB" dirty="0"/>
          </a:p>
        </p:txBody>
      </p:sp>
      <p:grpSp>
        <p:nvGrpSpPr>
          <p:cNvPr id="14" name="Group 4">
            <a:extLst>
              <a:ext uri="{FF2B5EF4-FFF2-40B4-BE49-F238E27FC236}">
                <a16:creationId xmlns:a16="http://schemas.microsoft.com/office/drawing/2014/main" id="{C8422AE9-8257-41A9-AB41-1F10585C886F}"/>
              </a:ext>
            </a:extLst>
          </p:cNvPr>
          <p:cNvGrpSpPr>
            <a:grpSpLocks noChangeAspect="1"/>
          </p:cNvGrpSpPr>
          <p:nvPr userDrawn="1"/>
        </p:nvGrpSpPr>
        <p:grpSpPr bwMode="auto">
          <a:xfrm>
            <a:off x="10359392" y="4960938"/>
            <a:ext cx="1224912" cy="1435100"/>
            <a:chOff x="6529" y="3125"/>
            <a:chExt cx="772" cy="904"/>
          </a:xfrm>
        </p:grpSpPr>
        <p:sp>
          <p:nvSpPr>
            <p:cNvPr id="15" name="Freeform 5">
              <a:extLst>
                <a:ext uri="{FF2B5EF4-FFF2-40B4-BE49-F238E27FC236}">
                  <a16:creationId xmlns:a16="http://schemas.microsoft.com/office/drawing/2014/main" id="{D19659BD-653C-4300-9060-420AFAE39587}"/>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17" name="Freeform 6">
              <a:extLst>
                <a:ext uri="{FF2B5EF4-FFF2-40B4-BE49-F238E27FC236}">
                  <a16:creationId xmlns:a16="http://schemas.microsoft.com/office/drawing/2014/main" id="{A4669336-72A1-4233-827A-C41AB4C1CC04}"/>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grpSp>
    </p:spTree>
    <p:extLst>
      <p:ext uri="{BB962C8B-B14F-4D97-AF65-F5344CB8AC3E}">
        <p14:creationId xmlns:p14="http://schemas.microsoft.com/office/powerpoint/2010/main" val="3889796615"/>
      </p:ext>
    </p:extLst>
  </p:cSld>
  <p:clrMapOvr>
    <a:masterClrMapping/>
  </p:clrMapOvr>
  <p:extLst>
    <p:ext uri="{DCECCB84-F9BA-43D5-87BE-67443E8EF086}">
      <p15:sldGuideLst xmlns:p15="http://schemas.microsoft.com/office/powerpoint/2012/main">
        <p15:guide id="1" orient="horz" pos="2160">
          <p15:clr>
            <a:srgbClr val="FBAE40"/>
          </p15:clr>
        </p15:guide>
        <p15:guide id="2" pos="3842">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userDrawn="1">
  <p:cSld name="2_Cover">
    <p:spTree>
      <p:nvGrpSpPr>
        <p:cNvPr id="1" name=""/>
        <p:cNvGrpSpPr/>
        <p:nvPr/>
      </p:nvGrpSpPr>
      <p:grpSpPr>
        <a:xfrm>
          <a:off x="0" y="0"/>
          <a:ext cx="0" cy="0"/>
          <a:chOff x="0" y="0"/>
          <a:chExt cx="0" cy="0"/>
        </a:xfrm>
      </p:grpSpPr>
      <p:sp>
        <p:nvSpPr>
          <p:cNvPr id="16" name="Freeform 56">
            <a:extLst>
              <a:ext uri="{FF2B5EF4-FFF2-40B4-BE49-F238E27FC236}">
                <a16:creationId xmlns:a16="http://schemas.microsoft.com/office/drawing/2014/main" id="{13A7AC18-CF42-4EC5-8D40-441EAE30A06C}"/>
              </a:ext>
            </a:extLst>
          </p:cNvPr>
          <p:cNvSpPr/>
          <p:nvPr userDrawn="1"/>
        </p:nvSpPr>
        <p:spPr>
          <a:xfrm>
            <a:off x="497856" y="795662"/>
            <a:ext cx="4927845" cy="3581484"/>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49" dirty="0"/>
          </a:p>
        </p:txBody>
      </p:sp>
      <p:sp>
        <p:nvSpPr>
          <p:cNvPr id="11" name="Title 1"/>
          <p:cNvSpPr>
            <a:spLocks noGrp="1"/>
          </p:cNvSpPr>
          <p:nvPr>
            <p:ph type="ctrTitle"/>
          </p:nvPr>
        </p:nvSpPr>
        <p:spPr>
          <a:xfrm>
            <a:off x="775101" y="1954221"/>
            <a:ext cx="4326679" cy="979702"/>
          </a:xfrm>
        </p:spPr>
        <p:txBody>
          <a:bodyPr/>
          <a:lstStyle>
            <a:lvl1pPr>
              <a:defRPr sz="2249" b="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12" name="Subtitle 2"/>
          <p:cNvSpPr>
            <a:spLocks noGrp="1"/>
          </p:cNvSpPr>
          <p:nvPr>
            <p:ph type="subTitle" idx="1"/>
          </p:nvPr>
        </p:nvSpPr>
        <p:spPr>
          <a:xfrm>
            <a:off x="775101" y="3046160"/>
            <a:ext cx="4326679" cy="1046323"/>
          </a:xfrm>
        </p:spPr>
        <p:txBody>
          <a:bodyPr/>
          <a:lstStyle>
            <a:lvl1pPr marL="0" indent="0" algn="l">
              <a:spcAft>
                <a:spcPts val="900"/>
              </a:spcAft>
              <a:buNone/>
              <a:defRPr sz="1499">
                <a:solidFill>
                  <a:schemeClr val="bg1"/>
                </a:solidFill>
                <a:latin typeface="EYInterstate" panose="02000503020000020004" pitchFamily="2" charset="0"/>
                <a:cs typeface="Arial" pitchFamily="34" charset="0"/>
              </a:defRPr>
            </a:lvl1pPr>
            <a:lvl2pPr marL="0" indent="0" algn="l">
              <a:buNone/>
              <a:defRPr sz="1199" b="1">
                <a:solidFill>
                  <a:srgbClr val="404040"/>
                </a:solidFill>
              </a:defRPr>
            </a:lvl2pPr>
            <a:lvl3pPr marL="685434" indent="0" algn="ctr">
              <a:buNone/>
              <a:defRPr>
                <a:solidFill>
                  <a:schemeClr val="tx1">
                    <a:tint val="75000"/>
                  </a:schemeClr>
                </a:solidFill>
              </a:defRPr>
            </a:lvl3pPr>
            <a:lvl4pPr marL="1028151" indent="0" algn="ctr">
              <a:buNone/>
              <a:defRPr>
                <a:solidFill>
                  <a:schemeClr val="tx1">
                    <a:tint val="75000"/>
                  </a:schemeClr>
                </a:solidFill>
              </a:defRPr>
            </a:lvl4pPr>
            <a:lvl5pPr marL="1370868" indent="0" algn="ctr">
              <a:buNone/>
              <a:defRPr>
                <a:solidFill>
                  <a:schemeClr val="tx1">
                    <a:tint val="75000"/>
                  </a:schemeClr>
                </a:solidFill>
              </a:defRPr>
            </a:lvl5pPr>
            <a:lvl6pPr marL="1713586" indent="0" algn="ctr">
              <a:buNone/>
              <a:defRPr>
                <a:solidFill>
                  <a:schemeClr val="tx1">
                    <a:tint val="75000"/>
                  </a:schemeClr>
                </a:solidFill>
              </a:defRPr>
            </a:lvl6pPr>
            <a:lvl7pPr marL="2056303" indent="0" algn="ctr">
              <a:buNone/>
              <a:defRPr>
                <a:solidFill>
                  <a:schemeClr val="tx1">
                    <a:tint val="75000"/>
                  </a:schemeClr>
                </a:solidFill>
              </a:defRPr>
            </a:lvl7pPr>
            <a:lvl8pPr marL="2399020" indent="0" algn="ctr">
              <a:buNone/>
              <a:defRPr>
                <a:solidFill>
                  <a:schemeClr val="tx1">
                    <a:tint val="75000"/>
                  </a:schemeClr>
                </a:solidFill>
              </a:defRPr>
            </a:lvl8pPr>
            <a:lvl9pPr marL="2741737" indent="0" algn="ctr">
              <a:buNone/>
              <a:defRPr>
                <a:solidFill>
                  <a:schemeClr val="tx1">
                    <a:tint val="75000"/>
                  </a:schemeClr>
                </a:solidFill>
              </a:defRPr>
            </a:lvl9pPr>
          </a:lstStyle>
          <a:p>
            <a:pPr lvl="0"/>
            <a:r>
              <a:rPr lang="en-US" dirty="0"/>
              <a:t>Click to edit Master subtitle style</a:t>
            </a:r>
            <a:endParaRPr lang="en-GB" dirty="0"/>
          </a:p>
        </p:txBody>
      </p:sp>
      <p:cxnSp>
        <p:nvCxnSpPr>
          <p:cNvPr id="7" name="Straight Connector 6">
            <a:extLst>
              <a:ext uri="{FF2B5EF4-FFF2-40B4-BE49-F238E27FC236}">
                <a16:creationId xmlns:a16="http://schemas.microsoft.com/office/drawing/2014/main" id="{F93BD223-2224-476C-AB5C-300C248C1618}"/>
              </a:ext>
            </a:extLst>
          </p:cNvPr>
          <p:cNvCxnSpPr>
            <a:cxnSpLocks/>
          </p:cNvCxnSpPr>
          <p:nvPr userDrawn="1"/>
        </p:nvCxnSpPr>
        <p:spPr>
          <a:xfrm>
            <a:off x="1332492" y="5709060"/>
            <a:ext cx="8117873" cy="0"/>
          </a:xfrm>
          <a:prstGeom prst="line">
            <a:avLst/>
          </a:prstGeom>
          <a:ln>
            <a:solidFill>
              <a:srgbClr val="828290"/>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51B4C43-E5F8-400E-A971-58A3766B1BF0}"/>
              </a:ext>
            </a:extLst>
          </p:cNvPr>
          <p:cNvSpPr txBox="1"/>
          <p:nvPr userDrawn="1"/>
        </p:nvSpPr>
        <p:spPr>
          <a:xfrm>
            <a:off x="461745" y="5605202"/>
            <a:ext cx="1044529" cy="197581"/>
          </a:xfrm>
          <a:prstGeom prst="rect">
            <a:avLst/>
          </a:prstGeom>
          <a:noFill/>
        </p:spPr>
        <p:txBody>
          <a:bodyPr wrap="square" lIns="0" tIns="0" rIns="0" bIns="0" rtlCol="0" anchor="ctr" anchorCtr="0">
            <a:noAutofit/>
          </a:bodyPr>
          <a:lstStyle/>
          <a:p>
            <a:r>
              <a:rPr lang="en-GB" sz="900" dirty="0">
                <a:solidFill>
                  <a:srgbClr val="828290"/>
                </a:solidFill>
                <a:latin typeface="EYInterstate Light" panose="02000506000000020004" pitchFamily="2" charset="0"/>
              </a:rPr>
              <a:t>Written by</a:t>
            </a:r>
          </a:p>
        </p:txBody>
      </p:sp>
      <p:sp>
        <p:nvSpPr>
          <p:cNvPr id="10" name="Text Placeholder 16">
            <a:extLst>
              <a:ext uri="{FF2B5EF4-FFF2-40B4-BE49-F238E27FC236}">
                <a16:creationId xmlns:a16="http://schemas.microsoft.com/office/drawing/2014/main" id="{A9465B6B-DFD4-4E0C-9ACE-E88CA2220464}"/>
              </a:ext>
            </a:extLst>
          </p:cNvPr>
          <p:cNvSpPr>
            <a:spLocks noGrp="1"/>
          </p:cNvSpPr>
          <p:nvPr>
            <p:ph type="body" sz="quarter" idx="14" hasCustomPrompt="1"/>
          </p:nvPr>
        </p:nvSpPr>
        <p:spPr>
          <a:xfrm>
            <a:off x="1332491" y="6019189"/>
            <a:ext cx="3087667" cy="180000"/>
          </a:xfrm>
        </p:spPr>
        <p:txBody>
          <a:bodyPr/>
          <a:lstStyle>
            <a:lvl1pPr marL="0" indent="0">
              <a:buNone/>
              <a:defRPr sz="900">
                <a:solidFill>
                  <a:schemeClr val="bg1"/>
                </a:solidFill>
              </a:defRPr>
            </a:lvl1pPr>
          </a:lstStyle>
          <a:p>
            <a:pPr lvl="0"/>
            <a:r>
              <a:rPr lang="en-US" dirty="0"/>
              <a:t>Name Surname</a:t>
            </a:r>
            <a:endParaRPr lang="en-GB" dirty="0"/>
          </a:p>
        </p:txBody>
      </p:sp>
      <p:sp>
        <p:nvSpPr>
          <p:cNvPr id="13" name="Text Placeholder 16">
            <a:extLst>
              <a:ext uri="{FF2B5EF4-FFF2-40B4-BE49-F238E27FC236}">
                <a16:creationId xmlns:a16="http://schemas.microsoft.com/office/drawing/2014/main" id="{A1F2ED22-5637-4AB8-ABD8-3693A6EA55FD}"/>
              </a:ext>
            </a:extLst>
          </p:cNvPr>
          <p:cNvSpPr>
            <a:spLocks noGrp="1"/>
          </p:cNvSpPr>
          <p:nvPr>
            <p:ph type="body" sz="quarter" idx="15" hasCustomPrompt="1"/>
          </p:nvPr>
        </p:nvSpPr>
        <p:spPr>
          <a:xfrm>
            <a:off x="1332491" y="6216807"/>
            <a:ext cx="3087667" cy="180000"/>
          </a:xfrm>
        </p:spPr>
        <p:txBody>
          <a:bodyPr/>
          <a:lstStyle>
            <a:lvl1pPr marL="0" indent="0">
              <a:buNone/>
              <a:defRPr sz="900">
                <a:solidFill>
                  <a:schemeClr val="bg1"/>
                </a:solidFill>
              </a:defRPr>
            </a:lvl1pPr>
          </a:lstStyle>
          <a:p>
            <a:pPr lvl="0"/>
            <a:r>
              <a:rPr lang="en-US" dirty="0"/>
              <a:t>Job Title</a:t>
            </a:r>
            <a:endParaRPr lang="en-GB" dirty="0"/>
          </a:p>
        </p:txBody>
      </p:sp>
      <p:sp>
        <p:nvSpPr>
          <p:cNvPr id="14" name="Picture Placeholder 19">
            <a:extLst>
              <a:ext uri="{FF2B5EF4-FFF2-40B4-BE49-F238E27FC236}">
                <a16:creationId xmlns:a16="http://schemas.microsoft.com/office/drawing/2014/main" id="{29A5E1BC-8F6B-43EF-9FF6-8242E7708BDA}"/>
              </a:ext>
            </a:extLst>
          </p:cNvPr>
          <p:cNvSpPr>
            <a:spLocks noGrp="1"/>
          </p:cNvSpPr>
          <p:nvPr>
            <p:ph type="pic" sz="quarter" idx="16"/>
          </p:nvPr>
        </p:nvSpPr>
        <p:spPr>
          <a:xfrm>
            <a:off x="461743" y="5914642"/>
            <a:ext cx="575700" cy="576000"/>
          </a:xfrm>
          <a:prstGeom prst="ellipse">
            <a:avLst/>
          </a:prstGeom>
        </p:spPr>
        <p:txBody>
          <a:bodyPr anchor="ctr"/>
          <a:lstStyle>
            <a:lvl1pPr marL="0" indent="0" algn="ctr">
              <a:buNone/>
              <a:defRPr sz="675">
                <a:solidFill>
                  <a:schemeClr val="bg1"/>
                </a:solidFill>
              </a:defRPr>
            </a:lvl1pPr>
          </a:lstStyle>
          <a:p>
            <a:endParaRPr lang="en-GB" dirty="0"/>
          </a:p>
        </p:txBody>
      </p:sp>
      <p:grpSp>
        <p:nvGrpSpPr>
          <p:cNvPr id="2" name="Group 4">
            <a:extLst>
              <a:ext uri="{FF2B5EF4-FFF2-40B4-BE49-F238E27FC236}">
                <a16:creationId xmlns:a16="http://schemas.microsoft.com/office/drawing/2014/main" id="{63F02F42-4916-4588-807F-4BB7367EB0EC}"/>
              </a:ext>
            </a:extLst>
          </p:cNvPr>
          <p:cNvGrpSpPr>
            <a:grpSpLocks noChangeAspect="1"/>
          </p:cNvGrpSpPr>
          <p:nvPr userDrawn="1"/>
        </p:nvGrpSpPr>
        <p:grpSpPr bwMode="auto">
          <a:xfrm>
            <a:off x="10359392" y="4960938"/>
            <a:ext cx="1224912" cy="1435100"/>
            <a:chOff x="6529" y="3125"/>
            <a:chExt cx="772" cy="904"/>
          </a:xfrm>
        </p:grpSpPr>
        <p:sp>
          <p:nvSpPr>
            <p:cNvPr id="4" name="Freeform 5">
              <a:extLst>
                <a:ext uri="{FF2B5EF4-FFF2-40B4-BE49-F238E27FC236}">
                  <a16:creationId xmlns:a16="http://schemas.microsoft.com/office/drawing/2014/main" id="{0BD928C5-1C7D-4599-A7E9-8AB1B188C6AA}"/>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5" name="Freeform 6">
              <a:extLst>
                <a:ext uri="{FF2B5EF4-FFF2-40B4-BE49-F238E27FC236}">
                  <a16:creationId xmlns:a16="http://schemas.microsoft.com/office/drawing/2014/main" id="{37C281E8-2924-471F-A849-26C37A059B4E}"/>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grpSp>
    </p:spTree>
    <p:extLst>
      <p:ext uri="{BB962C8B-B14F-4D97-AF65-F5344CB8AC3E}">
        <p14:creationId xmlns:p14="http://schemas.microsoft.com/office/powerpoint/2010/main" val="4113439327"/>
      </p:ext>
    </p:extLst>
  </p:cSld>
  <p:clrMapOvr>
    <a:masterClrMapping/>
  </p:clrMapOvr>
  <p:extLst>
    <p:ext uri="{DCECCB84-F9BA-43D5-87BE-67443E8EF086}">
      <p15:sldGuideLst xmlns:p15="http://schemas.microsoft.com/office/powerpoint/2012/main">
        <p15:guide id="1" orient="horz" pos="2160">
          <p15:clr>
            <a:srgbClr val="FBAE40"/>
          </p15:clr>
        </p15:guide>
        <p15:guide id="2" pos="3842">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userDrawn="1">
  <p:cSld name="1_Approved question tall">
    <p:spTree>
      <p:nvGrpSpPr>
        <p:cNvPr id="1" name=""/>
        <p:cNvGrpSpPr/>
        <p:nvPr/>
      </p:nvGrpSpPr>
      <p:grpSpPr>
        <a:xfrm>
          <a:off x="0" y="0"/>
          <a:ext cx="0" cy="0"/>
          <a:chOff x="0" y="0"/>
          <a:chExt cx="0" cy="0"/>
        </a:xfrm>
      </p:grpSpPr>
      <p:grpSp>
        <p:nvGrpSpPr>
          <p:cNvPr id="186" name="Group 185">
            <a:extLst>
              <a:ext uri="{FF2B5EF4-FFF2-40B4-BE49-F238E27FC236}">
                <a16:creationId xmlns:a16="http://schemas.microsoft.com/office/drawing/2014/main" id="{9CDE954B-B280-441B-9B2D-3DC58AAE3926}"/>
              </a:ext>
            </a:extLst>
          </p:cNvPr>
          <p:cNvGrpSpPr/>
          <p:nvPr userDrawn="1"/>
        </p:nvGrpSpPr>
        <p:grpSpPr>
          <a:xfrm>
            <a:off x="497857" y="5826614"/>
            <a:ext cx="3876004" cy="570195"/>
            <a:chOff x="498115" y="5951018"/>
            <a:chExt cx="3878023" cy="570195"/>
          </a:xfrm>
        </p:grpSpPr>
        <p:sp>
          <p:nvSpPr>
            <p:cNvPr id="187" name="Rectangle 186">
              <a:extLst>
                <a:ext uri="{FF2B5EF4-FFF2-40B4-BE49-F238E27FC236}">
                  <a16:creationId xmlns:a16="http://schemas.microsoft.com/office/drawing/2014/main" id="{93D8FAC8-9530-49D4-8284-D35D1B1509D3}"/>
                </a:ext>
              </a:extLst>
            </p:cNvPr>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188" name="Rectangle 6">
              <a:extLst>
                <a:ext uri="{FF2B5EF4-FFF2-40B4-BE49-F238E27FC236}">
                  <a16:creationId xmlns:a16="http://schemas.microsoft.com/office/drawing/2014/main" id="{FD924F44-93C1-4254-B594-53DB14FD995E}"/>
                </a:ext>
              </a:extLst>
            </p:cNvPr>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189" name="Rectangle 7">
              <a:extLst>
                <a:ext uri="{FF2B5EF4-FFF2-40B4-BE49-F238E27FC236}">
                  <a16:creationId xmlns:a16="http://schemas.microsoft.com/office/drawing/2014/main" id="{2A2DA425-7935-45A1-B63F-2D14CF8D5F9C}"/>
                </a:ext>
              </a:extLst>
            </p:cNvPr>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190" name="Freeform 8">
              <a:extLst>
                <a:ext uri="{FF2B5EF4-FFF2-40B4-BE49-F238E27FC236}">
                  <a16:creationId xmlns:a16="http://schemas.microsoft.com/office/drawing/2014/main" id="{91EFF75E-13E7-4E35-B108-D9FD5E9C802C}"/>
                </a:ext>
              </a:extLst>
            </p:cNvPr>
            <p:cNvSpPr>
              <a:spLocks/>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1" name="Freeform 9">
              <a:extLst>
                <a:ext uri="{FF2B5EF4-FFF2-40B4-BE49-F238E27FC236}">
                  <a16:creationId xmlns:a16="http://schemas.microsoft.com/office/drawing/2014/main" id="{4411951F-E009-4FE7-B2EC-47771CA8E178}"/>
                </a:ext>
              </a:extLst>
            </p:cNvPr>
            <p:cNvSpPr>
              <a:spLocks/>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2" name="Freeform 10">
              <a:extLst>
                <a:ext uri="{FF2B5EF4-FFF2-40B4-BE49-F238E27FC236}">
                  <a16:creationId xmlns:a16="http://schemas.microsoft.com/office/drawing/2014/main" id="{B28EE49C-5F5A-49C6-AEB8-6D12DDF344ED}"/>
                </a:ext>
              </a:extLst>
            </p:cNvPr>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3" name="Freeform 11">
              <a:extLst>
                <a:ext uri="{FF2B5EF4-FFF2-40B4-BE49-F238E27FC236}">
                  <a16:creationId xmlns:a16="http://schemas.microsoft.com/office/drawing/2014/main" id="{6E2B7D76-D660-491F-8B04-169C6F138B0A}"/>
                </a:ext>
              </a:extLst>
            </p:cNvPr>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4" name="Freeform 12">
              <a:extLst>
                <a:ext uri="{FF2B5EF4-FFF2-40B4-BE49-F238E27FC236}">
                  <a16:creationId xmlns:a16="http://schemas.microsoft.com/office/drawing/2014/main" id="{41BE51DE-402B-48B5-99C8-D8BB9A32DF35}"/>
                </a:ext>
              </a:extLst>
            </p:cNvPr>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5" name="Freeform 13">
              <a:extLst>
                <a:ext uri="{FF2B5EF4-FFF2-40B4-BE49-F238E27FC236}">
                  <a16:creationId xmlns:a16="http://schemas.microsoft.com/office/drawing/2014/main" id="{8D5E878B-8859-44FA-A69D-DCE630AAB0DC}"/>
                </a:ext>
              </a:extLst>
            </p:cNvPr>
            <p:cNvSpPr>
              <a:spLocks/>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6" name="Freeform 14">
              <a:extLst>
                <a:ext uri="{FF2B5EF4-FFF2-40B4-BE49-F238E27FC236}">
                  <a16:creationId xmlns:a16="http://schemas.microsoft.com/office/drawing/2014/main" id="{08D55808-ECDC-4E9B-84ED-7301E9E716C2}"/>
                </a:ext>
              </a:extLst>
            </p:cNvPr>
            <p:cNvSpPr>
              <a:spLocks/>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7" name="Freeform 15">
              <a:extLst>
                <a:ext uri="{FF2B5EF4-FFF2-40B4-BE49-F238E27FC236}">
                  <a16:creationId xmlns:a16="http://schemas.microsoft.com/office/drawing/2014/main" id="{3436B310-313E-4A53-A70D-CA0D0D97FE7A}"/>
                </a:ext>
              </a:extLst>
            </p:cNvPr>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8" name="Freeform 16">
              <a:extLst>
                <a:ext uri="{FF2B5EF4-FFF2-40B4-BE49-F238E27FC236}">
                  <a16:creationId xmlns:a16="http://schemas.microsoft.com/office/drawing/2014/main" id="{F3CE55A9-AE55-4169-A58D-8171D9916EC9}"/>
                </a:ext>
              </a:extLst>
            </p:cNvPr>
            <p:cNvSpPr>
              <a:spLocks/>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9" name="Freeform 17">
              <a:extLst>
                <a:ext uri="{FF2B5EF4-FFF2-40B4-BE49-F238E27FC236}">
                  <a16:creationId xmlns:a16="http://schemas.microsoft.com/office/drawing/2014/main" id="{FA01BC48-4605-46FC-A7AC-192C7DBCA046}"/>
                </a:ext>
              </a:extLst>
            </p:cNvPr>
            <p:cNvSpPr>
              <a:spLocks/>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0" name="Freeform 18">
              <a:extLst>
                <a:ext uri="{FF2B5EF4-FFF2-40B4-BE49-F238E27FC236}">
                  <a16:creationId xmlns:a16="http://schemas.microsoft.com/office/drawing/2014/main" id="{870190F3-472B-4296-B88D-D6904B9F3085}"/>
                </a:ext>
              </a:extLst>
            </p:cNvPr>
            <p:cNvSpPr>
              <a:spLocks/>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1" name="Freeform 19">
              <a:extLst>
                <a:ext uri="{FF2B5EF4-FFF2-40B4-BE49-F238E27FC236}">
                  <a16:creationId xmlns:a16="http://schemas.microsoft.com/office/drawing/2014/main" id="{6CEA0F2B-4AAB-4A16-B7F1-CFCB0C0DCEEE}"/>
                </a:ext>
              </a:extLst>
            </p:cNvPr>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2" name="Freeform 20">
              <a:extLst>
                <a:ext uri="{FF2B5EF4-FFF2-40B4-BE49-F238E27FC236}">
                  <a16:creationId xmlns:a16="http://schemas.microsoft.com/office/drawing/2014/main" id="{CD64F657-7EE7-4AF2-ADE4-160C87E64D6B}"/>
                </a:ext>
              </a:extLst>
            </p:cNvPr>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3" name="Freeform 21">
              <a:extLst>
                <a:ext uri="{FF2B5EF4-FFF2-40B4-BE49-F238E27FC236}">
                  <a16:creationId xmlns:a16="http://schemas.microsoft.com/office/drawing/2014/main" id="{FA80A690-9084-4519-8D88-A01963C02369}"/>
                </a:ext>
              </a:extLst>
            </p:cNvPr>
            <p:cNvSpPr>
              <a:spLocks/>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4" name="Freeform 22">
              <a:extLst>
                <a:ext uri="{FF2B5EF4-FFF2-40B4-BE49-F238E27FC236}">
                  <a16:creationId xmlns:a16="http://schemas.microsoft.com/office/drawing/2014/main" id="{E847401D-2482-482A-AC12-D2E83C13546D}"/>
                </a:ext>
              </a:extLst>
            </p:cNvPr>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5" name="Freeform 23">
              <a:extLst>
                <a:ext uri="{FF2B5EF4-FFF2-40B4-BE49-F238E27FC236}">
                  <a16:creationId xmlns:a16="http://schemas.microsoft.com/office/drawing/2014/main" id="{86054F72-4509-4465-B9A8-8DAE3EFD35B0}"/>
                </a:ext>
              </a:extLst>
            </p:cNvPr>
            <p:cNvSpPr>
              <a:spLocks/>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6" name="Freeform 24">
              <a:extLst>
                <a:ext uri="{FF2B5EF4-FFF2-40B4-BE49-F238E27FC236}">
                  <a16:creationId xmlns:a16="http://schemas.microsoft.com/office/drawing/2014/main" id="{813850E4-4B62-4FDA-ABD6-F5A5AA5E7C28}"/>
                </a:ext>
              </a:extLst>
            </p:cNvPr>
            <p:cNvSpPr>
              <a:spLocks/>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7" name="Freeform 25">
              <a:extLst>
                <a:ext uri="{FF2B5EF4-FFF2-40B4-BE49-F238E27FC236}">
                  <a16:creationId xmlns:a16="http://schemas.microsoft.com/office/drawing/2014/main" id="{1B4F0124-2FAE-4D54-9ECC-E88A8031BBDE}"/>
                </a:ext>
              </a:extLst>
            </p:cNvPr>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8" name="Freeform 26">
              <a:extLst>
                <a:ext uri="{FF2B5EF4-FFF2-40B4-BE49-F238E27FC236}">
                  <a16:creationId xmlns:a16="http://schemas.microsoft.com/office/drawing/2014/main" id="{2A730E5F-DF9C-488E-B4E0-EE9F501529EE}"/>
                </a:ext>
              </a:extLst>
            </p:cNvPr>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9" name="Freeform 27">
              <a:extLst>
                <a:ext uri="{FF2B5EF4-FFF2-40B4-BE49-F238E27FC236}">
                  <a16:creationId xmlns:a16="http://schemas.microsoft.com/office/drawing/2014/main" id="{39861D7E-D8DA-436F-9E2F-5C08A8BFB4D5}"/>
                </a:ext>
              </a:extLst>
            </p:cNvPr>
            <p:cNvSpPr>
              <a:spLocks/>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0" name="Freeform 28">
              <a:extLst>
                <a:ext uri="{FF2B5EF4-FFF2-40B4-BE49-F238E27FC236}">
                  <a16:creationId xmlns:a16="http://schemas.microsoft.com/office/drawing/2014/main" id="{8B038F9F-6A9C-4E57-A659-0090AF470598}"/>
                </a:ext>
              </a:extLst>
            </p:cNvPr>
            <p:cNvSpPr>
              <a:spLocks/>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1" name="Freeform 29">
              <a:extLst>
                <a:ext uri="{FF2B5EF4-FFF2-40B4-BE49-F238E27FC236}">
                  <a16:creationId xmlns:a16="http://schemas.microsoft.com/office/drawing/2014/main" id="{15E4EB7D-754D-4053-9A23-596C7CFDA987}"/>
                </a:ext>
              </a:extLst>
            </p:cNvPr>
            <p:cNvSpPr>
              <a:spLocks/>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2" name="Freeform 30">
              <a:extLst>
                <a:ext uri="{FF2B5EF4-FFF2-40B4-BE49-F238E27FC236}">
                  <a16:creationId xmlns:a16="http://schemas.microsoft.com/office/drawing/2014/main" id="{28E147CB-2B8F-497B-B00B-C25E679DC5EB}"/>
                </a:ext>
              </a:extLst>
            </p:cNvPr>
            <p:cNvSpPr>
              <a:spLocks/>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3" name="Freeform 31">
              <a:extLst>
                <a:ext uri="{FF2B5EF4-FFF2-40B4-BE49-F238E27FC236}">
                  <a16:creationId xmlns:a16="http://schemas.microsoft.com/office/drawing/2014/main" id="{E68BC676-C787-429D-B59B-1A5CE062F78A}"/>
                </a:ext>
              </a:extLst>
            </p:cNvPr>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4" name="Freeform 32">
              <a:extLst>
                <a:ext uri="{FF2B5EF4-FFF2-40B4-BE49-F238E27FC236}">
                  <a16:creationId xmlns:a16="http://schemas.microsoft.com/office/drawing/2014/main" id="{71266960-73CB-44B9-9A97-810858989148}"/>
                </a:ext>
              </a:extLst>
            </p:cNvPr>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5" name="Freeform 33">
              <a:extLst>
                <a:ext uri="{FF2B5EF4-FFF2-40B4-BE49-F238E27FC236}">
                  <a16:creationId xmlns:a16="http://schemas.microsoft.com/office/drawing/2014/main" id="{3FF3AC5A-B742-4B29-8E04-03A71D82B9A6}"/>
                </a:ext>
              </a:extLst>
            </p:cNvPr>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6" name="Freeform 34">
              <a:extLst>
                <a:ext uri="{FF2B5EF4-FFF2-40B4-BE49-F238E27FC236}">
                  <a16:creationId xmlns:a16="http://schemas.microsoft.com/office/drawing/2014/main" id="{0C912743-E24B-4E48-8196-5FBD1ECEE9AD}"/>
                </a:ext>
              </a:extLst>
            </p:cNvPr>
            <p:cNvSpPr>
              <a:spLocks/>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7" name="Freeform 35">
              <a:extLst>
                <a:ext uri="{FF2B5EF4-FFF2-40B4-BE49-F238E27FC236}">
                  <a16:creationId xmlns:a16="http://schemas.microsoft.com/office/drawing/2014/main" id="{6E2F01F4-1410-4FE1-B043-EA97A1541F32}"/>
                </a:ext>
              </a:extLst>
            </p:cNvPr>
            <p:cNvSpPr>
              <a:spLocks/>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8" name="Freeform 36">
              <a:extLst>
                <a:ext uri="{FF2B5EF4-FFF2-40B4-BE49-F238E27FC236}">
                  <a16:creationId xmlns:a16="http://schemas.microsoft.com/office/drawing/2014/main" id="{58ACFF1C-49F0-414E-B9E3-DE4E9FFAA38A}"/>
                </a:ext>
              </a:extLst>
            </p:cNvPr>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9" name="Freeform 37">
              <a:extLst>
                <a:ext uri="{FF2B5EF4-FFF2-40B4-BE49-F238E27FC236}">
                  <a16:creationId xmlns:a16="http://schemas.microsoft.com/office/drawing/2014/main" id="{DACBD04B-22FF-4A4F-8B29-A2F31A05423A}"/>
                </a:ext>
              </a:extLst>
            </p:cNvPr>
            <p:cNvSpPr>
              <a:spLocks/>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0" name="Freeform 38">
              <a:extLst>
                <a:ext uri="{FF2B5EF4-FFF2-40B4-BE49-F238E27FC236}">
                  <a16:creationId xmlns:a16="http://schemas.microsoft.com/office/drawing/2014/main" id="{A13F6E37-C22B-4FD3-ADFE-9C53ECB44692}"/>
                </a:ext>
              </a:extLst>
            </p:cNvPr>
            <p:cNvSpPr>
              <a:spLocks/>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1" name="Freeform 39">
              <a:extLst>
                <a:ext uri="{FF2B5EF4-FFF2-40B4-BE49-F238E27FC236}">
                  <a16:creationId xmlns:a16="http://schemas.microsoft.com/office/drawing/2014/main" id="{76256F1D-405A-49F9-8592-A899623F2DB0}"/>
                </a:ext>
              </a:extLst>
            </p:cNvPr>
            <p:cNvSpPr>
              <a:spLocks/>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2" name="Freeform 40">
              <a:extLst>
                <a:ext uri="{FF2B5EF4-FFF2-40B4-BE49-F238E27FC236}">
                  <a16:creationId xmlns:a16="http://schemas.microsoft.com/office/drawing/2014/main" id="{2F9CAE14-DB05-4B70-867F-3F6164BDB74F}"/>
                </a:ext>
              </a:extLst>
            </p:cNvPr>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3" name="Freeform 41">
              <a:extLst>
                <a:ext uri="{FF2B5EF4-FFF2-40B4-BE49-F238E27FC236}">
                  <a16:creationId xmlns:a16="http://schemas.microsoft.com/office/drawing/2014/main" id="{30C7B10F-7027-41F9-BEE2-F1575CB690D6}"/>
                </a:ext>
              </a:extLst>
            </p:cNvPr>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4" name="Freeform 42">
              <a:extLst>
                <a:ext uri="{FF2B5EF4-FFF2-40B4-BE49-F238E27FC236}">
                  <a16:creationId xmlns:a16="http://schemas.microsoft.com/office/drawing/2014/main" id="{16B384B2-A2D9-4CB4-AF87-AF1004852B5B}"/>
                </a:ext>
              </a:extLst>
            </p:cNvPr>
            <p:cNvSpPr>
              <a:spLocks/>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5" name="Freeform 43">
              <a:extLst>
                <a:ext uri="{FF2B5EF4-FFF2-40B4-BE49-F238E27FC236}">
                  <a16:creationId xmlns:a16="http://schemas.microsoft.com/office/drawing/2014/main" id="{DC309D60-84B9-4652-BEF1-F71EFAD3A402}"/>
                </a:ext>
              </a:extLst>
            </p:cNvPr>
            <p:cNvSpPr>
              <a:spLocks/>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6" name="Freeform 44">
              <a:extLst>
                <a:ext uri="{FF2B5EF4-FFF2-40B4-BE49-F238E27FC236}">
                  <a16:creationId xmlns:a16="http://schemas.microsoft.com/office/drawing/2014/main" id="{A4440044-5486-483F-B652-7EE3849461B3}"/>
                </a:ext>
              </a:extLst>
            </p:cNvPr>
            <p:cNvSpPr>
              <a:spLocks/>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7" name="Freeform 45">
              <a:extLst>
                <a:ext uri="{FF2B5EF4-FFF2-40B4-BE49-F238E27FC236}">
                  <a16:creationId xmlns:a16="http://schemas.microsoft.com/office/drawing/2014/main" id="{446771E9-EA09-4256-8955-FE392C07AFC4}"/>
                </a:ext>
              </a:extLst>
            </p:cNvPr>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8" name="Freeform 46">
              <a:extLst>
                <a:ext uri="{FF2B5EF4-FFF2-40B4-BE49-F238E27FC236}">
                  <a16:creationId xmlns:a16="http://schemas.microsoft.com/office/drawing/2014/main" id="{FE985025-CAA5-44F2-9174-87CD1D8BA182}"/>
                </a:ext>
              </a:extLst>
            </p:cNvPr>
            <p:cNvSpPr>
              <a:spLocks/>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9" name="Freeform 47">
              <a:extLst>
                <a:ext uri="{FF2B5EF4-FFF2-40B4-BE49-F238E27FC236}">
                  <a16:creationId xmlns:a16="http://schemas.microsoft.com/office/drawing/2014/main" id="{1105FBBE-AD06-4F22-94D8-E2E98185FAA9}"/>
                </a:ext>
              </a:extLst>
            </p:cNvPr>
            <p:cNvSpPr>
              <a:spLocks/>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0" name="Freeform 48">
              <a:extLst>
                <a:ext uri="{FF2B5EF4-FFF2-40B4-BE49-F238E27FC236}">
                  <a16:creationId xmlns:a16="http://schemas.microsoft.com/office/drawing/2014/main" id="{8141824A-6AD4-4B53-B837-71461DD538CC}"/>
                </a:ext>
              </a:extLst>
            </p:cNvPr>
            <p:cNvSpPr>
              <a:spLocks/>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1" name="Freeform 49">
              <a:extLst>
                <a:ext uri="{FF2B5EF4-FFF2-40B4-BE49-F238E27FC236}">
                  <a16:creationId xmlns:a16="http://schemas.microsoft.com/office/drawing/2014/main" id="{1CEF1D95-CD6C-417A-9539-CB4DBAA5E07D}"/>
                </a:ext>
              </a:extLst>
            </p:cNvPr>
            <p:cNvSpPr>
              <a:spLocks/>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2" name="Freeform 50">
              <a:extLst>
                <a:ext uri="{FF2B5EF4-FFF2-40B4-BE49-F238E27FC236}">
                  <a16:creationId xmlns:a16="http://schemas.microsoft.com/office/drawing/2014/main" id="{BF6CB5D3-9648-4D73-AB7C-5374814E5BA2}"/>
                </a:ext>
              </a:extLst>
            </p:cNvPr>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3" name="Freeform 51">
              <a:extLst>
                <a:ext uri="{FF2B5EF4-FFF2-40B4-BE49-F238E27FC236}">
                  <a16:creationId xmlns:a16="http://schemas.microsoft.com/office/drawing/2014/main" id="{55F0E322-3AEE-482E-8E59-9FB04FACA931}"/>
                </a:ext>
              </a:extLst>
            </p:cNvPr>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4" name="Freeform 52">
              <a:extLst>
                <a:ext uri="{FF2B5EF4-FFF2-40B4-BE49-F238E27FC236}">
                  <a16:creationId xmlns:a16="http://schemas.microsoft.com/office/drawing/2014/main" id="{0D3C59AD-7CCF-4166-9D21-3C3484889312}"/>
                </a:ext>
              </a:extLst>
            </p:cNvPr>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5" name="Freeform 53">
              <a:extLst>
                <a:ext uri="{FF2B5EF4-FFF2-40B4-BE49-F238E27FC236}">
                  <a16:creationId xmlns:a16="http://schemas.microsoft.com/office/drawing/2014/main" id="{9C9DA4CE-7B4D-42AE-9264-92B7D7757DD8}"/>
                </a:ext>
              </a:extLst>
            </p:cNvPr>
            <p:cNvSpPr>
              <a:spLocks/>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6" name="Freeform 54">
              <a:extLst>
                <a:ext uri="{FF2B5EF4-FFF2-40B4-BE49-F238E27FC236}">
                  <a16:creationId xmlns:a16="http://schemas.microsoft.com/office/drawing/2014/main" id="{DBCBD0D2-5C9C-4B12-8CF8-9CA320825ED7}"/>
                </a:ext>
              </a:extLst>
            </p:cNvPr>
            <p:cNvSpPr>
              <a:spLocks/>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7" name="Freeform 55">
              <a:extLst>
                <a:ext uri="{FF2B5EF4-FFF2-40B4-BE49-F238E27FC236}">
                  <a16:creationId xmlns:a16="http://schemas.microsoft.com/office/drawing/2014/main" id="{CDCFBD31-7961-4587-876E-1FAFC4E74AB8}"/>
                </a:ext>
              </a:extLst>
            </p:cNvPr>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8" name="Freeform 56">
              <a:extLst>
                <a:ext uri="{FF2B5EF4-FFF2-40B4-BE49-F238E27FC236}">
                  <a16:creationId xmlns:a16="http://schemas.microsoft.com/office/drawing/2014/main" id="{52482C08-723A-4738-9787-3516B3C17145}"/>
                </a:ext>
              </a:extLst>
            </p:cNvPr>
            <p:cNvSpPr>
              <a:spLocks/>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9" name="Freeform 57">
              <a:extLst>
                <a:ext uri="{FF2B5EF4-FFF2-40B4-BE49-F238E27FC236}">
                  <a16:creationId xmlns:a16="http://schemas.microsoft.com/office/drawing/2014/main" id="{5B72A8F0-33E3-42CD-88C2-C35BEC0E9833}"/>
                </a:ext>
              </a:extLst>
            </p:cNvPr>
            <p:cNvSpPr>
              <a:spLocks/>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0" name="Freeform 58">
              <a:extLst>
                <a:ext uri="{FF2B5EF4-FFF2-40B4-BE49-F238E27FC236}">
                  <a16:creationId xmlns:a16="http://schemas.microsoft.com/office/drawing/2014/main" id="{73FC54A2-6588-499B-968A-79F4CA9CF5F3}"/>
                </a:ext>
              </a:extLst>
            </p:cNvPr>
            <p:cNvSpPr>
              <a:spLocks/>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1" name="Freeform 59">
              <a:extLst>
                <a:ext uri="{FF2B5EF4-FFF2-40B4-BE49-F238E27FC236}">
                  <a16:creationId xmlns:a16="http://schemas.microsoft.com/office/drawing/2014/main" id="{1E6AB002-C130-4648-A18E-BA496FF1756C}"/>
                </a:ext>
              </a:extLst>
            </p:cNvPr>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2" name="Freeform 60">
              <a:extLst>
                <a:ext uri="{FF2B5EF4-FFF2-40B4-BE49-F238E27FC236}">
                  <a16:creationId xmlns:a16="http://schemas.microsoft.com/office/drawing/2014/main" id="{B0044278-9F7F-4596-96D2-ACFBE0DEC0B1}"/>
                </a:ext>
              </a:extLst>
            </p:cNvPr>
            <p:cNvSpPr>
              <a:spLocks/>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3" name="Freeform 61">
              <a:extLst>
                <a:ext uri="{FF2B5EF4-FFF2-40B4-BE49-F238E27FC236}">
                  <a16:creationId xmlns:a16="http://schemas.microsoft.com/office/drawing/2014/main" id="{79F75E0D-27A7-44C1-BF19-495F4768F995}"/>
                </a:ext>
              </a:extLst>
            </p:cNvPr>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4" name="Freeform 62">
              <a:extLst>
                <a:ext uri="{FF2B5EF4-FFF2-40B4-BE49-F238E27FC236}">
                  <a16:creationId xmlns:a16="http://schemas.microsoft.com/office/drawing/2014/main" id="{E5B9E395-C74C-4D98-8911-EE2C765D8BEB}"/>
                </a:ext>
              </a:extLst>
            </p:cNvPr>
            <p:cNvSpPr>
              <a:spLocks/>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5" name="Freeform 63">
              <a:extLst>
                <a:ext uri="{FF2B5EF4-FFF2-40B4-BE49-F238E27FC236}">
                  <a16:creationId xmlns:a16="http://schemas.microsoft.com/office/drawing/2014/main" id="{53BB8418-388C-4142-9A80-8BF00A87F7B0}"/>
                </a:ext>
              </a:extLst>
            </p:cNvPr>
            <p:cNvSpPr>
              <a:spLocks/>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6" name="Freeform 64">
              <a:extLst>
                <a:ext uri="{FF2B5EF4-FFF2-40B4-BE49-F238E27FC236}">
                  <a16:creationId xmlns:a16="http://schemas.microsoft.com/office/drawing/2014/main" id="{0256DB41-B3C1-4FEB-B394-9762C00E7F70}"/>
                </a:ext>
              </a:extLst>
            </p:cNvPr>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7" name="Freeform 65">
              <a:extLst>
                <a:ext uri="{FF2B5EF4-FFF2-40B4-BE49-F238E27FC236}">
                  <a16:creationId xmlns:a16="http://schemas.microsoft.com/office/drawing/2014/main" id="{F2BC9C1F-3F30-47A6-B503-20FB179B7F3A}"/>
                </a:ext>
              </a:extLst>
            </p:cNvPr>
            <p:cNvSpPr>
              <a:spLocks/>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8" name="Freeform 66">
              <a:extLst>
                <a:ext uri="{FF2B5EF4-FFF2-40B4-BE49-F238E27FC236}">
                  <a16:creationId xmlns:a16="http://schemas.microsoft.com/office/drawing/2014/main" id="{F2E1921C-CA0E-4886-93CA-956A6497CF03}"/>
                </a:ext>
              </a:extLst>
            </p:cNvPr>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9" name="Freeform 67">
              <a:extLst>
                <a:ext uri="{FF2B5EF4-FFF2-40B4-BE49-F238E27FC236}">
                  <a16:creationId xmlns:a16="http://schemas.microsoft.com/office/drawing/2014/main" id="{33147323-CD74-4B45-8B3D-9FC2D6ABC4D5}"/>
                </a:ext>
              </a:extLst>
            </p:cNvPr>
            <p:cNvSpPr>
              <a:spLocks/>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50" name="Freeform 68">
              <a:extLst>
                <a:ext uri="{FF2B5EF4-FFF2-40B4-BE49-F238E27FC236}">
                  <a16:creationId xmlns:a16="http://schemas.microsoft.com/office/drawing/2014/main" id="{646502BE-8655-4E99-B8D3-19E6C1D2B9F4}"/>
                </a:ext>
              </a:extLst>
            </p:cNvPr>
            <p:cNvSpPr>
              <a:spLocks/>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51" name="Freeform 69">
              <a:extLst>
                <a:ext uri="{FF2B5EF4-FFF2-40B4-BE49-F238E27FC236}">
                  <a16:creationId xmlns:a16="http://schemas.microsoft.com/office/drawing/2014/main" id="{7B89F1B5-6B06-45D2-838B-039A44EFFD1B}"/>
                </a:ext>
              </a:extLst>
            </p:cNvPr>
            <p:cNvSpPr>
              <a:spLocks/>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52" name="Freeform 70">
              <a:extLst>
                <a:ext uri="{FF2B5EF4-FFF2-40B4-BE49-F238E27FC236}">
                  <a16:creationId xmlns:a16="http://schemas.microsoft.com/office/drawing/2014/main" id="{07A005EC-C937-4146-8D02-C00C5931EBCD}"/>
                </a:ext>
              </a:extLst>
            </p:cNvPr>
            <p:cNvSpPr>
              <a:spLocks/>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grpSp>
      <p:sp>
        <p:nvSpPr>
          <p:cNvPr id="263" name="Title 1">
            <a:extLst>
              <a:ext uri="{FF2B5EF4-FFF2-40B4-BE49-F238E27FC236}">
                <a16:creationId xmlns:a16="http://schemas.microsoft.com/office/drawing/2014/main" id="{3F36D6CC-3534-47CC-AECE-83EDA4639FB5}"/>
              </a:ext>
            </a:extLst>
          </p:cNvPr>
          <p:cNvSpPr>
            <a:spLocks noGrp="1"/>
          </p:cNvSpPr>
          <p:nvPr>
            <p:ph type="ctrTitle"/>
          </p:nvPr>
        </p:nvSpPr>
        <p:spPr>
          <a:xfrm>
            <a:off x="944389" y="2158329"/>
            <a:ext cx="3998353" cy="860400"/>
          </a:xfrm>
          <a:prstGeom prst="rect">
            <a:avLst/>
          </a:prstGeom>
        </p:spPr>
        <p:txBody>
          <a:bodyPr/>
          <a:lstStyle>
            <a:lvl1pPr>
              <a:defRPr sz="2249" b="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264" name="Subtitle 2">
            <a:extLst>
              <a:ext uri="{FF2B5EF4-FFF2-40B4-BE49-F238E27FC236}">
                <a16:creationId xmlns:a16="http://schemas.microsoft.com/office/drawing/2014/main" id="{C26FB38E-4E99-4AFB-8C8C-F03F7A963D9C}"/>
              </a:ext>
            </a:extLst>
          </p:cNvPr>
          <p:cNvSpPr>
            <a:spLocks noGrp="1"/>
          </p:cNvSpPr>
          <p:nvPr>
            <p:ph type="subTitle" idx="1"/>
          </p:nvPr>
        </p:nvSpPr>
        <p:spPr>
          <a:xfrm>
            <a:off x="944581" y="3200329"/>
            <a:ext cx="4018535" cy="645742"/>
          </a:xfrm>
          <a:prstGeom prst="rect">
            <a:avLst/>
          </a:prstGeom>
        </p:spPr>
        <p:txBody>
          <a:bodyPr/>
          <a:lstStyle>
            <a:lvl1pPr marL="0" indent="0" algn="l">
              <a:buNone/>
              <a:defRPr sz="1499">
                <a:solidFill>
                  <a:schemeClr val="bg1"/>
                </a:solidFill>
                <a:latin typeface="EYInterstate Light" panose="02000506000000020004" pitchFamily="2" charset="0"/>
                <a:cs typeface="Arial" pitchFamily="34" charset="0"/>
              </a:defRPr>
            </a:lvl1pPr>
            <a:lvl2pPr marL="0" indent="0" algn="l">
              <a:buNone/>
              <a:defRPr sz="1199">
                <a:solidFill>
                  <a:schemeClr val="tx1">
                    <a:lumMod val="75000"/>
                    <a:lumOff val="25000"/>
                  </a:schemeClr>
                </a:solidFill>
              </a:defRPr>
            </a:lvl2pPr>
            <a:lvl3pPr marL="685434" indent="0" algn="ctr">
              <a:buNone/>
              <a:defRPr>
                <a:solidFill>
                  <a:schemeClr val="tx1">
                    <a:tint val="75000"/>
                  </a:schemeClr>
                </a:solidFill>
              </a:defRPr>
            </a:lvl3pPr>
            <a:lvl4pPr marL="1028151" indent="0" algn="ctr">
              <a:buNone/>
              <a:defRPr>
                <a:solidFill>
                  <a:schemeClr val="tx1">
                    <a:tint val="75000"/>
                  </a:schemeClr>
                </a:solidFill>
              </a:defRPr>
            </a:lvl4pPr>
            <a:lvl5pPr marL="1370868" indent="0" algn="ctr">
              <a:buNone/>
              <a:defRPr>
                <a:solidFill>
                  <a:schemeClr val="tx1">
                    <a:tint val="75000"/>
                  </a:schemeClr>
                </a:solidFill>
              </a:defRPr>
            </a:lvl5pPr>
            <a:lvl6pPr marL="1713586" indent="0" algn="ctr">
              <a:buNone/>
              <a:defRPr>
                <a:solidFill>
                  <a:schemeClr val="tx1">
                    <a:tint val="75000"/>
                  </a:schemeClr>
                </a:solidFill>
              </a:defRPr>
            </a:lvl6pPr>
            <a:lvl7pPr marL="2056303" indent="0" algn="ctr">
              <a:buNone/>
              <a:defRPr>
                <a:solidFill>
                  <a:schemeClr val="tx1">
                    <a:tint val="75000"/>
                  </a:schemeClr>
                </a:solidFill>
              </a:defRPr>
            </a:lvl7pPr>
            <a:lvl8pPr marL="2399020" indent="0" algn="ctr">
              <a:buNone/>
              <a:defRPr>
                <a:solidFill>
                  <a:schemeClr val="tx1">
                    <a:tint val="75000"/>
                  </a:schemeClr>
                </a:solidFill>
              </a:defRPr>
            </a:lvl8pPr>
            <a:lvl9pPr marL="2741737" indent="0" algn="ctr">
              <a:buNone/>
              <a:defRPr>
                <a:solidFill>
                  <a:schemeClr val="tx1">
                    <a:tint val="75000"/>
                  </a:schemeClr>
                </a:solidFill>
              </a:defRPr>
            </a:lvl9pPr>
          </a:lstStyle>
          <a:p>
            <a:pPr lvl="0"/>
            <a:r>
              <a:rPr lang="en-US" dirty="0"/>
              <a:t>Click to edit Master subtitle style</a:t>
            </a:r>
            <a:endParaRPr lang="en-GB" dirty="0"/>
          </a:p>
        </p:txBody>
      </p:sp>
      <p:grpSp>
        <p:nvGrpSpPr>
          <p:cNvPr id="77" name="Group 76">
            <a:extLst>
              <a:ext uri="{FF2B5EF4-FFF2-40B4-BE49-F238E27FC236}">
                <a16:creationId xmlns:a16="http://schemas.microsoft.com/office/drawing/2014/main" id="{AE95BC52-A56D-4358-A294-750179EBB698}"/>
              </a:ext>
            </a:extLst>
          </p:cNvPr>
          <p:cNvGrpSpPr/>
          <p:nvPr userDrawn="1"/>
        </p:nvGrpSpPr>
        <p:grpSpPr>
          <a:xfrm>
            <a:off x="489112" y="876060"/>
            <a:ext cx="4852768" cy="3374475"/>
            <a:chOff x="6855933" y="899048"/>
            <a:chExt cx="4855295" cy="3374475"/>
          </a:xfrm>
          <a:solidFill>
            <a:schemeClr val="tx2"/>
          </a:solidFill>
        </p:grpSpPr>
        <p:sp>
          <p:nvSpPr>
            <p:cNvPr id="78" name="Freeform: Shape 77">
              <a:extLst>
                <a:ext uri="{FF2B5EF4-FFF2-40B4-BE49-F238E27FC236}">
                  <a16:creationId xmlns:a16="http://schemas.microsoft.com/office/drawing/2014/main" id="{ECBD2AD5-9A79-4CFE-A808-769ADC8898F3}"/>
                </a:ext>
              </a:extLst>
            </p:cNvPr>
            <p:cNvSpPr/>
            <p:nvPr/>
          </p:nvSpPr>
          <p:spPr>
            <a:xfrm>
              <a:off x="6855933" y="899048"/>
              <a:ext cx="4855295" cy="3374475"/>
            </a:xfrm>
            <a:custGeom>
              <a:avLst/>
              <a:gdLst>
                <a:gd name="connsiteX0" fmla="*/ 6731 w 4855294"/>
                <a:gd name="connsiteY0" fmla="*/ 863542 h 3374474"/>
                <a:gd name="connsiteX1" fmla="*/ 6731 w 4855294"/>
                <a:gd name="connsiteY1" fmla="*/ 3095901 h 3374474"/>
                <a:gd name="connsiteX2" fmla="*/ 145659 w 4855294"/>
                <a:gd name="connsiteY2" fmla="*/ 3095901 h 3374474"/>
                <a:gd name="connsiteX3" fmla="*/ 145659 w 4855294"/>
                <a:gd name="connsiteY3" fmla="*/ 988380 h 3374474"/>
                <a:gd name="connsiteX4" fmla="*/ 4715918 w 4855294"/>
                <a:gd name="connsiteY4" fmla="*/ 179673 h 3374474"/>
                <a:gd name="connsiteX5" fmla="*/ 4715918 w 4855294"/>
                <a:gd name="connsiteY5" fmla="*/ 3234829 h 3374474"/>
                <a:gd name="connsiteX6" fmla="*/ 840208 w 4855294"/>
                <a:gd name="connsiteY6" fmla="*/ 3234829 h 3374474"/>
                <a:gd name="connsiteX7" fmla="*/ 840208 w 4855294"/>
                <a:gd name="connsiteY7" fmla="*/ 3373757 h 3374474"/>
                <a:gd name="connsiteX8" fmla="*/ 4854846 w 4855294"/>
                <a:gd name="connsiteY8" fmla="*/ 3373757 h 3374474"/>
                <a:gd name="connsiteX9" fmla="*/ 4854846 w 4855294"/>
                <a:gd name="connsiteY9" fmla="*/ 6731 h 3374474"/>
                <a:gd name="connsiteX10" fmla="*/ 6731 w 4855294"/>
                <a:gd name="connsiteY10" fmla="*/ 863542 h 3374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55294" h="3374474">
                  <a:moveTo>
                    <a:pt x="6731" y="863542"/>
                  </a:moveTo>
                  <a:lnTo>
                    <a:pt x="6731" y="3095901"/>
                  </a:lnTo>
                  <a:lnTo>
                    <a:pt x="145659" y="3095901"/>
                  </a:lnTo>
                  <a:lnTo>
                    <a:pt x="145659" y="988380"/>
                  </a:lnTo>
                  <a:lnTo>
                    <a:pt x="4715918" y="179673"/>
                  </a:lnTo>
                  <a:lnTo>
                    <a:pt x="4715918" y="3234829"/>
                  </a:lnTo>
                  <a:lnTo>
                    <a:pt x="840208" y="3234829"/>
                  </a:lnTo>
                  <a:lnTo>
                    <a:pt x="840208" y="3373757"/>
                  </a:lnTo>
                  <a:lnTo>
                    <a:pt x="4854846" y="3373757"/>
                  </a:lnTo>
                  <a:lnTo>
                    <a:pt x="4854846" y="6731"/>
                  </a:lnTo>
                  <a:lnTo>
                    <a:pt x="6731" y="863542"/>
                  </a:lnTo>
                  <a:close/>
                </a:path>
              </a:pathLst>
            </a:custGeom>
            <a:grpFill/>
            <a:ln w="9525" cap="flat">
              <a:noFill/>
              <a:prstDash val="solid"/>
              <a:miter/>
            </a:ln>
          </p:spPr>
          <p:txBody>
            <a:bodyPr rtlCol="0" anchor="ctr"/>
            <a:lstStyle/>
            <a:p>
              <a:endParaRPr lang="en-IN" sz="1349" dirty="0"/>
            </a:p>
          </p:txBody>
        </p:sp>
        <p:sp>
          <p:nvSpPr>
            <p:cNvPr id="79" name="Freeform: Shape 78">
              <a:extLst>
                <a:ext uri="{FF2B5EF4-FFF2-40B4-BE49-F238E27FC236}">
                  <a16:creationId xmlns:a16="http://schemas.microsoft.com/office/drawing/2014/main" id="{9EE673CB-A779-4F64-B72D-93428DD2B26D}"/>
                </a:ext>
              </a:extLst>
            </p:cNvPr>
            <p:cNvSpPr/>
            <p:nvPr/>
          </p:nvSpPr>
          <p:spPr>
            <a:xfrm>
              <a:off x="6855933" y="4127146"/>
              <a:ext cx="143595" cy="143595"/>
            </a:xfrm>
            <a:custGeom>
              <a:avLst/>
              <a:gdLst>
                <a:gd name="connsiteX0" fmla="*/ 6731 w 143594"/>
                <a:gd name="connsiteY0" fmla="*/ 6731 h 143594"/>
                <a:gd name="connsiteX1" fmla="*/ 145659 w 143594"/>
                <a:gd name="connsiteY1" fmla="*/ 6731 h 143594"/>
                <a:gd name="connsiteX2" fmla="*/ 145659 w 143594"/>
                <a:gd name="connsiteY2" fmla="*/ 145659 h 143594"/>
                <a:gd name="connsiteX3" fmla="*/ 6731 w 143594"/>
                <a:gd name="connsiteY3" fmla="*/ 145659 h 143594"/>
              </a:gdLst>
              <a:ahLst/>
              <a:cxnLst>
                <a:cxn ang="0">
                  <a:pos x="connsiteX0" y="connsiteY0"/>
                </a:cxn>
                <a:cxn ang="0">
                  <a:pos x="connsiteX1" y="connsiteY1"/>
                </a:cxn>
                <a:cxn ang="0">
                  <a:pos x="connsiteX2" y="connsiteY2"/>
                </a:cxn>
                <a:cxn ang="0">
                  <a:pos x="connsiteX3" y="connsiteY3"/>
                </a:cxn>
              </a:cxnLst>
              <a:rect l="l" t="t" r="r" b="b"/>
              <a:pathLst>
                <a:path w="143594" h="143594">
                  <a:moveTo>
                    <a:pt x="6731" y="6731"/>
                  </a:moveTo>
                  <a:lnTo>
                    <a:pt x="145659" y="6731"/>
                  </a:lnTo>
                  <a:lnTo>
                    <a:pt x="145659" y="145659"/>
                  </a:lnTo>
                  <a:lnTo>
                    <a:pt x="6731" y="145659"/>
                  </a:lnTo>
                  <a:close/>
                </a:path>
              </a:pathLst>
            </a:custGeom>
            <a:grpFill/>
            <a:ln w="9525" cap="flat">
              <a:noFill/>
              <a:prstDash val="solid"/>
              <a:miter/>
            </a:ln>
          </p:spPr>
          <p:txBody>
            <a:bodyPr rtlCol="0" anchor="ctr"/>
            <a:lstStyle/>
            <a:p>
              <a:endParaRPr lang="en-IN" sz="1349" dirty="0"/>
            </a:p>
          </p:txBody>
        </p:sp>
        <p:sp>
          <p:nvSpPr>
            <p:cNvPr id="80" name="Freeform: Shape 79">
              <a:extLst>
                <a:ext uri="{FF2B5EF4-FFF2-40B4-BE49-F238E27FC236}">
                  <a16:creationId xmlns:a16="http://schemas.microsoft.com/office/drawing/2014/main" id="{88144C98-507D-403B-8819-FBBF64A82FA3}"/>
                </a:ext>
              </a:extLst>
            </p:cNvPr>
            <p:cNvSpPr/>
            <p:nvPr/>
          </p:nvSpPr>
          <p:spPr>
            <a:xfrm>
              <a:off x="7133789" y="4127146"/>
              <a:ext cx="143595" cy="143595"/>
            </a:xfrm>
            <a:custGeom>
              <a:avLst/>
              <a:gdLst>
                <a:gd name="connsiteX0" fmla="*/ 6731 w 143594"/>
                <a:gd name="connsiteY0" fmla="*/ 6731 h 143594"/>
                <a:gd name="connsiteX1" fmla="*/ 145659 w 143594"/>
                <a:gd name="connsiteY1" fmla="*/ 6731 h 143594"/>
                <a:gd name="connsiteX2" fmla="*/ 145659 w 143594"/>
                <a:gd name="connsiteY2" fmla="*/ 145659 h 143594"/>
                <a:gd name="connsiteX3" fmla="*/ 6731 w 143594"/>
                <a:gd name="connsiteY3" fmla="*/ 145659 h 143594"/>
              </a:gdLst>
              <a:ahLst/>
              <a:cxnLst>
                <a:cxn ang="0">
                  <a:pos x="connsiteX0" y="connsiteY0"/>
                </a:cxn>
                <a:cxn ang="0">
                  <a:pos x="connsiteX1" y="connsiteY1"/>
                </a:cxn>
                <a:cxn ang="0">
                  <a:pos x="connsiteX2" y="connsiteY2"/>
                </a:cxn>
                <a:cxn ang="0">
                  <a:pos x="connsiteX3" y="connsiteY3"/>
                </a:cxn>
              </a:cxnLst>
              <a:rect l="l" t="t" r="r" b="b"/>
              <a:pathLst>
                <a:path w="143594" h="143594">
                  <a:moveTo>
                    <a:pt x="6731" y="6731"/>
                  </a:moveTo>
                  <a:lnTo>
                    <a:pt x="145659" y="6731"/>
                  </a:lnTo>
                  <a:lnTo>
                    <a:pt x="145659" y="145659"/>
                  </a:lnTo>
                  <a:lnTo>
                    <a:pt x="6731" y="145659"/>
                  </a:lnTo>
                  <a:close/>
                </a:path>
              </a:pathLst>
            </a:custGeom>
            <a:grpFill/>
            <a:ln w="9525" cap="flat">
              <a:noFill/>
              <a:prstDash val="solid"/>
              <a:miter/>
            </a:ln>
          </p:spPr>
          <p:txBody>
            <a:bodyPr rtlCol="0" anchor="ctr"/>
            <a:lstStyle/>
            <a:p>
              <a:endParaRPr lang="en-IN" sz="1349" dirty="0"/>
            </a:p>
          </p:txBody>
        </p:sp>
        <p:sp>
          <p:nvSpPr>
            <p:cNvPr id="81" name="Freeform: Shape 80">
              <a:extLst>
                <a:ext uri="{FF2B5EF4-FFF2-40B4-BE49-F238E27FC236}">
                  <a16:creationId xmlns:a16="http://schemas.microsoft.com/office/drawing/2014/main" id="{21919CB3-2430-4DA6-BF41-59A1EF9C03CB}"/>
                </a:ext>
              </a:extLst>
            </p:cNvPr>
            <p:cNvSpPr/>
            <p:nvPr/>
          </p:nvSpPr>
          <p:spPr>
            <a:xfrm>
              <a:off x="7411555" y="4127146"/>
              <a:ext cx="143595" cy="143595"/>
            </a:xfrm>
            <a:custGeom>
              <a:avLst/>
              <a:gdLst>
                <a:gd name="connsiteX0" fmla="*/ 6731 w 143594"/>
                <a:gd name="connsiteY0" fmla="*/ 6731 h 143594"/>
                <a:gd name="connsiteX1" fmla="*/ 145659 w 143594"/>
                <a:gd name="connsiteY1" fmla="*/ 6731 h 143594"/>
                <a:gd name="connsiteX2" fmla="*/ 145659 w 143594"/>
                <a:gd name="connsiteY2" fmla="*/ 145659 h 143594"/>
                <a:gd name="connsiteX3" fmla="*/ 6731 w 143594"/>
                <a:gd name="connsiteY3" fmla="*/ 145659 h 143594"/>
              </a:gdLst>
              <a:ahLst/>
              <a:cxnLst>
                <a:cxn ang="0">
                  <a:pos x="connsiteX0" y="connsiteY0"/>
                </a:cxn>
                <a:cxn ang="0">
                  <a:pos x="connsiteX1" y="connsiteY1"/>
                </a:cxn>
                <a:cxn ang="0">
                  <a:pos x="connsiteX2" y="connsiteY2"/>
                </a:cxn>
                <a:cxn ang="0">
                  <a:pos x="connsiteX3" y="connsiteY3"/>
                </a:cxn>
              </a:cxnLst>
              <a:rect l="l" t="t" r="r" b="b"/>
              <a:pathLst>
                <a:path w="143594" h="143594">
                  <a:moveTo>
                    <a:pt x="6731" y="6731"/>
                  </a:moveTo>
                  <a:lnTo>
                    <a:pt x="145659" y="6731"/>
                  </a:lnTo>
                  <a:lnTo>
                    <a:pt x="145659" y="145659"/>
                  </a:lnTo>
                  <a:lnTo>
                    <a:pt x="6731" y="145659"/>
                  </a:lnTo>
                  <a:close/>
                </a:path>
              </a:pathLst>
            </a:custGeom>
            <a:grpFill/>
            <a:ln w="9525" cap="flat">
              <a:noFill/>
              <a:prstDash val="solid"/>
              <a:miter/>
            </a:ln>
          </p:spPr>
          <p:txBody>
            <a:bodyPr rtlCol="0" anchor="ctr"/>
            <a:lstStyle/>
            <a:p>
              <a:endParaRPr lang="en-IN" sz="1349" dirty="0"/>
            </a:p>
          </p:txBody>
        </p:sp>
      </p:grpSp>
      <p:grpSp>
        <p:nvGrpSpPr>
          <p:cNvPr id="82" name="Group 4">
            <a:extLst>
              <a:ext uri="{FF2B5EF4-FFF2-40B4-BE49-F238E27FC236}">
                <a16:creationId xmlns:a16="http://schemas.microsoft.com/office/drawing/2014/main" id="{C5FADEE5-07C4-41A9-88D6-C6D2ED1362B8}"/>
              </a:ext>
            </a:extLst>
          </p:cNvPr>
          <p:cNvGrpSpPr>
            <a:grpSpLocks noChangeAspect="1"/>
          </p:cNvGrpSpPr>
          <p:nvPr userDrawn="1"/>
        </p:nvGrpSpPr>
        <p:grpSpPr bwMode="auto">
          <a:xfrm>
            <a:off x="10359392" y="4960938"/>
            <a:ext cx="1224912" cy="1435100"/>
            <a:chOff x="6529" y="3125"/>
            <a:chExt cx="772" cy="904"/>
          </a:xfrm>
        </p:grpSpPr>
        <p:sp>
          <p:nvSpPr>
            <p:cNvPr id="83" name="Freeform 5">
              <a:extLst>
                <a:ext uri="{FF2B5EF4-FFF2-40B4-BE49-F238E27FC236}">
                  <a16:creationId xmlns:a16="http://schemas.microsoft.com/office/drawing/2014/main" id="{5A2C465B-7D43-431D-A35E-50762E7696FC}"/>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84" name="Freeform 6">
              <a:extLst>
                <a:ext uri="{FF2B5EF4-FFF2-40B4-BE49-F238E27FC236}">
                  <a16:creationId xmlns:a16="http://schemas.microsoft.com/office/drawing/2014/main" id="{AC35E6C1-71A8-4C9D-A1A5-682B0BD0A03F}"/>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grpSp>
    </p:spTree>
    <p:extLst>
      <p:ext uri="{BB962C8B-B14F-4D97-AF65-F5344CB8AC3E}">
        <p14:creationId xmlns:p14="http://schemas.microsoft.com/office/powerpoint/2010/main" val="1521127015"/>
      </p:ext>
    </p:extLst>
  </p:cSld>
  <p:clrMapOvr>
    <a:masterClrMapping/>
  </p:clrMapOvr>
  <p:extLst>
    <p:ext uri="{DCECCB84-F9BA-43D5-87BE-67443E8EF086}">
      <p15:sldGuideLst xmlns:p15="http://schemas.microsoft.com/office/powerpoint/2012/main"/>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userDrawn="1">
  <p:cSld name="1_Approved question wide">
    <p:spTree>
      <p:nvGrpSpPr>
        <p:cNvPr id="1" name=""/>
        <p:cNvGrpSpPr/>
        <p:nvPr/>
      </p:nvGrpSpPr>
      <p:grpSpPr>
        <a:xfrm>
          <a:off x="0" y="0"/>
          <a:ext cx="0" cy="0"/>
          <a:chOff x="0" y="0"/>
          <a:chExt cx="0" cy="0"/>
        </a:xfrm>
      </p:grpSpPr>
      <p:grpSp>
        <p:nvGrpSpPr>
          <p:cNvPr id="235" name="Group 234">
            <a:extLst>
              <a:ext uri="{FF2B5EF4-FFF2-40B4-BE49-F238E27FC236}">
                <a16:creationId xmlns:a16="http://schemas.microsoft.com/office/drawing/2014/main" id="{5342E118-6F1D-4C46-956E-4CCCBCAA7952}"/>
              </a:ext>
            </a:extLst>
          </p:cNvPr>
          <p:cNvGrpSpPr/>
          <p:nvPr userDrawn="1"/>
        </p:nvGrpSpPr>
        <p:grpSpPr>
          <a:xfrm>
            <a:off x="497857" y="5826614"/>
            <a:ext cx="3876004" cy="570195"/>
            <a:chOff x="498115" y="5951018"/>
            <a:chExt cx="3878023" cy="570195"/>
          </a:xfrm>
        </p:grpSpPr>
        <p:sp>
          <p:nvSpPr>
            <p:cNvPr id="168" name="Rectangle 167">
              <a:extLst>
                <a:ext uri="{FF2B5EF4-FFF2-40B4-BE49-F238E27FC236}">
                  <a16:creationId xmlns:a16="http://schemas.microsoft.com/office/drawing/2014/main" id="{A22049CA-64AE-409F-988D-A7317F8AD136}"/>
                </a:ext>
              </a:extLst>
            </p:cNvPr>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169" name="Rectangle 6">
              <a:extLst>
                <a:ext uri="{FF2B5EF4-FFF2-40B4-BE49-F238E27FC236}">
                  <a16:creationId xmlns:a16="http://schemas.microsoft.com/office/drawing/2014/main" id="{E37A0A05-0A78-44A7-8873-0A1A20C87175}"/>
                </a:ext>
              </a:extLst>
            </p:cNvPr>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170" name="Rectangle 7">
              <a:extLst>
                <a:ext uri="{FF2B5EF4-FFF2-40B4-BE49-F238E27FC236}">
                  <a16:creationId xmlns:a16="http://schemas.microsoft.com/office/drawing/2014/main" id="{0DEA0CBE-8527-4287-BF98-DA48947875F5}"/>
                </a:ext>
              </a:extLst>
            </p:cNvPr>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171" name="Freeform 8">
              <a:extLst>
                <a:ext uri="{FF2B5EF4-FFF2-40B4-BE49-F238E27FC236}">
                  <a16:creationId xmlns:a16="http://schemas.microsoft.com/office/drawing/2014/main" id="{444058C6-612A-446E-8F68-0E5CC4CFF366}"/>
                </a:ext>
              </a:extLst>
            </p:cNvPr>
            <p:cNvSpPr>
              <a:spLocks/>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72" name="Freeform 9">
              <a:extLst>
                <a:ext uri="{FF2B5EF4-FFF2-40B4-BE49-F238E27FC236}">
                  <a16:creationId xmlns:a16="http://schemas.microsoft.com/office/drawing/2014/main" id="{1011EC31-E0C3-404F-93B3-EFD3DADC11CB}"/>
                </a:ext>
              </a:extLst>
            </p:cNvPr>
            <p:cNvSpPr>
              <a:spLocks/>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73" name="Freeform 10">
              <a:extLst>
                <a:ext uri="{FF2B5EF4-FFF2-40B4-BE49-F238E27FC236}">
                  <a16:creationId xmlns:a16="http://schemas.microsoft.com/office/drawing/2014/main" id="{3C9D076B-D88C-4089-8D58-9A31CFCDB02A}"/>
                </a:ext>
              </a:extLst>
            </p:cNvPr>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74" name="Freeform 11">
              <a:extLst>
                <a:ext uri="{FF2B5EF4-FFF2-40B4-BE49-F238E27FC236}">
                  <a16:creationId xmlns:a16="http://schemas.microsoft.com/office/drawing/2014/main" id="{29DB43AC-B765-4ECB-B483-562473BD4A38}"/>
                </a:ext>
              </a:extLst>
            </p:cNvPr>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75" name="Freeform 12">
              <a:extLst>
                <a:ext uri="{FF2B5EF4-FFF2-40B4-BE49-F238E27FC236}">
                  <a16:creationId xmlns:a16="http://schemas.microsoft.com/office/drawing/2014/main" id="{AF1DE1B8-EA4B-4A98-A97D-BA5EEA42B197}"/>
                </a:ext>
              </a:extLst>
            </p:cNvPr>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76" name="Freeform 13">
              <a:extLst>
                <a:ext uri="{FF2B5EF4-FFF2-40B4-BE49-F238E27FC236}">
                  <a16:creationId xmlns:a16="http://schemas.microsoft.com/office/drawing/2014/main" id="{F8F60B79-7AF5-4C5E-A5EF-126F117D591C}"/>
                </a:ext>
              </a:extLst>
            </p:cNvPr>
            <p:cNvSpPr>
              <a:spLocks/>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77" name="Freeform 14">
              <a:extLst>
                <a:ext uri="{FF2B5EF4-FFF2-40B4-BE49-F238E27FC236}">
                  <a16:creationId xmlns:a16="http://schemas.microsoft.com/office/drawing/2014/main" id="{0A0438AD-9937-4C25-AB9E-7F8C8CCA23F7}"/>
                </a:ext>
              </a:extLst>
            </p:cNvPr>
            <p:cNvSpPr>
              <a:spLocks/>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78" name="Freeform 15">
              <a:extLst>
                <a:ext uri="{FF2B5EF4-FFF2-40B4-BE49-F238E27FC236}">
                  <a16:creationId xmlns:a16="http://schemas.microsoft.com/office/drawing/2014/main" id="{6FDE2726-7032-4BE4-A420-0ECF49A32A8B}"/>
                </a:ext>
              </a:extLst>
            </p:cNvPr>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79" name="Freeform 16">
              <a:extLst>
                <a:ext uri="{FF2B5EF4-FFF2-40B4-BE49-F238E27FC236}">
                  <a16:creationId xmlns:a16="http://schemas.microsoft.com/office/drawing/2014/main" id="{50C22C21-F8DB-486D-9042-765D68AE3A7C}"/>
                </a:ext>
              </a:extLst>
            </p:cNvPr>
            <p:cNvSpPr>
              <a:spLocks/>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0" name="Freeform 17">
              <a:extLst>
                <a:ext uri="{FF2B5EF4-FFF2-40B4-BE49-F238E27FC236}">
                  <a16:creationId xmlns:a16="http://schemas.microsoft.com/office/drawing/2014/main" id="{7F763F72-BB8F-482C-9FDA-40EDD6EE5FF8}"/>
                </a:ext>
              </a:extLst>
            </p:cNvPr>
            <p:cNvSpPr>
              <a:spLocks/>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1" name="Freeform 18">
              <a:extLst>
                <a:ext uri="{FF2B5EF4-FFF2-40B4-BE49-F238E27FC236}">
                  <a16:creationId xmlns:a16="http://schemas.microsoft.com/office/drawing/2014/main" id="{710F466C-6BEC-4970-9707-40D8002740B0}"/>
                </a:ext>
              </a:extLst>
            </p:cNvPr>
            <p:cNvSpPr>
              <a:spLocks/>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2" name="Freeform 19">
              <a:extLst>
                <a:ext uri="{FF2B5EF4-FFF2-40B4-BE49-F238E27FC236}">
                  <a16:creationId xmlns:a16="http://schemas.microsoft.com/office/drawing/2014/main" id="{3332407D-F423-41B2-985F-8A4482C61D9E}"/>
                </a:ext>
              </a:extLst>
            </p:cNvPr>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3" name="Freeform 20">
              <a:extLst>
                <a:ext uri="{FF2B5EF4-FFF2-40B4-BE49-F238E27FC236}">
                  <a16:creationId xmlns:a16="http://schemas.microsoft.com/office/drawing/2014/main" id="{44E3286F-1188-47B1-8B46-3498795DF2DC}"/>
                </a:ext>
              </a:extLst>
            </p:cNvPr>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4" name="Freeform 21">
              <a:extLst>
                <a:ext uri="{FF2B5EF4-FFF2-40B4-BE49-F238E27FC236}">
                  <a16:creationId xmlns:a16="http://schemas.microsoft.com/office/drawing/2014/main" id="{E7BD9E0B-920A-4409-95E7-40A47107B346}"/>
                </a:ext>
              </a:extLst>
            </p:cNvPr>
            <p:cNvSpPr>
              <a:spLocks/>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5" name="Freeform 22">
              <a:extLst>
                <a:ext uri="{FF2B5EF4-FFF2-40B4-BE49-F238E27FC236}">
                  <a16:creationId xmlns:a16="http://schemas.microsoft.com/office/drawing/2014/main" id="{9D2625B8-0A5B-46EF-8302-77353AB0D3A9}"/>
                </a:ext>
              </a:extLst>
            </p:cNvPr>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6" name="Freeform 23">
              <a:extLst>
                <a:ext uri="{FF2B5EF4-FFF2-40B4-BE49-F238E27FC236}">
                  <a16:creationId xmlns:a16="http://schemas.microsoft.com/office/drawing/2014/main" id="{DE6C9E0E-C49B-4FBE-97F3-BB6DFAC57421}"/>
                </a:ext>
              </a:extLst>
            </p:cNvPr>
            <p:cNvSpPr>
              <a:spLocks/>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7" name="Freeform 24">
              <a:extLst>
                <a:ext uri="{FF2B5EF4-FFF2-40B4-BE49-F238E27FC236}">
                  <a16:creationId xmlns:a16="http://schemas.microsoft.com/office/drawing/2014/main" id="{580801ED-9260-41DB-A0B7-5AF24B32272B}"/>
                </a:ext>
              </a:extLst>
            </p:cNvPr>
            <p:cNvSpPr>
              <a:spLocks/>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8" name="Freeform 25">
              <a:extLst>
                <a:ext uri="{FF2B5EF4-FFF2-40B4-BE49-F238E27FC236}">
                  <a16:creationId xmlns:a16="http://schemas.microsoft.com/office/drawing/2014/main" id="{3A9842FB-6E95-4D11-B5B9-58C4CB82C2FE}"/>
                </a:ext>
              </a:extLst>
            </p:cNvPr>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9" name="Freeform 26">
              <a:extLst>
                <a:ext uri="{FF2B5EF4-FFF2-40B4-BE49-F238E27FC236}">
                  <a16:creationId xmlns:a16="http://schemas.microsoft.com/office/drawing/2014/main" id="{076538BB-C266-42BE-916B-458AF9EFB224}"/>
                </a:ext>
              </a:extLst>
            </p:cNvPr>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0" name="Freeform 27">
              <a:extLst>
                <a:ext uri="{FF2B5EF4-FFF2-40B4-BE49-F238E27FC236}">
                  <a16:creationId xmlns:a16="http://schemas.microsoft.com/office/drawing/2014/main" id="{A7C95C0F-A1E9-46B5-B9DB-284F35C72801}"/>
                </a:ext>
              </a:extLst>
            </p:cNvPr>
            <p:cNvSpPr>
              <a:spLocks/>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1" name="Freeform 28">
              <a:extLst>
                <a:ext uri="{FF2B5EF4-FFF2-40B4-BE49-F238E27FC236}">
                  <a16:creationId xmlns:a16="http://schemas.microsoft.com/office/drawing/2014/main" id="{BEEA6186-B2B9-4E5E-9631-B6332C7FDBA3}"/>
                </a:ext>
              </a:extLst>
            </p:cNvPr>
            <p:cNvSpPr>
              <a:spLocks/>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2" name="Freeform 29">
              <a:extLst>
                <a:ext uri="{FF2B5EF4-FFF2-40B4-BE49-F238E27FC236}">
                  <a16:creationId xmlns:a16="http://schemas.microsoft.com/office/drawing/2014/main" id="{E9B00A5D-BE04-4D7D-B4A2-204E2D0E0485}"/>
                </a:ext>
              </a:extLst>
            </p:cNvPr>
            <p:cNvSpPr>
              <a:spLocks/>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3" name="Freeform 30">
              <a:extLst>
                <a:ext uri="{FF2B5EF4-FFF2-40B4-BE49-F238E27FC236}">
                  <a16:creationId xmlns:a16="http://schemas.microsoft.com/office/drawing/2014/main" id="{72C85502-C007-49A3-A8AB-2BCC8C53945F}"/>
                </a:ext>
              </a:extLst>
            </p:cNvPr>
            <p:cNvSpPr>
              <a:spLocks/>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4" name="Freeform 31">
              <a:extLst>
                <a:ext uri="{FF2B5EF4-FFF2-40B4-BE49-F238E27FC236}">
                  <a16:creationId xmlns:a16="http://schemas.microsoft.com/office/drawing/2014/main" id="{9A42586B-B388-4323-82EB-ED3423EDC5DE}"/>
                </a:ext>
              </a:extLst>
            </p:cNvPr>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5" name="Freeform 32">
              <a:extLst>
                <a:ext uri="{FF2B5EF4-FFF2-40B4-BE49-F238E27FC236}">
                  <a16:creationId xmlns:a16="http://schemas.microsoft.com/office/drawing/2014/main" id="{558D2F0C-3796-492F-9EBD-4BB822191F30}"/>
                </a:ext>
              </a:extLst>
            </p:cNvPr>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6" name="Freeform 33">
              <a:extLst>
                <a:ext uri="{FF2B5EF4-FFF2-40B4-BE49-F238E27FC236}">
                  <a16:creationId xmlns:a16="http://schemas.microsoft.com/office/drawing/2014/main" id="{DE4E3633-17EF-414F-A86D-0B6A9F2F098F}"/>
                </a:ext>
              </a:extLst>
            </p:cNvPr>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7" name="Freeform 34">
              <a:extLst>
                <a:ext uri="{FF2B5EF4-FFF2-40B4-BE49-F238E27FC236}">
                  <a16:creationId xmlns:a16="http://schemas.microsoft.com/office/drawing/2014/main" id="{2572AE39-9386-47FC-B6AF-FBCF804BEBF8}"/>
                </a:ext>
              </a:extLst>
            </p:cNvPr>
            <p:cNvSpPr>
              <a:spLocks/>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8" name="Freeform 35">
              <a:extLst>
                <a:ext uri="{FF2B5EF4-FFF2-40B4-BE49-F238E27FC236}">
                  <a16:creationId xmlns:a16="http://schemas.microsoft.com/office/drawing/2014/main" id="{7096AEC6-B8C0-4212-842F-89677AE7D800}"/>
                </a:ext>
              </a:extLst>
            </p:cNvPr>
            <p:cNvSpPr>
              <a:spLocks/>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9" name="Freeform 36">
              <a:extLst>
                <a:ext uri="{FF2B5EF4-FFF2-40B4-BE49-F238E27FC236}">
                  <a16:creationId xmlns:a16="http://schemas.microsoft.com/office/drawing/2014/main" id="{406AD873-E434-40CF-BFBD-6D1D1CA7CB89}"/>
                </a:ext>
              </a:extLst>
            </p:cNvPr>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0" name="Freeform 37">
              <a:extLst>
                <a:ext uri="{FF2B5EF4-FFF2-40B4-BE49-F238E27FC236}">
                  <a16:creationId xmlns:a16="http://schemas.microsoft.com/office/drawing/2014/main" id="{74857EE2-44CC-4E8F-B1BB-355509B3EFE5}"/>
                </a:ext>
              </a:extLst>
            </p:cNvPr>
            <p:cNvSpPr>
              <a:spLocks/>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1" name="Freeform 38">
              <a:extLst>
                <a:ext uri="{FF2B5EF4-FFF2-40B4-BE49-F238E27FC236}">
                  <a16:creationId xmlns:a16="http://schemas.microsoft.com/office/drawing/2014/main" id="{D39EC8B1-952E-4BF5-9735-6A38584161BC}"/>
                </a:ext>
              </a:extLst>
            </p:cNvPr>
            <p:cNvSpPr>
              <a:spLocks/>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2" name="Freeform 39">
              <a:extLst>
                <a:ext uri="{FF2B5EF4-FFF2-40B4-BE49-F238E27FC236}">
                  <a16:creationId xmlns:a16="http://schemas.microsoft.com/office/drawing/2014/main" id="{EA37D3DF-3401-44BD-97F4-F423BFC87A10}"/>
                </a:ext>
              </a:extLst>
            </p:cNvPr>
            <p:cNvSpPr>
              <a:spLocks/>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3" name="Freeform 40">
              <a:extLst>
                <a:ext uri="{FF2B5EF4-FFF2-40B4-BE49-F238E27FC236}">
                  <a16:creationId xmlns:a16="http://schemas.microsoft.com/office/drawing/2014/main" id="{7DFA4B46-95EA-4D4D-800F-4D2DB7BB66E0}"/>
                </a:ext>
              </a:extLst>
            </p:cNvPr>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4" name="Freeform 41">
              <a:extLst>
                <a:ext uri="{FF2B5EF4-FFF2-40B4-BE49-F238E27FC236}">
                  <a16:creationId xmlns:a16="http://schemas.microsoft.com/office/drawing/2014/main" id="{EF5012BA-3255-4BEF-8F4F-9117A6BEF324}"/>
                </a:ext>
              </a:extLst>
            </p:cNvPr>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5" name="Freeform 42">
              <a:extLst>
                <a:ext uri="{FF2B5EF4-FFF2-40B4-BE49-F238E27FC236}">
                  <a16:creationId xmlns:a16="http://schemas.microsoft.com/office/drawing/2014/main" id="{223989A0-E246-4806-AF7E-9D6C2B1DD489}"/>
                </a:ext>
              </a:extLst>
            </p:cNvPr>
            <p:cNvSpPr>
              <a:spLocks/>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6" name="Freeform 43">
              <a:extLst>
                <a:ext uri="{FF2B5EF4-FFF2-40B4-BE49-F238E27FC236}">
                  <a16:creationId xmlns:a16="http://schemas.microsoft.com/office/drawing/2014/main" id="{5FED967A-F1ED-4489-A689-A9A49A278085}"/>
                </a:ext>
              </a:extLst>
            </p:cNvPr>
            <p:cNvSpPr>
              <a:spLocks/>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7" name="Freeform 44">
              <a:extLst>
                <a:ext uri="{FF2B5EF4-FFF2-40B4-BE49-F238E27FC236}">
                  <a16:creationId xmlns:a16="http://schemas.microsoft.com/office/drawing/2014/main" id="{DA362954-FE74-40B7-AB98-CC8AC60FFC8D}"/>
                </a:ext>
              </a:extLst>
            </p:cNvPr>
            <p:cNvSpPr>
              <a:spLocks/>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8" name="Freeform 45">
              <a:extLst>
                <a:ext uri="{FF2B5EF4-FFF2-40B4-BE49-F238E27FC236}">
                  <a16:creationId xmlns:a16="http://schemas.microsoft.com/office/drawing/2014/main" id="{C1C7EF3F-CB28-4C69-901C-8F9F09C5B597}"/>
                </a:ext>
              </a:extLst>
            </p:cNvPr>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9" name="Freeform 46">
              <a:extLst>
                <a:ext uri="{FF2B5EF4-FFF2-40B4-BE49-F238E27FC236}">
                  <a16:creationId xmlns:a16="http://schemas.microsoft.com/office/drawing/2014/main" id="{80D5AA14-D31C-42E8-B89F-2FCABF204007}"/>
                </a:ext>
              </a:extLst>
            </p:cNvPr>
            <p:cNvSpPr>
              <a:spLocks/>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0" name="Freeform 47">
              <a:extLst>
                <a:ext uri="{FF2B5EF4-FFF2-40B4-BE49-F238E27FC236}">
                  <a16:creationId xmlns:a16="http://schemas.microsoft.com/office/drawing/2014/main" id="{3894EB82-A456-47F8-BB06-FE894AF4B86B}"/>
                </a:ext>
              </a:extLst>
            </p:cNvPr>
            <p:cNvSpPr>
              <a:spLocks/>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1" name="Freeform 48">
              <a:extLst>
                <a:ext uri="{FF2B5EF4-FFF2-40B4-BE49-F238E27FC236}">
                  <a16:creationId xmlns:a16="http://schemas.microsoft.com/office/drawing/2014/main" id="{A88F5C3F-FAE1-4A50-86D3-E9A1CAA89A96}"/>
                </a:ext>
              </a:extLst>
            </p:cNvPr>
            <p:cNvSpPr>
              <a:spLocks/>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2" name="Freeform 49">
              <a:extLst>
                <a:ext uri="{FF2B5EF4-FFF2-40B4-BE49-F238E27FC236}">
                  <a16:creationId xmlns:a16="http://schemas.microsoft.com/office/drawing/2014/main" id="{1EFCBDA7-FA42-4391-9872-95EB6DDEA684}"/>
                </a:ext>
              </a:extLst>
            </p:cNvPr>
            <p:cNvSpPr>
              <a:spLocks/>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3" name="Freeform 50">
              <a:extLst>
                <a:ext uri="{FF2B5EF4-FFF2-40B4-BE49-F238E27FC236}">
                  <a16:creationId xmlns:a16="http://schemas.microsoft.com/office/drawing/2014/main" id="{721D8C30-DB23-4A0B-8A74-BC467086477D}"/>
                </a:ext>
              </a:extLst>
            </p:cNvPr>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4" name="Freeform 51">
              <a:extLst>
                <a:ext uri="{FF2B5EF4-FFF2-40B4-BE49-F238E27FC236}">
                  <a16:creationId xmlns:a16="http://schemas.microsoft.com/office/drawing/2014/main" id="{01AD00CA-8BC7-4B62-AC64-03851855A7AE}"/>
                </a:ext>
              </a:extLst>
            </p:cNvPr>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5" name="Freeform 52">
              <a:extLst>
                <a:ext uri="{FF2B5EF4-FFF2-40B4-BE49-F238E27FC236}">
                  <a16:creationId xmlns:a16="http://schemas.microsoft.com/office/drawing/2014/main" id="{BC957590-E3D7-48BF-A1DF-73DCD7673857}"/>
                </a:ext>
              </a:extLst>
            </p:cNvPr>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6" name="Freeform 53">
              <a:extLst>
                <a:ext uri="{FF2B5EF4-FFF2-40B4-BE49-F238E27FC236}">
                  <a16:creationId xmlns:a16="http://schemas.microsoft.com/office/drawing/2014/main" id="{9BC2125B-AF0E-4411-AFA7-3F79B873BFBA}"/>
                </a:ext>
              </a:extLst>
            </p:cNvPr>
            <p:cNvSpPr>
              <a:spLocks/>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7" name="Freeform 54">
              <a:extLst>
                <a:ext uri="{FF2B5EF4-FFF2-40B4-BE49-F238E27FC236}">
                  <a16:creationId xmlns:a16="http://schemas.microsoft.com/office/drawing/2014/main" id="{1E5BE33C-9675-423A-802C-0A789DB1851B}"/>
                </a:ext>
              </a:extLst>
            </p:cNvPr>
            <p:cNvSpPr>
              <a:spLocks/>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8" name="Freeform 55">
              <a:extLst>
                <a:ext uri="{FF2B5EF4-FFF2-40B4-BE49-F238E27FC236}">
                  <a16:creationId xmlns:a16="http://schemas.microsoft.com/office/drawing/2014/main" id="{FB04A8AC-9DA2-4FB3-985A-DD8E6439135C}"/>
                </a:ext>
              </a:extLst>
            </p:cNvPr>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9" name="Freeform 56">
              <a:extLst>
                <a:ext uri="{FF2B5EF4-FFF2-40B4-BE49-F238E27FC236}">
                  <a16:creationId xmlns:a16="http://schemas.microsoft.com/office/drawing/2014/main" id="{F365BB87-C861-4F40-A844-477BAA1EAA55}"/>
                </a:ext>
              </a:extLst>
            </p:cNvPr>
            <p:cNvSpPr>
              <a:spLocks/>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0" name="Freeform 57">
              <a:extLst>
                <a:ext uri="{FF2B5EF4-FFF2-40B4-BE49-F238E27FC236}">
                  <a16:creationId xmlns:a16="http://schemas.microsoft.com/office/drawing/2014/main" id="{8B7E2806-AAFA-45B5-B801-55C79A927799}"/>
                </a:ext>
              </a:extLst>
            </p:cNvPr>
            <p:cNvSpPr>
              <a:spLocks/>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1" name="Freeform 58">
              <a:extLst>
                <a:ext uri="{FF2B5EF4-FFF2-40B4-BE49-F238E27FC236}">
                  <a16:creationId xmlns:a16="http://schemas.microsoft.com/office/drawing/2014/main" id="{7A49B80F-B4C0-4F31-9238-8123D3E20D16}"/>
                </a:ext>
              </a:extLst>
            </p:cNvPr>
            <p:cNvSpPr>
              <a:spLocks/>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2" name="Freeform 59">
              <a:extLst>
                <a:ext uri="{FF2B5EF4-FFF2-40B4-BE49-F238E27FC236}">
                  <a16:creationId xmlns:a16="http://schemas.microsoft.com/office/drawing/2014/main" id="{9C60C45F-865F-4118-A4B0-174C696B472F}"/>
                </a:ext>
              </a:extLst>
            </p:cNvPr>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3" name="Freeform 60">
              <a:extLst>
                <a:ext uri="{FF2B5EF4-FFF2-40B4-BE49-F238E27FC236}">
                  <a16:creationId xmlns:a16="http://schemas.microsoft.com/office/drawing/2014/main" id="{15FBF980-B96C-472B-A46B-A731CA164E92}"/>
                </a:ext>
              </a:extLst>
            </p:cNvPr>
            <p:cNvSpPr>
              <a:spLocks/>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4" name="Freeform 61">
              <a:extLst>
                <a:ext uri="{FF2B5EF4-FFF2-40B4-BE49-F238E27FC236}">
                  <a16:creationId xmlns:a16="http://schemas.microsoft.com/office/drawing/2014/main" id="{64F1DD18-05EE-4F9F-9E6B-E03C4C500F21}"/>
                </a:ext>
              </a:extLst>
            </p:cNvPr>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5" name="Freeform 62">
              <a:extLst>
                <a:ext uri="{FF2B5EF4-FFF2-40B4-BE49-F238E27FC236}">
                  <a16:creationId xmlns:a16="http://schemas.microsoft.com/office/drawing/2014/main" id="{6051CC00-BFF2-4334-9855-62AD588546F7}"/>
                </a:ext>
              </a:extLst>
            </p:cNvPr>
            <p:cNvSpPr>
              <a:spLocks/>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6" name="Freeform 63">
              <a:extLst>
                <a:ext uri="{FF2B5EF4-FFF2-40B4-BE49-F238E27FC236}">
                  <a16:creationId xmlns:a16="http://schemas.microsoft.com/office/drawing/2014/main" id="{905DD261-B224-46ED-8CEE-E8D180BA4B72}"/>
                </a:ext>
              </a:extLst>
            </p:cNvPr>
            <p:cNvSpPr>
              <a:spLocks/>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7" name="Freeform 64">
              <a:extLst>
                <a:ext uri="{FF2B5EF4-FFF2-40B4-BE49-F238E27FC236}">
                  <a16:creationId xmlns:a16="http://schemas.microsoft.com/office/drawing/2014/main" id="{A23129DF-0296-4CA9-9723-124682F0A70E}"/>
                </a:ext>
              </a:extLst>
            </p:cNvPr>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8" name="Freeform 65">
              <a:extLst>
                <a:ext uri="{FF2B5EF4-FFF2-40B4-BE49-F238E27FC236}">
                  <a16:creationId xmlns:a16="http://schemas.microsoft.com/office/drawing/2014/main" id="{A2A2BF8E-DA3A-4AC0-B7EB-7CAABFC9E699}"/>
                </a:ext>
              </a:extLst>
            </p:cNvPr>
            <p:cNvSpPr>
              <a:spLocks/>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9" name="Freeform 66">
              <a:extLst>
                <a:ext uri="{FF2B5EF4-FFF2-40B4-BE49-F238E27FC236}">
                  <a16:creationId xmlns:a16="http://schemas.microsoft.com/office/drawing/2014/main" id="{BEBFC1A4-92B9-418F-A0A9-2E210A37BCFF}"/>
                </a:ext>
              </a:extLst>
            </p:cNvPr>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0" name="Freeform 67">
              <a:extLst>
                <a:ext uri="{FF2B5EF4-FFF2-40B4-BE49-F238E27FC236}">
                  <a16:creationId xmlns:a16="http://schemas.microsoft.com/office/drawing/2014/main" id="{A28B9FD0-8354-4DD6-856A-157C5F8768EB}"/>
                </a:ext>
              </a:extLst>
            </p:cNvPr>
            <p:cNvSpPr>
              <a:spLocks/>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1" name="Freeform 68">
              <a:extLst>
                <a:ext uri="{FF2B5EF4-FFF2-40B4-BE49-F238E27FC236}">
                  <a16:creationId xmlns:a16="http://schemas.microsoft.com/office/drawing/2014/main" id="{83D3DEEE-A610-48BE-BADD-6BA188B5B86D}"/>
                </a:ext>
              </a:extLst>
            </p:cNvPr>
            <p:cNvSpPr>
              <a:spLocks/>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2" name="Freeform 69">
              <a:extLst>
                <a:ext uri="{FF2B5EF4-FFF2-40B4-BE49-F238E27FC236}">
                  <a16:creationId xmlns:a16="http://schemas.microsoft.com/office/drawing/2014/main" id="{463C7ADB-C654-4D24-9055-0B6003A770A3}"/>
                </a:ext>
              </a:extLst>
            </p:cNvPr>
            <p:cNvSpPr>
              <a:spLocks/>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3" name="Freeform 70">
              <a:extLst>
                <a:ext uri="{FF2B5EF4-FFF2-40B4-BE49-F238E27FC236}">
                  <a16:creationId xmlns:a16="http://schemas.microsoft.com/office/drawing/2014/main" id="{40CF3793-E792-4DB3-8064-4B43F4706A3D}"/>
                </a:ext>
              </a:extLst>
            </p:cNvPr>
            <p:cNvSpPr>
              <a:spLocks/>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grpSp>
      <p:sp>
        <p:nvSpPr>
          <p:cNvPr id="18" name="Title 1"/>
          <p:cNvSpPr>
            <a:spLocks noGrp="1"/>
          </p:cNvSpPr>
          <p:nvPr userDrawn="1">
            <p:ph type="ctrTitle"/>
          </p:nvPr>
        </p:nvSpPr>
        <p:spPr>
          <a:xfrm>
            <a:off x="944388" y="2158329"/>
            <a:ext cx="4781392" cy="860400"/>
          </a:xfrm>
          <a:prstGeom prst="rect">
            <a:avLst/>
          </a:prstGeom>
        </p:spPr>
        <p:txBody>
          <a:bodyPr/>
          <a:lstStyle>
            <a:lvl1pPr>
              <a:defRPr sz="2249" b="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19" name="Subtitle 2"/>
          <p:cNvSpPr>
            <a:spLocks noGrp="1"/>
          </p:cNvSpPr>
          <p:nvPr userDrawn="1">
            <p:ph type="subTitle" idx="1"/>
          </p:nvPr>
        </p:nvSpPr>
        <p:spPr>
          <a:xfrm>
            <a:off x="944580" y="3200329"/>
            <a:ext cx="4805525" cy="645742"/>
          </a:xfrm>
          <a:prstGeom prst="rect">
            <a:avLst/>
          </a:prstGeom>
        </p:spPr>
        <p:txBody>
          <a:bodyPr/>
          <a:lstStyle>
            <a:lvl1pPr marL="0" indent="0" algn="l">
              <a:buNone/>
              <a:defRPr sz="1499">
                <a:solidFill>
                  <a:schemeClr val="bg1"/>
                </a:solidFill>
                <a:latin typeface="EYInterstate Light" panose="02000506000000020004" pitchFamily="2" charset="0"/>
                <a:cs typeface="Arial" pitchFamily="34" charset="0"/>
              </a:defRPr>
            </a:lvl1pPr>
            <a:lvl2pPr marL="0" indent="0" algn="l">
              <a:buNone/>
              <a:defRPr sz="1199">
                <a:solidFill>
                  <a:schemeClr val="tx1">
                    <a:lumMod val="75000"/>
                    <a:lumOff val="25000"/>
                  </a:schemeClr>
                </a:solidFill>
              </a:defRPr>
            </a:lvl2pPr>
            <a:lvl3pPr marL="685434" indent="0" algn="ctr">
              <a:buNone/>
              <a:defRPr>
                <a:solidFill>
                  <a:schemeClr val="tx1">
                    <a:tint val="75000"/>
                  </a:schemeClr>
                </a:solidFill>
              </a:defRPr>
            </a:lvl3pPr>
            <a:lvl4pPr marL="1028151" indent="0" algn="ctr">
              <a:buNone/>
              <a:defRPr>
                <a:solidFill>
                  <a:schemeClr val="tx1">
                    <a:tint val="75000"/>
                  </a:schemeClr>
                </a:solidFill>
              </a:defRPr>
            </a:lvl4pPr>
            <a:lvl5pPr marL="1370868" indent="0" algn="ctr">
              <a:buNone/>
              <a:defRPr>
                <a:solidFill>
                  <a:schemeClr val="tx1">
                    <a:tint val="75000"/>
                  </a:schemeClr>
                </a:solidFill>
              </a:defRPr>
            </a:lvl5pPr>
            <a:lvl6pPr marL="1713586" indent="0" algn="ctr">
              <a:buNone/>
              <a:defRPr>
                <a:solidFill>
                  <a:schemeClr val="tx1">
                    <a:tint val="75000"/>
                  </a:schemeClr>
                </a:solidFill>
              </a:defRPr>
            </a:lvl6pPr>
            <a:lvl7pPr marL="2056303" indent="0" algn="ctr">
              <a:buNone/>
              <a:defRPr>
                <a:solidFill>
                  <a:schemeClr val="tx1">
                    <a:tint val="75000"/>
                  </a:schemeClr>
                </a:solidFill>
              </a:defRPr>
            </a:lvl7pPr>
            <a:lvl8pPr marL="2399020" indent="0" algn="ctr">
              <a:buNone/>
              <a:defRPr>
                <a:solidFill>
                  <a:schemeClr val="tx1">
                    <a:tint val="75000"/>
                  </a:schemeClr>
                </a:solidFill>
              </a:defRPr>
            </a:lvl8pPr>
            <a:lvl9pPr marL="2741737" indent="0" algn="ctr">
              <a:buNone/>
              <a:defRPr>
                <a:solidFill>
                  <a:schemeClr val="tx1">
                    <a:tint val="75000"/>
                  </a:schemeClr>
                </a:solidFill>
              </a:defRPr>
            </a:lvl9pPr>
          </a:lstStyle>
          <a:p>
            <a:pPr lvl="0"/>
            <a:r>
              <a:rPr lang="en-US" dirty="0"/>
              <a:t>Click to edit Master subtitle style</a:t>
            </a:r>
            <a:endParaRPr lang="en-GB" dirty="0"/>
          </a:p>
        </p:txBody>
      </p:sp>
      <p:sp>
        <p:nvSpPr>
          <p:cNvPr id="3" name="Freeform: Shape 2">
            <a:extLst>
              <a:ext uri="{FF2B5EF4-FFF2-40B4-BE49-F238E27FC236}">
                <a16:creationId xmlns:a16="http://schemas.microsoft.com/office/drawing/2014/main" id="{44A731D0-020D-4D8E-955D-2354AF0FE452}"/>
              </a:ext>
            </a:extLst>
          </p:cNvPr>
          <p:cNvSpPr/>
          <p:nvPr userDrawn="1"/>
        </p:nvSpPr>
        <p:spPr>
          <a:xfrm>
            <a:off x="489113" y="723658"/>
            <a:ext cx="5677988" cy="3452894"/>
          </a:xfrm>
          <a:custGeom>
            <a:avLst/>
            <a:gdLst>
              <a:gd name="connsiteX0" fmla="*/ 8749 w 5680945"/>
              <a:gd name="connsiteY0" fmla="*/ 1021520 h 3452894"/>
              <a:gd name="connsiteX1" fmla="*/ 8749 w 5680945"/>
              <a:gd name="connsiteY1" fmla="*/ 3164181 h 3452894"/>
              <a:gd name="connsiteX2" fmla="*/ 151414 w 5680945"/>
              <a:gd name="connsiteY2" fmla="*/ 3164181 h 3452894"/>
              <a:gd name="connsiteX3" fmla="*/ 151414 w 5680945"/>
              <a:gd name="connsiteY3" fmla="*/ 1140155 h 3452894"/>
              <a:gd name="connsiteX4" fmla="*/ 5534897 w 5680945"/>
              <a:gd name="connsiteY4" fmla="*/ 179294 h 3452894"/>
              <a:gd name="connsiteX5" fmla="*/ 5534897 w 5680945"/>
              <a:gd name="connsiteY5" fmla="*/ 3306846 h 3452894"/>
              <a:gd name="connsiteX6" fmla="*/ 864624 w 5680945"/>
              <a:gd name="connsiteY6" fmla="*/ 3306846 h 3452894"/>
              <a:gd name="connsiteX7" fmla="*/ 864624 w 5680945"/>
              <a:gd name="connsiteY7" fmla="*/ 3449395 h 3452894"/>
              <a:gd name="connsiteX8" fmla="*/ 5677562 w 5680945"/>
              <a:gd name="connsiteY8" fmla="*/ 3449395 h 3452894"/>
              <a:gd name="connsiteX9" fmla="*/ 5677562 w 5680945"/>
              <a:gd name="connsiteY9" fmla="*/ 8749 h 3452894"/>
              <a:gd name="connsiteX10" fmla="*/ 8749 w 5680945"/>
              <a:gd name="connsiteY10" fmla="*/ 1021520 h 3452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80945" h="3452894">
                <a:moveTo>
                  <a:pt x="8749" y="1021520"/>
                </a:moveTo>
                <a:lnTo>
                  <a:pt x="8749" y="3164181"/>
                </a:lnTo>
                <a:lnTo>
                  <a:pt x="151414" y="3164181"/>
                </a:lnTo>
                <a:lnTo>
                  <a:pt x="151414" y="1140155"/>
                </a:lnTo>
                <a:lnTo>
                  <a:pt x="5534897" y="179294"/>
                </a:lnTo>
                <a:lnTo>
                  <a:pt x="5534897" y="3306846"/>
                </a:lnTo>
                <a:lnTo>
                  <a:pt x="864624" y="3306846"/>
                </a:lnTo>
                <a:lnTo>
                  <a:pt x="864624" y="3449395"/>
                </a:lnTo>
                <a:lnTo>
                  <a:pt x="5677562" y="3449395"/>
                </a:lnTo>
                <a:lnTo>
                  <a:pt x="5677562" y="8749"/>
                </a:lnTo>
                <a:lnTo>
                  <a:pt x="8749" y="1021520"/>
                </a:lnTo>
                <a:close/>
              </a:path>
            </a:pathLst>
          </a:custGeom>
          <a:solidFill>
            <a:schemeClr val="tx2"/>
          </a:solidFill>
          <a:ln w="9525" cap="flat">
            <a:noFill/>
            <a:prstDash val="solid"/>
            <a:miter/>
          </a:ln>
        </p:spPr>
        <p:txBody>
          <a:bodyPr rtlCol="0" anchor="ctr"/>
          <a:lstStyle/>
          <a:p>
            <a:endParaRPr lang="en-IN" sz="1349" dirty="0"/>
          </a:p>
        </p:txBody>
      </p:sp>
      <p:sp>
        <p:nvSpPr>
          <p:cNvPr id="4" name="Freeform: Shape 3">
            <a:extLst>
              <a:ext uri="{FF2B5EF4-FFF2-40B4-BE49-F238E27FC236}">
                <a16:creationId xmlns:a16="http://schemas.microsoft.com/office/drawing/2014/main" id="{15324C54-B75E-4AC0-90C2-FA558C7716F7}"/>
              </a:ext>
            </a:extLst>
          </p:cNvPr>
          <p:cNvSpPr/>
          <p:nvPr/>
        </p:nvSpPr>
        <p:spPr>
          <a:xfrm>
            <a:off x="489112" y="4021757"/>
            <a:ext cx="151568"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sz="1349" dirty="0"/>
          </a:p>
        </p:txBody>
      </p:sp>
      <p:sp>
        <p:nvSpPr>
          <p:cNvPr id="5" name="Freeform: Shape 4">
            <a:extLst>
              <a:ext uri="{FF2B5EF4-FFF2-40B4-BE49-F238E27FC236}">
                <a16:creationId xmlns:a16="http://schemas.microsoft.com/office/drawing/2014/main" id="{CAA95478-C099-485F-AD95-A617656C6C7C}"/>
              </a:ext>
            </a:extLst>
          </p:cNvPr>
          <p:cNvSpPr/>
          <p:nvPr/>
        </p:nvSpPr>
        <p:spPr>
          <a:xfrm>
            <a:off x="774295" y="4021757"/>
            <a:ext cx="151568"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sz="1349" dirty="0"/>
          </a:p>
        </p:txBody>
      </p:sp>
      <p:sp>
        <p:nvSpPr>
          <p:cNvPr id="6" name="Freeform: Shape 5">
            <a:extLst>
              <a:ext uri="{FF2B5EF4-FFF2-40B4-BE49-F238E27FC236}">
                <a16:creationId xmlns:a16="http://schemas.microsoft.com/office/drawing/2014/main" id="{D65680A1-86D1-44C2-AA38-0DF5735F1F26}"/>
              </a:ext>
            </a:extLst>
          </p:cNvPr>
          <p:cNvSpPr/>
          <p:nvPr/>
        </p:nvSpPr>
        <p:spPr>
          <a:xfrm>
            <a:off x="1059359" y="4021757"/>
            <a:ext cx="151568"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sz="1349" dirty="0"/>
          </a:p>
        </p:txBody>
      </p:sp>
      <p:grpSp>
        <p:nvGrpSpPr>
          <p:cNvPr id="76" name="Group 4">
            <a:extLst>
              <a:ext uri="{FF2B5EF4-FFF2-40B4-BE49-F238E27FC236}">
                <a16:creationId xmlns:a16="http://schemas.microsoft.com/office/drawing/2014/main" id="{9D60B6B0-F7ED-4B9F-A77C-632AC4EA661D}"/>
              </a:ext>
            </a:extLst>
          </p:cNvPr>
          <p:cNvGrpSpPr>
            <a:grpSpLocks noChangeAspect="1"/>
          </p:cNvGrpSpPr>
          <p:nvPr userDrawn="1"/>
        </p:nvGrpSpPr>
        <p:grpSpPr bwMode="auto">
          <a:xfrm>
            <a:off x="10359392" y="4960938"/>
            <a:ext cx="1224912" cy="1435100"/>
            <a:chOff x="6529" y="3125"/>
            <a:chExt cx="772" cy="904"/>
          </a:xfrm>
        </p:grpSpPr>
        <p:sp>
          <p:nvSpPr>
            <p:cNvPr id="77" name="Freeform 5">
              <a:extLst>
                <a:ext uri="{FF2B5EF4-FFF2-40B4-BE49-F238E27FC236}">
                  <a16:creationId xmlns:a16="http://schemas.microsoft.com/office/drawing/2014/main" id="{CC1B45B9-64DF-4C5B-9711-FA69AD537071}"/>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78" name="Freeform 6">
              <a:extLst>
                <a:ext uri="{FF2B5EF4-FFF2-40B4-BE49-F238E27FC236}">
                  <a16:creationId xmlns:a16="http://schemas.microsoft.com/office/drawing/2014/main" id="{BA55CB73-EE25-43B6-9720-855E16C4B153}"/>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grpSp>
    </p:spTree>
    <p:extLst>
      <p:ext uri="{BB962C8B-B14F-4D97-AF65-F5344CB8AC3E}">
        <p14:creationId xmlns:p14="http://schemas.microsoft.com/office/powerpoint/2010/main" val="734278908"/>
      </p:ext>
    </p:extLst>
  </p:cSld>
  <p:clrMapOvr>
    <a:masterClrMapping/>
  </p:clrMapOvr>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4_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609601" y="294200"/>
            <a:ext cx="10972800" cy="590400"/>
          </a:xfrm>
        </p:spPr>
        <p:txBody>
          <a:bodyPr/>
          <a:lstStyle>
            <a:lvl1pPr>
              <a:defRPr>
                <a:solidFill>
                  <a:schemeClr val="bg1"/>
                </a:solidFill>
              </a:defRPr>
            </a:lvl1pPr>
          </a:lstStyle>
          <a:p>
            <a:r>
              <a:rPr lang="en-US" dirty="0"/>
              <a:t>Click to edit Master title style</a:t>
            </a:r>
            <a:endParaRPr lang="en-GB" dirty="0"/>
          </a:p>
        </p:txBody>
      </p:sp>
      <p:sp>
        <p:nvSpPr>
          <p:cNvPr id="5" name="Table Placeholder 4">
            <a:extLst>
              <a:ext uri="{FF2B5EF4-FFF2-40B4-BE49-F238E27FC236}">
                <a16:creationId xmlns:a16="http://schemas.microsoft.com/office/drawing/2014/main" id="{95A2BE92-ABF7-4A82-BC35-00F28F500FED}"/>
              </a:ext>
            </a:extLst>
          </p:cNvPr>
          <p:cNvSpPr>
            <a:spLocks noGrp="1"/>
          </p:cNvSpPr>
          <p:nvPr>
            <p:ph type="tbl" sz="quarter" idx="10"/>
          </p:nvPr>
        </p:nvSpPr>
        <p:spPr>
          <a:xfrm>
            <a:off x="609601" y="1137922"/>
            <a:ext cx="4954924" cy="4267457"/>
          </a:xfrm>
        </p:spPr>
        <p:txBody>
          <a:bodyPr/>
          <a:lstStyle/>
          <a:p>
            <a:endParaRPr lang="en-IN" dirty="0"/>
          </a:p>
        </p:txBody>
      </p:sp>
      <p:sp>
        <p:nvSpPr>
          <p:cNvPr id="10" name="Text Placeholder 16">
            <a:extLst>
              <a:ext uri="{FF2B5EF4-FFF2-40B4-BE49-F238E27FC236}">
                <a16:creationId xmlns:a16="http://schemas.microsoft.com/office/drawing/2014/main" id="{DA81FCAA-64D2-4A9C-B16E-9C4E3BB431BB}"/>
              </a:ext>
            </a:extLst>
          </p:cNvPr>
          <p:cNvSpPr>
            <a:spLocks noGrp="1"/>
          </p:cNvSpPr>
          <p:nvPr>
            <p:ph type="body" sz="quarter" idx="14" hasCustomPrompt="1"/>
          </p:nvPr>
        </p:nvSpPr>
        <p:spPr>
          <a:xfrm>
            <a:off x="7129748" y="3813288"/>
            <a:ext cx="3087667" cy="180000"/>
          </a:xfrm>
        </p:spPr>
        <p:txBody>
          <a:bodyPr/>
          <a:lstStyle>
            <a:lvl1pPr marL="0" indent="0">
              <a:buNone/>
              <a:defRPr sz="900">
                <a:solidFill>
                  <a:schemeClr val="bg1"/>
                </a:solidFill>
              </a:defRPr>
            </a:lvl1pPr>
          </a:lstStyle>
          <a:p>
            <a:pPr lvl="0"/>
            <a:r>
              <a:rPr lang="en-US" dirty="0"/>
              <a:t>Name Surname</a:t>
            </a:r>
            <a:endParaRPr lang="en-GB" dirty="0"/>
          </a:p>
        </p:txBody>
      </p:sp>
      <p:sp>
        <p:nvSpPr>
          <p:cNvPr id="11" name="Text Placeholder 16">
            <a:extLst>
              <a:ext uri="{FF2B5EF4-FFF2-40B4-BE49-F238E27FC236}">
                <a16:creationId xmlns:a16="http://schemas.microsoft.com/office/drawing/2014/main" id="{03CDC117-35F2-47B2-85B2-29CB8EE7E096}"/>
              </a:ext>
            </a:extLst>
          </p:cNvPr>
          <p:cNvSpPr>
            <a:spLocks noGrp="1"/>
          </p:cNvSpPr>
          <p:nvPr>
            <p:ph type="body" sz="quarter" idx="15" hasCustomPrompt="1"/>
          </p:nvPr>
        </p:nvSpPr>
        <p:spPr>
          <a:xfrm>
            <a:off x="7129748" y="4055931"/>
            <a:ext cx="3087667" cy="180000"/>
          </a:xfrm>
        </p:spPr>
        <p:txBody>
          <a:bodyPr/>
          <a:lstStyle>
            <a:lvl1pPr marL="0" indent="0">
              <a:buNone/>
              <a:defRPr sz="900">
                <a:solidFill>
                  <a:schemeClr val="bg1"/>
                </a:solidFill>
              </a:defRPr>
            </a:lvl1pPr>
          </a:lstStyle>
          <a:p>
            <a:pPr lvl="0"/>
            <a:r>
              <a:rPr lang="en-US" dirty="0"/>
              <a:t>Job Title to go here</a:t>
            </a:r>
            <a:endParaRPr lang="en-GB" dirty="0"/>
          </a:p>
        </p:txBody>
      </p:sp>
      <p:sp>
        <p:nvSpPr>
          <p:cNvPr id="14" name="Picture Placeholder 19">
            <a:extLst>
              <a:ext uri="{FF2B5EF4-FFF2-40B4-BE49-F238E27FC236}">
                <a16:creationId xmlns:a16="http://schemas.microsoft.com/office/drawing/2014/main" id="{00A15EA9-2372-4E06-83C2-1E13AB1FA626}"/>
              </a:ext>
            </a:extLst>
          </p:cNvPr>
          <p:cNvSpPr>
            <a:spLocks noGrp="1"/>
          </p:cNvSpPr>
          <p:nvPr>
            <p:ph type="pic" sz="quarter" idx="16"/>
          </p:nvPr>
        </p:nvSpPr>
        <p:spPr>
          <a:xfrm>
            <a:off x="6119821" y="3578084"/>
            <a:ext cx="778553" cy="778959"/>
          </a:xfrm>
          <a:prstGeom prst="ellipse">
            <a:avLst/>
          </a:prstGeom>
        </p:spPr>
        <p:txBody>
          <a:bodyPr anchor="ctr"/>
          <a:lstStyle>
            <a:lvl1pPr marL="0" indent="0" algn="ctr">
              <a:buNone/>
              <a:defRPr sz="675">
                <a:solidFill>
                  <a:schemeClr val="bg1"/>
                </a:solidFill>
              </a:defRPr>
            </a:lvl1pPr>
          </a:lstStyle>
          <a:p>
            <a:endParaRPr lang="en-GB" dirty="0"/>
          </a:p>
        </p:txBody>
      </p:sp>
      <p:sp>
        <p:nvSpPr>
          <p:cNvPr id="9" name="Text Placeholder 8">
            <a:extLst>
              <a:ext uri="{FF2B5EF4-FFF2-40B4-BE49-F238E27FC236}">
                <a16:creationId xmlns:a16="http://schemas.microsoft.com/office/drawing/2014/main" id="{5DB83DAE-9FEB-4E9C-85BA-A34BD239275A}"/>
              </a:ext>
            </a:extLst>
          </p:cNvPr>
          <p:cNvSpPr>
            <a:spLocks noGrp="1"/>
          </p:cNvSpPr>
          <p:nvPr>
            <p:ph type="body" sz="quarter" idx="17" hasCustomPrompt="1"/>
          </p:nvPr>
        </p:nvSpPr>
        <p:spPr>
          <a:xfrm>
            <a:off x="6119822" y="1137922"/>
            <a:ext cx="5462580" cy="373807"/>
          </a:xfrm>
        </p:spPr>
        <p:txBody>
          <a:bodyPr/>
          <a:lstStyle>
            <a:lvl1pPr marL="0" indent="0">
              <a:buNone/>
              <a:defRPr/>
            </a:lvl1pPr>
          </a:lstStyle>
          <a:p>
            <a:pPr lvl="0"/>
            <a:r>
              <a:rPr lang="en-US" dirty="0"/>
              <a:t>Key Takeaways</a:t>
            </a:r>
          </a:p>
        </p:txBody>
      </p:sp>
      <p:sp>
        <p:nvSpPr>
          <p:cNvPr id="15" name="Text Placeholder 8">
            <a:extLst>
              <a:ext uri="{FF2B5EF4-FFF2-40B4-BE49-F238E27FC236}">
                <a16:creationId xmlns:a16="http://schemas.microsoft.com/office/drawing/2014/main" id="{C1ABE303-7041-4312-AD03-0E872AEF99BE}"/>
              </a:ext>
            </a:extLst>
          </p:cNvPr>
          <p:cNvSpPr>
            <a:spLocks noGrp="1"/>
          </p:cNvSpPr>
          <p:nvPr>
            <p:ph type="body" sz="quarter" idx="18" hasCustomPrompt="1"/>
          </p:nvPr>
        </p:nvSpPr>
        <p:spPr>
          <a:xfrm>
            <a:off x="6119822" y="1635009"/>
            <a:ext cx="5462580" cy="1611554"/>
          </a:xfrm>
        </p:spPr>
        <p:txBody>
          <a:bodyPr/>
          <a:lstStyle>
            <a:lvl1pPr marL="0" indent="0">
              <a:buNone/>
              <a:defRPr sz="1199"/>
            </a:lvl1pPr>
          </a:lstStyle>
          <a:p>
            <a:pPr lvl="0"/>
            <a:r>
              <a:rPr lang="en-US" dirty="0"/>
              <a:t>Content EY Interstate Light, 16pt, Lorem ipsum dolor, 12pt, </a:t>
            </a:r>
            <a:r>
              <a:rPr lang="en-US" dirty="0" err="1"/>
              <a:t>Utinam</a:t>
            </a:r>
            <a:r>
              <a:rPr lang="en-US" dirty="0"/>
              <a:t> </a:t>
            </a:r>
            <a:r>
              <a:rPr lang="en-US" dirty="0" err="1"/>
              <a:t>nonumy</a:t>
            </a:r>
            <a:r>
              <a:rPr lang="en-US" dirty="0"/>
              <a:t> </a:t>
            </a:r>
            <a:r>
              <a:rPr lang="en-US" dirty="0" err="1"/>
              <a:t>abhorreant</a:t>
            </a:r>
            <a:r>
              <a:rPr lang="en-US" dirty="0"/>
              <a:t> </a:t>
            </a:r>
            <a:r>
              <a:rPr lang="en-US" dirty="0" err="1"/>
              <a:t>sead</a:t>
            </a:r>
            <a:r>
              <a:rPr lang="en-US" dirty="0"/>
              <a:t>. </a:t>
            </a:r>
            <a:r>
              <a:rPr lang="en-US" dirty="0" err="1"/>
              <a:t>Putant</a:t>
            </a:r>
            <a:r>
              <a:rPr lang="en-US" dirty="0"/>
              <a:t> </a:t>
            </a:r>
            <a:r>
              <a:rPr lang="en-US" dirty="0" err="1"/>
              <a:t>probatus</a:t>
            </a:r>
            <a:r>
              <a:rPr lang="en-US" dirty="0"/>
              <a:t> id vis, ad his </a:t>
            </a:r>
            <a:r>
              <a:rPr lang="en-US" dirty="0" err="1"/>
              <a:t>meis</a:t>
            </a:r>
            <a:r>
              <a:rPr lang="en-US" dirty="0"/>
              <a:t> </a:t>
            </a:r>
            <a:r>
              <a:rPr lang="en-US" dirty="0" err="1"/>
              <a:t>habemus</a:t>
            </a:r>
            <a:r>
              <a:rPr lang="en-US" dirty="0"/>
              <a:t> </a:t>
            </a:r>
            <a:r>
              <a:rPr lang="en-US" dirty="0" err="1"/>
              <a:t>repudiare</a:t>
            </a:r>
            <a:r>
              <a:rPr lang="en-US" dirty="0"/>
              <a:t>, has an </a:t>
            </a:r>
            <a:r>
              <a:rPr lang="en-US" dirty="0" err="1"/>
              <a:t>pericula</a:t>
            </a:r>
            <a:r>
              <a:rPr lang="en-US" dirty="0"/>
              <a:t> </a:t>
            </a:r>
            <a:r>
              <a:rPr lang="en-US" dirty="0" err="1"/>
              <a:t>tractatos</a:t>
            </a:r>
            <a:r>
              <a:rPr lang="en-US" dirty="0"/>
              <a:t>. </a:t>
            </a:r>
            <a:r>
              <a:rPr lang="en-US" dirty="0" err="1"/>
              <a:t>Nec</a:t>
            </a:r>
            <a:r>
              <a:rPr lang="en-US" dirty="0"/>
              <a:t> </a:t>
            </a:r>
            <a:r>
              <a:rPr lang="en-US" dirty="0" err="1"/>
              <a:t>debitis</a:t>
            </a:r>
            <a:r>
              <a:rPr lang="en-US" dirty="0"/>
              <a:t> </a:t>
            </a:r>
            <a:r>
              <a:rPr lang="en-US" dirty="0" err="1"/>
              <a:t>dissentias</a:t>
            </a:r>
            <a:r>
              <a:rPr lang="en-US" dirty="0"/>
              <a:t> ad. </a:t>
            </a:r>
            <a:r>
              <a:rPr lang="en-US" dirty="0" err="1"/>
              <a:t>Patrioque</a:t>
            </a:r>
            <a:r>
              <a:rPr lang="en-US" dirty="0"/>
              <a:t> </a:t>
            </a:r>
            <a:r>
              <a:rPr lang="en-US" dirty="0" err="1"/>
              <a:t>voluptatum</a:t>
            </a:r>
            <a:r>
              <a:rPr lang="en-US" dirty="0"/>
              <a:t> </a:t>
            </a:r>
            <a:r>
              <a:rPr lang="en-US" dirty="0" err="1"/>
              <a:t>sed</a:t>
            </a:r>
            <a:r>
              <a:rPr lang="en-US" dirty="0"/>
              <a:t> ex, id </a:t>
            </a:r>
            <a:r>
              <a:rPr lang="en-US" dirty="0" err="1"/>
              <a:t>admodum</a:t>
            </a:r>
            <a:r>
              <a:rPr lang="en-US" dirty="0"/>
              <a:t>.</a:t>
            </a:r>
          </a:p>
          <a:p>
            <a:pPr lvl="0"/>
            <a:endParaRPr lang="en-US" dirty="0"/>
          </a:p>
        </p:txBody>
      </p:sp>
      <p:sp>
        <p:nvSpPr>
          <p:cNvPr id="20" name="Line 10">
            <a:extLst>
              <a:ext uri="{FF2B5EF4-FFF2-40B4-BE49-F238E27FC236}">
                <a16:creationId xmlns:a16="http://schemas.microsoft.com/office/drawing/2014/main" id="{B69EB865-6B86-419B-923C-F7DDC68C9C66}"/>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3" name="Date Placeholder 2">
            <a:extLst>
              <a:ext uri="{FF2B5EF4-FFF2-40B4-BE49-F238E27FC236}">
                <a16:creationId xmlns:a16="http://schemas.microsoft.com/office/drawing/2014/main" id="{DA661012-3455-4F88-94AD-14869D2D5405}"/>
              </a:ext>
            </a:extLst>
          </p:cNvPr>
          <p:cNvSpPr>
            <a:spLocks noGrp="1"/>
          </p:cNvSpPr>
          <p:nvPr>
            <p:ph type="dt" sz="half" idx="19"/>
          </p:nvPr>
        </p:nvSpPr>
        <p:spPr/>
        <p:txBody>
          <a:bodyPr/>
          <a:lstStyle/>
          <a:p>
            <a:fld id="{5A370AE8-5791-42C9-8C21-9CF7134D1D4C}" type="datetime4">
              <a:rPr lang="en-US" smtClean="0"/>
              <a:t>November 3, 2021</a:t>
            </a:fld>
            <a:endParaRPr lang="en-IN" dirty="0"/>
          </a:p>
        </p:txBody>
      </p:sp>
      <p:sp>
        <p:nvSpPr>
          <p:cNvPr id="4" name="Footer Placeholder 3">
            <a:extLst>
              <a:ext uri="{FF2B5EF4-FFF2-40B4-BE49-F238E27FC236}">
                <a16:creationId xmlns:a16="http://schemas.microsoft.com/office/drawing/2014/main" id="{F21FBA45-9D10-4CA1-B5FE-DF08BC4B79DE}"/>
              </a:ext>
            </a:extLst>
          </p:cNvPr>
          <p:cNvSpPr>
            <a:spLocks noGrp="1"/>
          </p:cNvSpPr>
          <p:nvPr>
            <p:ph type="ftr" sz="quarter" idx="20"/>
          </p:nvPr>
        </p:nvSpPr>
        <p:spPr/>
        <p:txBody>
          <a:bodyPr/>
          <a:lstStyle/>
          <a:p>
            <a:r>
              <a:rPr lang="en-IN" dirty="0"/>
              <a:t>Presentation title</a:t>
            </a:r>
          </a:p>
        </p:txBody>
      </p:sp>
      <p:sp>
        <p:nvSpPr>
          <p:cNvPr id="6" name="Slide Number Placeholder 5">
            <a:extLst>
              <a:ext uri="{FF2B5EF4-FFF2-40B4-BE49-F238E27FC236}">
                <a16:creationId xmlns:a16="http://schemas.microsoft.com/office/drawing/2014/main" id="{611C45D8-BA71-4A92-82B2-C059AF6B6702}"/>
              </a:ext>
            </a:extLst>
          </p:cNvPr>
          <p:cNvSpPr>
            <a:spLocks noGrp="1"/>
          </p:cNvSpPr>
          <p:nvPr>
            <p:ph type="sldNum" sz="quarter" idx="21"/>
          </p:nvPr>
        </p:nvSpPr>
        <p:spPr/>
        <p:txBody>
          <a:body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353512847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4_Standard slide">
    <p:spTree>
      <p:nvGrpSpPr>
        <p:cNvPr id="1" name=""/>
        <p:cNvGrpSpPr/>
        <p:nvPr/>
      </p:nvGrpSpPr>
      <p:grpSpPr>
        <a:xfrm>
          <a:off x="0" y="0"/>
          <a:ext cx="0" cy="0"/>
          <a:chOff x="0" y="0"/>
          <a:chExt cx="0" cy="0"/>
        </a:xfrm>
      </p:grpSpPr>
      <p:sp>
        <p:nvSpPr>
          <p:cNvPr id="2" name="Title 1"/>
          <p:cNvSpPr>
            <a:spLocks noGrp="1"/>
          </p:cNvSpPr>
          <p:nvPr>
            <p:ph type="title"/>
          </p:nvPr>
        </p:nvSpPr>
        <p:spPr>
          <a:xfrm>
            <a:off x="609601" y="294200"/>
            <a:ext cx="10972800" cy="590400"/>
          </a:xfrm>
        </p:spPr>
        <p:txBody>
          <a:bodyPr/>
          <a:lstStyle>
            <a:lvl1pPr>
              <a:defRPr sz="1799">
                <a:solidFill>
                  <a:schemeClr val="bg1"/>
                </a:solidFill>
              </a:defRPr>
            </a:lvl1pPr>
          </a:lstStyle>
          <a:p>
            <a:r>
              <a:rPr lang="en-US" dirty="0"/>
              <a:t>Click to edit Master title style</a:t>
            </a:r>
            <a:endParaRPr lang="en-GB" dirty="0"/>
          </a:p>
        </p:txBody>
      </p:sp>
      <p:sp>
        <p:nvSpPr>
          <p:cNvPr id="12" name="Line 10">
            <a:extLst>
              <a:ext uri="{FF2B5EF4-FFF2-40B4-BE49-F238E27FC236}">
                <a16:creationId xmlns:a16="http://schemas.microsoft.com/office/drawing/2014/main" id="{DA9741B6-D337-4A18-8ECB-FB21A6953E44}"/>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8" name="Text Placeholder 2">
            <a:extLst>
              <a:ext uri="{FF2B5EF4-FFF2-40B4-BE49-F238E27FC236}">
                <a16:creationId xmlns:a16="http://schemas.microsoft.com/office/drawing/2014/main" id="{90356C28-34FC-48BD-943E-82B485EB0C49}"/>
              </a:ext>
            </a:extLst>
          </p:cNvPr>
          <p:cNvSpPr>
            <a:spLocks noGrp="1"/>
          </p:cNvSpPr>
          <p:nvPr>
            <p:ph idx="1"/>
          </p:nvPr>
        </p:nvSpPr>
        <p:spPr>
          <a:xfrm>
            <a:off x="609601" y="1137920"/>
            <a:ext cx="10972800" cy="4947920"/>
          </a:xfrm>
          <a:prstGeom prst="rect">
            <a:avLst/>
          </a:prstGeom>
        </p:spPr>
        <p:txBody>
          <a:bodyPr vert="horz" lIns="0" tIns="0" rIns="0" bIns="0" rtlCol="0" anchor="t" anchorCtr="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3" name="Date Placeholder 2">
            <a:extLst>
              <a:ext uri="{FF2B5EF4-FFF2-40B4-BE49-F238E27FC236}">
                <a16:creationId xmlns:a16="http://schemas.microsoft.com/office/drawing/2014/main" id="{39369FE1-2141-4E78-8B01-84E57EEFE06A}"/>
              </a:ext>
            </a:extLst>
          </p:cNvPr>
          <p:cNvSpPr>
            <a:spLocks noGrp="1"/>
          </p:cNvSpPr>
          <p:nvPr>
            <p:ph type="dt" sz="half" idx="10"/>
          </p:nvPr>
        </p:nvSpPr>
        <p:spPr/>
        <p:txBody>
          <a:bodyPr/>
          <a:lstStyle/>
          <a:p>
            <a:fld id="{8B4BD5EB-DEFD-48AB-A88F-6438635F6CA4}" type="datetime4">
              <a:rPr lang="en-US" smtClean="0"/>
              <a:t>November 3, 2021</a:t>
            </a:fld>
            <a:endParaRPr lang="en-IN" dirty="0"/>
          </a:p>
        </p:txBody>
      </p:sp>
      <p:sp>
        <p:nvSpPr>
          <p:cNvPr id="4" name="Footer Placeholder 3">
            <a:extLst>
              <a:ext uri="{FF2B5EF4-FFF2-40B4-BE49-F238E27FC236}">
                <a16:creationId xmlns:a16="http://schemas.microsoft.com/office/drawing/2014/main" id="{714482B3-B946-42D6-98EA-72EE48EEB847}"/>
              </a:ext>
            </a:extLst>
          </p:cNvPr>
          <p:cNvSpPr>
            <a:spLocks noGrp="1"/>
          </p:cNvSpPr>
          <p:nvPr>
            <p:ph type="ftr" sz="quarter" idx="11"/>
          </p:nvPr>
        </p:nvSpPr>
        <p:spPr/>
        <p:txBody>
          <a:bodyPr/>
          <a:lstStyle/>
          <a:p>
            <a:r>
              <a:rPr lang="en-IN" dirty="0"/>
              <a:t>Presentation title</a:t>
            </a:r>
          </a:p>
        </p:txBody>
      </p:sp>
      <p:sp>
        <p:nvSpPr>
          <p:cNvPr id="5" name="Slide Number Placeholder 4">
            <a:extLst>
              <a:ext uri="{FF2B5EF4-FFF2-40B4-BE49-F238E27FC236}">
                <a16:creationId xmlns:a16="http://schemas.microsoft.com/office/drawing/2014/main" id="{272DD5AC-66F0-425C-A9DE-0484513193A1}"/>
              </a:ext>
            </a:extLst>
          </p:cNvPr>
          <p:cNvSpPr>
            <a:spLocks noGrp="1"/>
          </p:cNvSpPr>
          <p:nvPr>
            <p:ph type="sldNum" sz="quarter" idx="12"/>
          </p:nvPr>
        </p:nvSpPr>
        <p:spPr/>
        <p:txBody>
          <a:body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339064304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5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8194852" y="1"/>
            <a:ext cx="3997149" cy="6156104"/>
          </a:xfrm>
        </p:spPr>
        <p:txBody>
          <a:bodyPr/>
          <a:lstStyle/>
          <a:p>
            <a:endParaRPr lang="en-IN" dirty="0"/>
          </a:p>
        </p:txBody>
      </p:sp>
      <p:sp>
        <p:nvSpPr>
          <p:cNvPr id="2" name="Title 1"/>
          <p:cNvSpPr>
            <a:spLocks noGrp="1"/>
          </p:cNvSpPr>
          <p:nvPr>
            <p:ph type="title"/>
          </p:nvPr>
        </p:nvSpPr>
        <p:spPr>
          <a:xfrm>
            <a:off x="609601" y="294200"/>
            <a:ext cx="7440547" cy="590400"/>
          </a:xfrm>
        </p:spPr>
        <p:txBody>
          <a:bodyPr/>
          <a:lstStyle>
            <a:lvl1pPr>
              <a:defRPr sz="1799">
                <a:solidFill>
                  <a:schemeClr val="bg1"/>
                </a:solidFill>
              </a:defRPr>
            </a:lvl1pPr>
          </a:lstStyle>
          <a:p>
            <a:r>
              <a:rPr lang="en-US" dirty="0"/>
              <a:t>Click to edit Master title style</a:t>
            </a:r>
            <a:endParaRPr lang="en-GB" dirty="0"/>
          </a:p>
        </p:txBody>
      </p:sp>
      <p:sp>
        <p:nvSpPr>
          <p:cNvPr id="3" name="Content Placeholder 2"/>
          <p:cNvSpPr>
            <a:spLocks noGrp="1"/>
          </p:cNvSpPr>
          <p:nvPr>
            <p:ph idx="1" hasCustomPrompt="1"/>
          </p:nvPr>
        </p:nvSpPr>
        <p:spPr>
          <a:xfrm>
            <a:off x="609600" y="1137921"/>
            <a:ext cx="7295843" cy="873760"/>
          </a:xfrm>
        </p:spPr>
        <p:txBody>
          <a:bodyPr/>
          <a:lstStyle>
            <a:lvl1pPr marL="0" indent="0">
              <a:buNone/>
              <a:defRPr sz="13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609602" y="2311401"/>
            <a:ext cx="3578253" cy="3844704"/>
          </a:xfrm>
        </p:spPr>
        <p:txBody>
          <a:bodyPr numCol="1"/>
          <a:lstStyle>
            <a:lvl1pPr marL="0" indent="0">
              <a:buNone/>
              <a:defRPr sz="10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12" name="Content Placeholder 2">
            <a:extLst>
              <a:ext uri="{FF2B5EF4-FFF2-40B4-BE49-F238E27FC236}">
                <a16:creationId xmlns:a16="http://schemas.microsoft.com/office/drawing/2014/main" id="{0C7BD71A-882B-40FB-A05F-48ECC69FF73D}"/>
              </a:ext>
            </a:extLst>
          </p:cNvPr>
          <p:cNvSpPr>
            <a:spLocks noGrp="1"/>
          </p:cNvSpPr>
          <p:nvPr>
            <p:ph idx="12" hasCustomPrompt="1"/>
          </p:nvPr>
        </p:nvSpPr>
        <p:spPr>
          <a:xfrm>
            <a:off x="4327190" y="2311403"/>
            <a:ext cx="3578253" cy="1254759"/>
          </a:xfrm>
        </p:spPr>
        <p:txBody>
          <a:bodyPr numCol="1"/>
          <a:lstStyle>
            <a:lvl1pPr marL="0" indent="0">
              <a:buNone/>
              <a:defRPr sz="10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14" name="Content Placeholder 2">
            <a:extLst>
              <a:ext uri="{FF2B5EF4-FFF2-40B4-BE49-F238E27FC236}">
                <a16:creationId xmlns:a16="http://schemas.microsoft.com/office/drawing/2014/main" id="{D87D58C8-1517-42AA-8B2A-E449A3F6F028}"/>
              </a:ext>
            </a:extLst>
          </p:cNvPr>
          <p:cNvSpPr>
            <a:spLocks noGrp="1"/>
          </p:cNvSpPr>
          <p:nvPr>
            <p:ph idx="13" hasCustomPrompt="1"/>
          </p:nvPr>
        </p:nvSpPr>
        <p:spPr>
          <a:xfrm>
            <a:off x="4327190" y="4236721"/>
            <a:ext cx="3578253" cy="1944160"/>
          </a:xfrm>
        </p:spPr>
        <p:txBody>
          <a:bodyPr numCol="1"/>
          <a:lstStyle>
            <a:lvl1pPr marL="0" indent="0">
              <a:buNone/>
              <a:defRPr sz="1349">
                <a:solidFill>
                  <a:schemeClr val="bg1"/>
                </a:solidFill>
                <a:latin typeface="Georgia" panose="02040502050405020303" pitchFamily="18" charset="0"/>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Quote</a:t>
            </a:r>
          </a:p>
        </p:txBody>
      </p:sp>
      <p:sp>
        <p:nvSpPr>
          <p:cNvPr id="23" name="Line 10">
            <a:extLst>
              <a:ext uri="{FF2B5EF4-FFF2-40B4-BE49-F238E27FC236}">
                <a16:creationId xmlns:a16="http://schemas.microsoft.com/office/drawing/2014/main" id="{E820DC59-E206-4DC0-9012-584F8EBAF730}"/>
              </a:ext>
            </a:extLst>
          </p:cNvPr>
          <p:cNvSpPr>
            <a:spLocks noChangeShapeType="1"/>
          </p:cNvSpPr>
          <p:nvPr userDrawn="1"/>
        </p:nvSpPr>
        <p:spPr bwMode="auto">
          <a:xfrm>
            <a:off x="609601" y="907750"/>
            <a:ext cx="7719833"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4" name="Date Placeholder 3">
            <a:extLst>
              <a:ext uri="{FF2B5EF4-FFF2-40B4-BE49-F238E27FC236}">
                <a16:creationId xmlns:a16="http://schemas.microsoft.com/office/drawing/2014/main" id="{2073C7F4-1F66-48B4-8A7F-96C64986A204}"/>
              </a:ext>
            </a:extLst>
          </p:cNvPr>
          <p:cNvSpPr>
            <a:spLocks noGrp="1"/>
          </p:cNvSpPr>
          <p:nvPr>
            <p:ph type="dt" sz="half" idx="14"/>
          </p:nvPr>
        </p:nvSpPr>
        <p:spPr/>
        <p:txBody>
          <a:bodyPr/>
          <a:lstStyle/>
          <a:p>
            <a:fld id="{E5293FA5-D54B-4508-82BB-BEB484CC4644}" type="datetime4">
              <a:rPr lang="en-US" smtClean="0"/>
              <a:t>November 3, 2021</a:t>
            </a:fld>
            <a:endParaRPr lang="en-IN" dirty="0"/>
          </a:p>
        </p:txBody>
      </p:sp>
      <p:sp>
        <p:nvSpPr>
          <p:cNvPr id="6" name="Footer Placeholder 5">
            <a:extLst>
              <a:ext uri="{FF2B5EF4-FFF2-40B4-BE49-F238E27FC236}">
                <a16:creationId xmlns:a16="http://schemas.microsoft.com/office/drawing/2014/main" id="{628F1198-1F5C-4C8B-A7E4-2658430FBCFA}"/>
              </a:ext>
            </a:extLst>
          </p:cNvPr>
          <p:cNvSpPr>
            <a:spLocks noGrp="1"/>
          </p:cNvSpPr>
          <p:nvPr>
            <p:ph type="ftr" sz="quarter" idx="15"/>
          </p:nvPr>
        </p:nvSpPr>
        <p:spPr/>
        <p:txBody>
          <a:bodyPr/>
          <a:lstStyle/>
          <a:p>
            <a:r>
              <a:rPr lang="en-IN" dirty="0"/>
              <a:t>Presentation title</a:t>
            </a:r>
          </a:p>
        </p:txBody>
      </p:sp>
      <p:sp>
        <p:nvSpPr>
          <p:cNvPr id="7" name="Slide Number Placeholder 6">
            <a:extLst>
              <a:ext uri="{FF2B5EF4-FFF2-40B4-BE49-F238E27FC236}">
                <a16:creationId xmlns:a16="http://schemas.microsoft.com/office/drawing/2014/main" id="{86EA2D1B-5973-42E9-87B4-02C40C0EF1B0}"/>
              </a:ext>
            </a:extLst>
          </p:cNvPr>
          <p:cNvSpPr>
            <a:spLocks noGrp="1"/>
          </p:cNvSpPr>
          <p:nvPr>
            <p:ph type="sldNum" sz="quarter" idx="16"/>
          </p:nvPr>
        </p:nvSpPr>
        <p:spPr/>
        <p:txBody>
          <a:body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400541726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6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0" y="2"/>
            <a:ext cx="2383219" cy="6857999"/>
          </a:xfrm>
        </p:spPr>
        <p:txBody>
          <a:bodyPr/>
          <a:lstStyle/>
          <a:p>
            <a:endParaRPr lang="en-IN" dirty="0"/>
          </a:p>
        </p:txBody>
      </p:sp>
      <p:sp>
        <p:nvSpPr>
          <p:cNvPr id="2" name="Title 1"/>
          <p:cNvSpPr>
            <a:spLocks noGrp="1"/>
          </p:cNvSpPr>
          <p:nvPr>
            <p:ph type="title"/>
          </p:nvPr>
        </p:nvSpPr>
        <p:spPr>
          <a:xfrm>
            <a:off x="2693891" y="294200"/>
            <a:ext cx="8887371" cy="590400"/>
          </a:xfrm>
        </p:spPr>
        <p:txBody>
          <a:bodyPr/>
          <a:lstStyle>
            <a:lvl1pPr>
              <a:defRPr sz="1799">
                <a:solidFill>
                  <a:schemeClr val="bg1"/>
                </a:solidFill>
              </a:defRPr>
            </a:lvl1pPr>
          </a:lstStyle>
          <a:p>
            <a:r>
              <a:rPr lang="en-US" dirty="0"/>
              <a:t>Click to edit Master title style</a:t>
            </a:r>
            <a:endParaRPr lang="en-GB" dirty="0"/>
          </a:p>
        </p:txBody>
      </p:sp>
      <p:sp>
        <p:nvSpPr>
          <p:cNvPr id="3" name="Content Placeholder 2"/>
          <p:cNvSpPr>
            <a:spLocks noGrp="1"/>
          </p:cNvSpPr>
          <p:nvPr>
            <p:ph idx="1" hasCustomPrompt="1"/>
          </p:nvPr>
        </p:nvSpPr>
        <p:spPr>
          <a:xfrm>
            <a:off x="2693890" y="1137921"/>
            <a:ext cx="2741455" cy="5018184"/>
          </a:xfrm>
        </p:spPr>
        <p:txBody>
          <a:bodyPr/>
          <a:lstStyle>
            <a:lvl1pPr marL="0" indent="0">
              <a:buNone/>
              <a:defRPr sz="13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5724102" y="1137921"/>
            <a:ext cx="2802383" cy="5018184"/>
          </a:xfrm>
        </p:spPr>
        <p:txBody>
          <a:bodyPr numCol="1"/>
          <a:lstStyle>
            <a:lvl1pPr marL="0" indent="0">
              <a:buNone/>
              <a:defRPr sz="10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23" name="Content Placeholder 2">
            <a:extLst>
              <a:ext uri="{FF2B5EF4-FFF2-40B4-BE49-F238E27FC236}">
                <a16:creationId xmlns:a16="http://schemas.microsoft.com/office/drawing/2014/main" id="{6FF4A6F8-D9C6-4FEE-9324-5200D308BB1F}"/>
              </a:ext>
            </a:extLst>
          </p:cNvPr>
          <p:cNvSpPr>
            <a:spLocks noGrp="1"/>
          </p:cNvSpPr>
          <p:nvPr userDrawn="1">
            <p:ph idx="12" hasCustomPrompt="1"/>
          </p:nvPr>
        </p:nvSpPr>
        <p:spPr>
          <a:xfrm>
            <a:off x="8815242" y="1137923"/>
            <a:ext cx="2767159" cy="2796151"/>
          </a:xfrm>
        </p:spPr>
        <p:txBody>
          <a:bodyPr numCol="1"/>
          <a:lstStyle>
            <a:lvl1pPr marL="0" indent="0">
              <a:buNone/>
              <a:defRPr sz="10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19" name="Line 10">
            <a:extLst>
              <a:ext uri="{FF2B5EF4-FFF2-40B4-BE49-F238E27FC236}">
                <a16:creationId xmlns:a16="http://schemas.microsoft.com/office/drawing/2014/main" id="{B63A7CBA-3151-452E-BD2F-D3E65CE1595F}"/>
              </a:ext>
            </a:extLst>
          </p:cNvPr>
          <p:cNvSpPr>
            <a:spLocks noChangeShapeType="1"/>
          </p:cNvSpPr>
          <p:nvPr userDrawn="1"/>
        </p:nvSpPr>
        <p:spPr bwMode="auto">
          <a:xfrm>
            <a:off x="2693891" y="907750"/>
            <a:ext cx="8887371"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4" name="Date Placeholder 3">
            <a:extLst>
              <a:ext uri="{FF2B5EF4-FFF2-40B4-BE49-F238E27FC236}">
                <a16:creationId xmlns:a16="http://schemas.microsoft.com/office/drawing/2014/main" id="{118571DE-086F-444C-976E-D386CED54CF9}"/>
              </a:ext>
            </a:extLst>
          </p:cNvPr>
          <p:cNvSpPr>
            <a:spLocks noGrp="1"/>
          </p:cNvSpPr>
          <p:nvPr>
            <p:ph type="dt" sz="half" idx="13"/>
          </p:nvPr>
        </p:nvSpPr>
        <p:spPr/>
        <p:txBody>
          <a:bodyPr/>
          <a:lstStyle/>
          <a:p>
            <a:fld id="{67D1B2F7-0718-400F-90B9-394B2BE3DC15}" type="datetime4">
              <a:rPr lang="en-US" smtClean="0"/>
              <a:t>November 3, 2021</a:t>
            </a:fld>
            <a:endParaRPr lang="en-IN" dirty="0"/>
          </a:p>
        </p:txBody>
      </p:sp>
      <p:sp>
        <p:nvSpPr>
          <p:cNvPr id="6" name="Footer Placeholder 5">
            <a:extLst>
              <a:ext uri="{FF2B5EF4-FFF2-40B4-BE49-F238E27FC236}">
                <a16:creationId xmlns:a16="http://schemas.microsoft.com/office/drawing/2014/main" id="{A5178D09-F6E9-4981-B6E0-209D099207E6}"/>
              </a:ext>
            </a:extLst>
          </p:cNvPr>
          <p:cNvSpPr>
            <a:spLocks noGrp="1"/>
          </p:cNvSpPr>
          <p:nvPr>
            <p:ph type="ftr" sz="quarter" idx="14"/>
          </p:nvPr>
        </p:nvSpPr>
        <p:spPr/>
        <p:txBody>
          <a:bodyPr/>
          <a:lstStyle/>
          <a:p>
            <a:r>
              <a:rPr lang="en-IN" dirty="0"/>
              <a:t>Presentation title</a:t>
            </a:r>
          </a:p>
        </p:txBody>
      </p:sp>
      <p:sp>
        <p:nvSpPr>
          <p:cNvPr id="7" name="Slide Number Placeholder 6">
            <a:extLst>
              <a:ext uri="{FF2B5EF4-FFF2-40B4-BE49-F238E27FC236}">
                <a16:creationId xmlns:a16="http://schemas.microsoft.com/office/drawing/2014/main" id="{BAE170B6-45D3-4E0A-A799-1F973EAAC5EC}"/>
              </a:ext>
            </a:extLst>
          </p:cNvPr>
          <p:cNvSpPr>
            <a:spLocks noGrp="1"/>
          </p:cNvSpPr>
          <p:nvPr>
            <p:ph type="sldNum" sz="quarter" idx="15"/>
          </p:nvPr>
        </p:nvSpPr>
        <p:spPr/>
        <p:txBody>
          <a:body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34394791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3_Standard slide_Quotes">
    <p:spTree>
      <p:nvGrpSpPr>
        <p:cNvPr id="1" name=""/>
        <p:cNvGrpSpPr/>
        <p:nvPr/>
      </p:nvGrpSpPr>
      <p:grpSpPr>
        <a:xfrm>
          <a:off x="0" y="0"/>
          <a:ext cx="0" cy="0"/>
          <a:chOff x="0" y="0"/>
          <a:chExt cx="0" cy="0"/>
        </a:xfrm>
      </p:grpSpPr>
      <p:sp>
        <p:nvSpPr>
          <p:cNvPr id="5" name="Text Placeholder 11">
            <a:extLst>
              <a:ext uri="{FF2B5EF4-FFF2-40B4-BE49-F238E27FC236}">
                <a16:creationId xmlns:a16="http://schemas.microsoft.com/office/drawing/2014/main" id="{8F291EB0-15F5-4E9A-A38B-CE3AC1452E21}"/>
              </a:ext>
            </a:extLst>
          </p:cNvPr>
          <p:cNvSpPr txBox="1">
            <a:spLocks/>
          </p:cNvSpPr>
          <p:nvPr userDrawn="1"/>
        </p:nvSpPr>
        <p:spPr>
          <a:xfrm>
            <a:off x="477103" y="1488927"/>
            <a:ext cx="2337171" cy="858838"/>
          </a:xfrm>
          <a:prstGeom prst="rect">
            <a:avLst/>
          </a:prstGeom>
        </p:spPr>
        <p:txBody>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8396" dirty="0">
                <a:solidFill>
                  <a:schemeClr val="tx2"/>
                </a:solidFill>
                <a:latin typeface="Georgia" panose="02040502050405020303" pitchFamily="18" charset="0"/>
              </a:rPr>
              <a:t>“</a:t>
            </a:r>
          </a:p>
        </p:txBody>
      </p:sp>
      <p:sp>
        <p:nvSpPr>
          <p:cNvPr id="7" name="Text Placeholder 6">
            <a:extLst>
              <a:ext uri="{FF2B5EF4-FFF2-40B4-BE49-F238E27FC236}">
                <a16:creationId xmlns:a16="http://schemas.microsoft.com/office/drawing/2014/main" id="{FB5D2AC0-B4F7-4455-9AE0-201966050A6D}"/>
              </a:ext>
            </a:extLst>
          </p:cNvPr>
          <p:cNvSpPr>
            <a:spLocks noGrp="1"/>
          </p:cNvSpPr>
          <p:nvPr>
            <p:ph type="body" sz="quarter" idx="10"/>
          </p:nvPr>
        </p:nvSpPr>
        <p:spPr>
          <a:xfrm>
            <a:off x="513083" y="2526765"/>
            <a:ext cx="5289245" cy="1800000"/>
          </a:xfrm>
        </p:spPr>
        <p:txBody>
          <a:bodyPr lIns="90000" tIns="46800" rIns="90000" bIns="46800"/>
          <a:lstStyle>
            <a:lvl1pPr marL="0" indent="0">
              <a:buNone/>
              <a:defRPr lang="en-US" sz="2099" dirty="0" smtClean="0">
                <a:latin typeface="Georgia" panose="02040502050405020303" pitchFamily="18" charset="0"/>
              </a:defRPr>
            </a:lvl1pPr>
          </a:lstStyle>
          <a:p>
            <a:pPr marL="267319" lvl="0" indent="-267319">
              <a:spcBef>
                <a:spcPts val="0"/>
              </a:spcBef>
            </a:pPr>
            <a:r>
              <a:rPr lang="en-US" dirty="0"/>
              <a:t>Edit Master text styles</a:t>
            </a:r>
          </a:p>
        </p:txBody>
      </p:sp>
      <p:sp>
        <p:nvSpPr>
          <p:cNvPr id="8" name="Text Placeholder 6">
            <a:extLst>
              <a:ext uri="{FF2B5EF4-FFF2-40B4-BE49-F238E27FC236}">
                <a16:creationId xmlns:a16="http://schemas.microsoft.com/office/drawing/2014/main" id="{F1BA83A2-78F0-4F7E-836B-9B4B87820F96}"/>
              </a:ext>
            </a:extLst>
          </p:cNvPr>
          <p:cNvSpPr>
            <a:spLocks noGrp="1"/>
          </p:cNvSpPr>
          <p:nvPr>
            <p:ph type="body" sz="quarter" idx="11" hasCustomPrompt="1"/>
          </p:nvPr>
        </p:nvSpPr>
        <p:spPr>
          <a:xfrm>
            <a:off x="513083" y="4632765"/>
            <a:ext cx="5289245" cy="316838"/>
          </a:xfrm>
        </p:spPr>
        <p:txBody>
          <a:bodyPr lIns="90000" tIns="46800" rIns="90000" bIns="46800"/>
          <a:lstStyle>
            <a:lvl1pPr marL="0" indent="0" algn="l" defTabSz="685434" rtl="0" eaLnBrk="1" latinLnBrk="0" hangingPunct="1">
              <a:spcBef>
                <a:spcPts val="0"/>
              </a:spcBef>
              <a:spcAft>
                <a:spcPts val="450"/>
              </a:spcAft>
              <a:buClr>
                <a:schemeClr val="tx2"/>
              </a:buClr>
              <a:buSzPct val="70000"/>
              <a:buFont typeface="Arial" pitchFamily="34" charset="0"/>
              <a:buNone/>
              <a:defRPr lang="en-US" sz="1199" kern="1200" dirty="0" smtClean="0">
                <a:solidFill>
                  <a:srgbClr val="2E2E38"/>
                </a:solidFill>
                <a:latin typeface="+mn-lt"/>
                <a:ea typeface="+mn-ea"/>
                <a:cs typeface="+mn-cs"/>
              </a:defRPr>
            </a:lvl1pPr>
            <a:lvl2pPr marL="267319" indent="0">
              <a:buNone/>
              <a:defRPr lang="en-US" sz="1499" smtClean="0">
                <a:latin typeface="+mn-lt"/>
              </a:defRPr>
            </a:lvl2pPr>
            <a:lvl3pPr>
              <a:defRPr lang="en-US" sz="1349" smtClean="0">
                <a:latin typeface="+mn-lt"/>
              </a:defRPr>
            </a:lvl3pPr>
            <a:lvl4pPr>
              <a:defRPr lang="en-US" sz="1199" smtClean="0">
                <a:latin typeface="+mn-lt"/>
              </a:defRPr>
            </a:lvl4pPr>
            <a:lvl5pPr>
              <a:defRPr lang="en-IN" sz="1199">
                <a:latin typeface="+mn-lt"/>
              </a:defRPr>
            </a:lvl5pPr>
          </a:lstStyle>
          <a:p>
            <a:pPr marL="0" lvl="0" indent="0">
              <a:spcBef>
                <a:spcPts val="0"/>
              </a:spcBef>
              <a:buNone/>
            </a:pPr>
            <a:r>
              <a:rPr lang="en-US" dirty="0"/>
              <a:t>Name Surname</a:t>
            </a:r>
          </a:p>
        </p:txBody>
      </p:sp>
      <p:sp>
        <p:nvSpPr>
          <p:cNvPr id="9" name="Text Placeholder 6">
            <a:extLst>
              <a:ext uri="{FF2B5EF4-FFF2-40B4-BE49-F238E27FC236}">
                <a16:creationId xmlns:a16="http://schemas.microsoft.com/office/drawing/2014/main" id="{034CE9DD-CE12-4D9F-8FD6-A2522F36C807}"/>
              </a:ext>
            </a:extLst>
          </p:cNvPr>
          <p:cNvSpPr>
            <a:spLocks noGrp="1"/>
          </p:cNvSpPr>
          <p:nvPr>
            <p:ph type="body" sz="quarter" idx="12" hasCustomPrompt="1"/>
          </p:nvPr>
        </p:nvSpPr>
        <p:spPr>
          <a:xfrm>
            <a:off x="513083" y="4971442"/>
            <a:ext cx="5289245" cy="316838"/>
          </a:xfrm>
        </p:spPr>
        <p:txBody>
          <a:bodyPr lIns="90000" tIns="46800" rIns="90000" bIns="46800"/>
          <a:lstStyle>
            <a:lvl1pPr marL="0" indent="0" algn="l" defTabSz="685434" rtl="0" eaLnBrk="1" latinLnBrk="0" hangingPunct="1">
              <a:spcBef>
                <a:spcPts val="0"/>
              </a:spcBef>
              <a:spcAft>
                <a:spcPts val="450"/>
              </a:spcAft>
              <a:buClr>
                <a:schemeClr val="tx2"/>
              </a:buClr>
              <a:buSzPct val="70000"/>
              <a:buFont typeface="Arial" pitchFamily="34" charset="0"/>
              <a:buNone/>
              <a:defRPr lang="en-US" sz="1199" kern="1200" dirty="0" smtClean="0">
                <a:solidFill>
                  <a:srgbClr val="2E2E38"/>
                </a:solidFill>
                <a:latin typeface="+mn-lt"/>
                <a:ea typeface="+mn-ea"/>
                <a:cs typeface="+mn-cs"/>
              </a:defRPr>
            </a:lvl1pPr>
            <a:lvl2pPr marL="267319" indent="0">
              <a:buNone/>
              <a:defRPr lang="en-US" sz="1499" smtClean="0">
                <a:latin typeface="+mn-lt"/>
              </a:defRPr>
            </a:lvl2pPr>
            <a:lvl3pPr>
              <a:defRPr lang="en-US" sz="1349" smtClean="0">
                <a:latin typeface="+mn-lt"/>
              </a:defRPr>
            </a:lvl3pPr>
            <a:lvl4pPr>
              <a:defRPr lang="en-US" sz="1199" smtClean="0">
                <a:latin typeface="+mn-lt"/>
              </a:defRPr>
            </a:lvl4pPr>
            <a:lvl5pPr>
              <a:defRPr lang="en-IN" sz="1199">
                <a:latin typeface="+mn-lt"/>
              </a:defRPr>
            </a:lvl5pPr>
          </a:lstStyle>
          <a:p>
            <a:pPr marL="0" lvl="0" indent="0">
              <a:spcBef>
                <a:spcPts val="0"/>
              </a:spcBef>
              <a:buNone/>
            </a:pPr>
            <a:r>
              <a:rPr lang="en-US" dirty="0"/>
              <a:t>Job Title</a:t>
            </a:r>
          </a:p>
        </p:txBody>
      </p:sp>
    </p:spTree>
    <p:extLst>
      <p:ext uri="{BB962C8B-B14F-4D97-AF65-F5344CB8AC3E}">
        <p14:creationId xmlns:p14="http://schemas.microsoft.com/office/powerpoint/2010/main" val="189173208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4_Standard slide_Quotes">
    <p:spTree>
      <p:nvGrpSpPr>
        <p:cNvPr id="1" name=""/>
        <p:cNvGrpSpPr/>
        <p:nvPr/>
      </p:nvGrpSpPr>
      <p:grpSpPr>
        <a:xfrm>
          <a:off x="0" y="0"/>
          <a:ext cx="0" cy="0"/>
          <a:chOff x="0" y="0"/>
          <a:chExt cx="0" cy="0"/>
        </a:xfrm>
      </p:grpSpPr>
      <p:sp>
        <p:nvSpPr>
          <p:cNvPr id="4" name="Text Placeholder 6">
            <a:extLst>
              <a:ext uri="{FF2B5EF4-FFF2-40B4-BE49-F238E27FC236}">
                <a16:creationId xmlns:a16="http://schemas.microsoft.com/office/drawing/2014/main" id="{E28D7EA5-A532-4D8B-9984-8F3D1FEA98DB}"/>
              </a:ext>
            </a:extLst>
          </p:cNvPr>
          <p:cNvSpPr>
            <a:spLocks noGrp="1"/>
          </p:cNvSpPr>
          <p:nvPr>
            <p:ph type="body" sz="quarter" idx="10"/>
          </p:nvPr>
        </p:nvSpPr>
        <p:spPr>
          <a:xfrm>
            <a:off x="3451378" y="2060235"/>
            <a:ext cx="5289245" cy="3025522"/>
          </a:xfrm>
        </p:spPr>
        <p:txBody>
          <a:bodyPr lIns="0" tIns="0" rIns="0" bIns="0">
            <a:noAutofit/>
          </a:bodyPr>
          <a:lstStyle>
            <a:lvl1pPr marL="0" indent="0" algn="ctr">
              <a:buNone/>
              <a:defRPr lang="en-US" sz="2099" dirty="0" smtClean="0">
                <a:latin typeface="Georgia" panose="02040502050405020303" pitchFamily="18" charset="0"/>
              </a:defRPr>
            </a:lvl1pPr>
          </a:lstStyle>
          <a:p>
            <a:pPr marL="267319" lvl="0" indent="-267319" algn="ctr">
              <a:spcBef>
                <a:spcPts val="0"/>
              </a:spcBef>
            </a:pPr>
            <a:r>
              <a:rPr lang="en-US" dirty="0"/>
              <a:t>Edit Master text styles</a:t>
            </a:r>
          </a:p>
        </p:txBody>
      </p:sp>
      <p:sp>
        <p:nvSpPr>
          <p:cNvPr id="5" name="Text Placeholder 6">
            <a:extLst>
              <a:ext uri="{FF2B5EF4-FFF2-40B4-BE49-F238E27FC236}">
                <a16:creationId xmlns:a16="http://schemas.microsoft.com/office/drawing/2014/main" id="{9F9B9C3C-16F2-40B2-A460-0480520ECF89}"/>
              </a:ext>
            </a:extLst>
          </p:cNvPr>
          <p:cNvSpPr>
            <a:spLocks noGrp="1"/>
          </p:cNvSpPr>
          <p:nvPr>
            <p:ph type="body" sz="quarter" idx="11" hasCustomPrompt="1"/>
          </p:nvPr>
        </p:nvSpPr>
        <p:spPr>
          <a:xfrm>
            <a:off x="3451378" y="5506678"/>
            <a:ext cx="5289245" cy="316838"/>
          </a:xfrm>
        </p:spPr>
        <p:txBody>
          <a:bodyPr lIns="0" tIns="0" rIns="0" bIns="0">
            <a:noAutofit/>
          </a:bodyPr>
          <a:lstStyle>
            <a:lvl1pPr marL="0" indent="0" algn="ctr">
              <a:buNone/>
              <a:defRPr lang="en-US" sz="1199" dirty="0" smtClean="0">
                <a:solidFill>
                  <a:srgbClr val="2E2E38"/>
                </a:solidFill>
                <a:latin typeface="+mn-lt"/>
              </a:defRPr>
            </a:lvl1pPr>
          </a:lstStyle>
          <a:p>
            <a:pPr marL="267319" lvl="0" indent="-267319" algn="ctr">
              <a:spcBef>
                <a:spcPts val="0"/>
              </a:spcBef>
              <a:spcAft>
                <a:spcPts val="450"/>
              </a:spcAft>
            </a:pPr>
            <a:r>
              <a:rPr lang="en-US" dirty="0"/>
              <a:t>Name Surname</a:t>
            </a:r>
          </a:p>
        </p:txBody>
      </p:sp>
      <p:sp>
        <p:nvSpPr>
          <p:cNvPr id="6" name="Text Placeholder 6">
            <a:extLst>
              <a:ext uri="{FF2B5EF4-FFF2-40B4-BE49-F238E27FC236}">
                <a16:creationId xmlns:a16="http://schemas.microsoft.com/office/drawing/2014/main" id="{8E04541C-CC5D-4455-8271-73223AE0A881}"/>
              </a:ext>
            </a:extLst>
          </p:cNvPr>
          <p:cNvSpPr>
            <a:spLocks noGrp="1"/>
          </p:cNvSpPr>
          <p:nvPr>
            <p:ph type="body" sz="quarter" idx="12" hasCustomPrompt="1"/>
          </p:nvPr>
        </p:nvSpPr>
        <p:spPr>
          <a:xfrm>
            <a:off x="3451378" y="5818717"/>
            <a:ext cx="5289245" cy="316838"/>
          </a:xfrm>
        </p:spPr>
        <p:txBody>
          <a:bodyPr vert="horz" lIns="0" tIns="0" rIns="0" bIns="0" rtlCol="0" anchor="t" anchorCtr="0">
            <a:noAutofit/>
          </a:bodyPr>
          <a:lstStyle>
            <a:lvl1pPr marL="0" indent="0" algn="ctr">
              <a:buNone/>
              <a:defRPr lang="en-US" sz="1199" dirty="0" smtClean="0">
                <a:solidFill>
                  <a:srgbClr val="2E2E38"/>
                </a:solidFill>
                <a:latin typeface="+mn-lt"/>
              </a:defRPr>
            </a:lvl1pPr>
          </a:lstStyle>
          <a:p>
            <a:pPr marL="267319" lvl="0" indent="-267319" algn="ctr">
              <a:spcBef>
                <a:spcPts val="0"/>
              </a:spcBef>
              <a:spcAft>
                <a:spcPts val="450"/>
              </a:spcAft>
            </a:pPr>
            <a:r>
              <a:rPr lang="en-US" dirty="0"/>
              <a:t>Job Title</a:t>
            </a:r>
          </a:p>
        </p:txBody>
      </p:sp>
      <p:sp>
        <p:nvSpPr>
          <p:cNvPr id="9" name="Text Placeholder 11">
            <a:extLst>
              <a:ext uri="{FF2B5EF4-FFF2-40B4-BE49-F238E27FC236}">
                <a16:creationId xmlns:a16="http://schemas.microsoft.com/office/drawing/2014/main" id="{FBD672D3-B116-471A-8511-D80D5D920D93}"/>
              </a:ext>
            </a:extLst>
          </p:cNvPr>
          <p:cNvSpPr txBox="1">
            <a:spLocks/>
          </p:cNvSpPr>
          <p:nvPr userDrawn="1"/>
        </p:nvSpPr>
        <p:spPr>
          <a:xfrm>
            <a:off x="4927415" y="979789"/>
            <a:ext cx="2337171" cy="882687"/>
          </a:xfrm>
          <a:prstGeom prst="rect">
            <a:avLst/>
          </a:prstGeom>
        </p:spPr>
        <p:txBody>
          <a:bodyPr lIns="0" tIns="0" rIns="0" bIns="0">
            <a:noAutofit/>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GB" sz="8396" dirty="0">
                <a:solidFill>
                  <a:schemeClr val="tx2"/>
                </a:solidFill>
                <a:latin typeface="Georgia" panose="02040502050405020303" pitchFamily="18" charset="0"/>
              </a:rPr>
              <a:t>“ </a:t>
            </a:r>
          </a:p>
        </p:txBody>
      </p:sp>
    </p:spTree>
    <p:extLst>
      <p:ext uri="{BB962C8B-B14F-4D97-AF65-F5344CB8AC3E}">
        <p14:creationId xmlns:p14="http://schemas.microsoft.com/office/powerpoint/2010/main" val="15241434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p>
        </p:txBody>
      </p:sp>
      <p:sp>
        <p:nvSpPr>
          <p:cNvPr id="7" name="Date Placeholder 6"/>
          <p:cNvSpPr>
            <a:spLocks noGrp="1"/>
          </p:cNvSpPr>
          <p:nvPr>
            <p:ph type="dt" sz="half" idx="10"/>
          </p:nvPr>
        </p:nvSpPr>
        <p:spPr/>
        <p:txBody>
          <a:bodyPr/>
          <a:lstStyle/>
          <a:p>
            <a:endParaRPr lang="en-CA"/>
          </a:p>
        </p:txBody>
      </p:sp>
      <p:sp>
        <p:nvSpPr>
          <p:cNvPr id="8" name="Footer Placeholder 7"/>
          <p:cNvSpPr>
            <a:spLocks noGrp="1"/>
          </p:cNvSpPr>
          <p:nvPr>
            <p:ph type="ftr" sz="quarter" idx="11"/>
          </p:nvPr>
        </p:nvSpPr>
        <p:spPr/>
        <p:txBody>
          <a:bodyPr/>
          <a:lstStyle/>
          <a:p>
            <a:r>
              <a:rPr lang="en-US" dirty="0"/>
              <a:t>PAC Professional Accounting Futures 2021</a:t>
            </a:r>
            <a:endParaRPr lang="en-CA" dirty="0"/>
          </a:p>
        </p:txBody>
      </p:sp>
      <p:sp>
        <p:nvSpPr>
          <p:cNvPr id="9" name="Slide Number Placeholder 8"/>
          <p:cNvSpPr>
            <a:spLocks noGrp="1"/>
          </p:cNvSpPr>
          <p:nvPr>
            <p:ph type="sldNum" sz="quarter" idx="12"/>
          </p:nvPr>
        </p:nvSpPr>
        <p:spPr/>
        <p:txBody>
          <a:bodyPr/>
          <a:lstStyle/>
          <a:p>
            <a:fld id="{1922BD0D-169D-4E79-8896-91849D654FE9}" type="slidenum">
              <a:rPr lang="en-CA" smtClean="0"/>
              <a:t>‹#›</a:t>
            </a:fld>
            <a:endParaRPr lang="en-CA"/>
          </a:p>
        </p:txBody>
      </p:sp>
    </p:spTree>
    <p:extLst>
      <p:ext uri="{BB962C8B-B14F-4D97-AF65-F5344CB8AC3E}">
        <p14:creationId xmlns:p14="http://schemas.microsoft.com/office/powerpoint/2010/main" val="212028171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5_Standard slide_Quotes">
    <p:spTree>
      <p:nvGrpSpPr>
        <p:cNvPr id="1" name=""/>
        <p:cNvGrpSpPr/>
        <p:nvPr/>
      </p:nvGrpSpPr>
      <p:grpSpPr>
        <a:xfrm>
          <a:off x="0" y="0"/>
          <a:ext cx="0" cy="0"/>
          <a:chOff x="0" y="0"/>
          <a:chExt cx="0" cy="0"/>
        </a:xfrm>
      </p:grpSpPr>
    </p:spTree>
    <p:extLst>
      <p:ext uri="{BB962C8B-B14F-4D97-AF65-F5344CB8AC3E}">
        <p14:creationId xmlns:p14="http://schemas.microsoft.com/office/powerpoint/2010/main" val="36373982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1_Divider 3">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2D9F631-BCA2-47E9-B382-A1254CE498E4}"/>
              </a:ext>
            </a:extLst>
          </p:cNvPr>
          <p:cNvSpPr>
            <a:spLocks noGrp="1"/>
          </p:cNvSpPr>
          <p:nvPr>
            <p:ph type="dt" sz="half" idx="10"/>
          </p:nvPr>
        </p:nvSpPr>
        <p:spPr/>
        <p:txBody>
          <a:bodyPr/>
          <a:lstStyle/>
          <a:p>
            <a:fld id="{80F9C882-A881-4260-AAAC-844B16F9678C}" type="datetime4">
              <a:rPr lang="en-US" smtClean="0"/>
              <a:t>November 3, 2021</a:t>
            </a:fld>
            <a:endParaRPr lang="en-IN" dirty="0"/>
          </a:p>
        </p:txBody>
      </p:sp>
      <p:sp>
        <p:nvSpPr>
          <p:cNvPr id="3" name="Footer Placeholder 2">
            <a:extLst>
              <a:ext uri="{FF2B5EF4-FFF2-40B4-BE49-F238E27FC236}">
                <a16:creationId xmlns:a16="http://schemas.microsoft.com/office/drawing/2014/main" id="{EC1D1872-1F65-44DE-8D43-3328C27B5870}"/>
              </a:ext>
            </a:extLst>
          </p:cNvPr>
          <p:cNvSpPr>
            <a:spLocks noGrp="1"/>
          </p:cNvSpPr>
          <p:nvPr>
            <p:ph type="ftr" sz="quarter" idx="11"/>
          </p:nvPr>
        </p:nvSpPr>
        <p:spPr/>
        <p:txBody>
          <a:bodyPr/>
          <a:lstStyle/>
          <a:p>
            <a:r>
              <a:rPr lang="en-IN" dirty="0"/>
              <a:t>Presentation title</a:t>
            </a:r>
          </a:p>
        </p:txBody>
      </p:sp>
      <p:sp>
        <p:nvSpPr>
          <p:cNvPr id="4" name="Slide Number Placeholder 3">
            <a:extLst>
              <a:ext uri="{FF2B5EF4-FFF2-40B4-BE49-F238E27FC236}">
                <a16:creationId xmlns:a16="http://schemas.microsoft.com/office/drawing/2014/main" id="{A06C50CF-7368-4D25-B2B5-360BA59E76C3}"/>
              </a:ext>
            </a:extLst>
          </p:cNvPr>
          <p:cNvSpPr>
            <a:spLocks noGrp="1"/>
          </p:cNvSpPr>
          <p:nvPr>
            <p:ph type="sldNum" sz="quarter" idx="12"/>
          </p:nvPr>
        </p:nvSpPr>
        <p:spPr/>
        <p:txBody>
          <a:body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182395153"/>
      </p:ext>
    </p:extLst>
  </p:cSld>
  <p:clrMapOvr>
    <a:masterClrMapping/>
  </p:clrMapOvr>
  <p:extLst>
    <p:ext uri="{DCECCB84-F9BA-43D5-87BE-67443E8EF086}">
      <p15:sldGuideLst xmlns:p15="http://schemas.microsoft.com/office/powerpoint/2012/main"/>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2_Empty">
    <p:spTree>
      <p:nvGrpSpPr>
        <p:cNvPr id="1" name=""/>
        <p:cNvGrpSpPr/>
        <p:nvPr/>
      </p:nvGrpSpPr>
      <p:grpSpPr>
        <a:xfrm>
          <a:off x="0" y="0"/>
          <a:ext cx="0" cy="0"/>
          <a:chOff x="0" y="0"/>
          <a:chExt cx="0" cy="0"/>
        </a:xfrm>
      </p:grpSpPr>
      <p:sp>
        <p:nvSpPr>
          <p:cNvPr id="3" name="Media Placeholder 2">
            <a:extLst>
              <a:ext uri="{FF2B5EF4-FFF2-40B4-BE49-F238E27FC236}">
                <a16:creationId xmlns:a16="http://schemas.microsoft.com/office/drawing/2014/main" id="{0052CFA6-7CF5-41BD-9D94-2D0DAE108428}"/>
              </a:ext>
            </a:extLst>
          </p:cNvPr>
          <p:cNvSpPr>
            <a:spLocks noGrp="1"/>
          </p:cNvSpPr>
          <p:nvPr>
            <p:ph type="media" sz="quarter" idx="10" hasCustomPrompt="1"/>
          </p:nvPr>
        </p:nvSpPr>
        <p:spPr>
          <a:xfrm>
            <a:off x="0" y="0"/>
            <a:ext cx="12192000" cy="6858000"/>
          </a:xfrm>
        </p:spPr>
        <p:txBody>
          <a:bodyPr anchor="ctr"/>
          <a:lstStyle>
            <a:lvl1pPr marL="0" indent="0" algn="ctr">
              <a:buNone/>
              <a:defRPr/>
            </a:lvl1pPr>
          </a:lstStyle>
          <a:p>
            <a:r>
              <a:rPr lang="en-IN" dirty="0"/>
              <a:t>Video</a:t>
            </a:r>
          </a:p>
        </p:txBody>
      </p:sp>
      <p:sp>
        <p:nvSpPr>
          <p:cNvPr id="2" name="Date Placeholder 1">
            <a:extLst>
              <a:ext uri="{FF2B5EF4-FFF2-40B4-BE49-F238E27FC236}">
                <a16:creationId xmlns:a16="http://schemas.microsoft.com/office/drawing/2014/main" id="{E943830C-23AE-48E4-B9DE-E91E6CE0B8B9}"/>
              </a:ext>
            </a:extLst>
          </p:cNvPr>
          <p:cNvSpPr>
            <a:spLocks noGrp="1"/>
          </p:cNvSpPr>
          <p:nvPr>
            <p:ph type="dt" sz="half" idx="11"/>
          </p:nvPr>
        </p:nvSpPr>
        <p:spPr/>
        <p:txBody>
          <a:bodyPr/>
          <a:lstStyle/>
          <a:p>
            <a:fld id="{01361EE7-DFEE-414F-B3DC-5DB03EF15E7F}" type="datetime4">
              <a:rPr lang="en-US" smtClean="0"/>
              <a:t>November 3, 2021</a:t>
            </a:fld>
            <a:endParaRPr lang="en-IN" dirty="0"/>
          </a:p>
        </p:txBody>
      </p:sp>
      <p:sp>
        <p:nvSpPr>
          <p:cNvPr id="4" name="Footer Placeholder 3">
            <a:extLst>
              <a:ext uri="{FF2B5EF4-FFF2-40B4-BE49-F238E27FC236}">
                <a16:creationId xmlns:a16="http://schemas.microsoft.com/office/drawing/2014/main" id="{B0F742A9-BF69-4BF2-966C-3D76FC687FBA}"/>
              </a:ext>
            </a:extLst>
          </p:cNvPr>
          <p:cNvSpPr>
            <a:spLocks noGrp="1"/>
          </p:cNvSpPr>
          <p:nvPr>
            <p:ph type="ftr" sz="quarter" idx="12"/>
          </p:nvPr>
        </p:nvSpPr>
        <p:spPr/>
        <p:txBody>
          <a:bodyPr/>
          <a:lstStyle/>
          <a:p>
            <a:r>
              <a:rPr lang="en-IN" dirty="0"/>
              <a:t>Presentation title</a:t>
            </a:r>
          </a:p>
        </p:txBody>
      </p:sp>
      <p:sp>
        <p:nvSpPr>
          <p:cNvPr id="5" name="Slide Number Placeholder 4">
            <a:extLst>
              <a:ext uri="{FF2B5EF4-FFF2-40B4-BE49-F238E27FC236}">
                <a16:creationId xmlns:a16="http://schemas.microsoft.com/office/drawing/2014/main" id="{9B65F912-EBE8-413B-A241-0FB3A540BA82}"/>
              </a:ext>
            </a:extLst>
          </p:cNvPr>
          <p:cNvSpPr>
            <a:spLocks noGrp="1"/>
          </p:cNvSpPr>
          <p:nvPr>
            <p:ph type="sldNum" sz="quarter" idx="13"/>
          </p:nvPr>
        </p:nvSpPr>
        <p:spPr/>
        <p:txBody>
          <a:body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331792852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1_Key statement">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C37B5C6B-B98B-4A4C-A8A7-B006989B59BC}"/>
              </a:ext>
            </a:extLst>
          </p:cNvPr>
          <p:cNvSpPr>
            <a:spLocks noGrp="1"/>
          </p:cNvSpPr>
          <p:nvPr>
            <p:ph type="dt" sz="half" idx="10"/>
          </p:nvPr>
        </p:nvSpPr>
        <p:spPr/>
        <p:txBody>
          <a:bodyPr/>
          <a:lstStyle/>
          <a:p>
            <a:fld id="{BF6D9845-C7A4-4150-B24B-DD81DE2D7277}" type="datetime4">
              <a:rPr lang="en-US" smtClean="0"/>
              <a:t>November 3, 2021</a:t>
            </a:fld>
            <a:endParaRPr lang="en-IN" dirty="0"/>
          </a:p>
        </p:txBody>
      </p:sp>
      <p:sp>
        <p:nvSpPr>
          <p:cNvPr id="6" name="Footer Placeholder 5">
            <a:extLst>
              <a:ext uri="{FF2B5EF4-FFF2-40B4-BE49-F238E27FC236}">
                <a16:creationId xmlns:a16="http://schemas.microsoft.com/office/drawing/2014/main" id="{3CEF6675-2050-4038-B9E1-B80DB63D730E}"/>
              </a:ext>
            </a:extLst>
          </p:cNvPr>
          <p:cNvSpPr>
            <a:spLocks noGrp="1"/>
          </p:cNvSpPr>
          <p:nvPr>
            <p:ph type="ftr" sz="quarter" idx="11"/>
          </p:nvPr>
        </p:nvSpPr>
        <p:spPr/>
        <p:txBody>
          <a:bodyPr/>
          <a:lstStyle/>
          <a:p>
            <a:r>
              <a:rPr lang="en-IN" dirty="0"/>
              <a:t>Presentation title</a:t>
            </a:r>
          </a:p>
        </p:txBody>
      </p:sp>
      <p:sp>
        <p:nvSpPr>
          <p:cNvPr id="7" name="Slide Number Placeholder 6">
            <a:extLst>
              <a:ext uri="{FF2B5EF4-FFF2-40B4-BE49-F238E27FC236}">
                <a16:creationId xmlns:a16="http://schemas.microsoft.com/office/drawing/2014/main" id="{BBA4D6F3-1431-4069-B814-25584667728F}"/>
              </a:ext>
            </a:extLst>
          </p:cNvPr>
          <p:cNvSpPr>
            <a:spLocks noGrp="1"/>
          </p:cNvSpPr>
          <p:nvPr>
            <p:ph type="sldNum" sz="quarter" idx="12"/>
          </p:nvPr>
        </p:nvSpPr>
        <p:spPr/>
        <p:txBody>
          <a:body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359649333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1_Focused data">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897186E-D73E-46D0-965A-D83686BA73F7}"/>
              </a:ext>
            </a:extLst>
          </p:cNvPr>
          <p:cNvSpPr>
            <a:spLocks noGrp="1"/>
          </p:cNvSpPr>
          <p:nvPr>
            <p:ph type="dt" sz="half" idx="10"/>
          </p:nvPr>
        </p:nvSpPr>
        <p:spPr/>
        <p:txBody>
          <a:bodyPr/>
          <a:lstStyle/>
          <a:p>
            <a:fld id="{A06946B5-2A95-4A78-8EFA-3CFE00AFADD5}" type="datetime4">
              <a:rPr lang="en-US" smtClean="0"/>
              <a:t>November 3, 2021</a:t>
            </a:fld>
            <a:endParaRPr lang="en-IN" dirty="0"/>
          </a:p>
        </p:txBody>
      </p:sp>
      <p:sp>
        <p:nvSpPr>
          <p:cNvPr id="3" name="Footer Placeholder 2">
            <a:extLst>
              <a:ext uri="{FF2B5EF4-FFF2-40B4-BE49-F238E27FC236}">
                <a16:creationId xmlns:a16="http://schemas.microsoft.com/office/drawing/2014/main" id="{9DEF40EA-FE63-4D50-8C90-EC25A860C0C3}"/>
              </a:ext>
            </a:extLst>
          </p:cNvPr>
          <p:cNvSpPr>
            <a:spLocks noGrp="1"/>
          </p:cNvSpPr>
          <p:nvPr>
            <p:ph type="ftr" sz="quarter" idx="11"/>
          </p:nvPr>
        </p:nvSpPr>
        <p:spPr/>
        <p:txBody>
          <a:bodyPr/>
          <a:lstStyle/>
          <a:p>
            <a:r>
              <a:rPr lang="en-IN" dirty="0"/>
              <a:t>Presentation title</a:t>
            </a:r>
          </a:p>
        </p:txBody>
      </p:sp>
      <p:sp>
        <p:nvSpPr>
          <p:cNvPr id="4" name="Slide Number Placeholder 3">
            <a:extLst>
              <a:ext uri="{FF2B5EF4-FFF2-40B4-BE49-F238E27FC236}">
                <a16:creationId xmlns:a16="http://schemas.microsoft.com/office/drawing/2014/main" id="{3F37420B-CF82-4784-8E9C-5C496E27C509}"/>
              </a:ext>
            </a:extLst>
          </p:cNvPr>
          <p:cNvSpPr>
            <a:spLocks noGrp="1"/>
          </p:cNvSpPr>
          <p:nvPr>
            <p:ph type="sldNum" sz="quarter" idx="12"/>
          </p:nvPr>
        </p:nvSpPr>
        <p:spPr/>
        <p:txBody>
          <a:body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11371134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7_Standard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294200"/>
            <a:ext cx="10972800" cy="590400"/>
          </a:xfrm>
        </p:spPr>
        <p:txBody>
          <a:bodyPr/>
          <a:lstStyle>
            <a:lvl1pPr>
              <a:defRPr sz="1799">
                <a:solidFill>
                  <a:schemeClr val="bg1"/>
                </a:solidFill>
              </a:defRPr>
            </a:lvl1pPr>
          </a:lstStyle>
          <a:p>
            <a:r>
              <a:rPr lang="en-US" dirty="0"/>
              <a:t>Standard slide</a:t>
            </a:r>
            <a:endParaRPr lang="en-GB" dirty="0"/>
          </a:p>
        </p:txBody>
      </p:sp>
      <p:sp>
        <p:nvSpPr>
          <p:cNvPr id="80" name="Line 10">
            <a:extLst>
              <a:ext uri="{FF2B5EF4-FFF2-40B4-BE49-F238E27FC236}">
                <a16:creationId xmlns:a16="http://schemas.microsoft.com/office/drawing/2014/main" id="{EF8E9275-C0E0-4ABA-8699-73E5E292EC85}"/>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3" name="Date Placeholder 2">
            <a:extLst>
              <a:ext uri="{FF2B5EF4-FFF2-40B4-BE49-F238E27FC236}">
                <a16:creationId xmlns:a16="http://schemas.microsoft.com/office/drawing/2014/main" id="{7BD5E823-546D-4100-9D33-42F450A382EF}"/>
              </a:ext>
            </a:extLst>
          </p:cNvPr>
          <p:cNvSpPr>
            <a:spLocks noGrp="1"/>
          </p:cNvSpPr>
          <p:nvPr>
            <p:ph type="dt" sz="half" idx="10"/>
          </p:nvPr>
        </p:nvSpPr>
        <p:spPr/>
        <p:txBody>
          <a:bodyPr/>
          <a:lstStyle/>
          <a:p>
            <a:fld id="{6060B22F-2B20-4843-8416-9051DA6FDC64}" type="datetime4">
              <a:rPr lang="en-US" smtClean="0"/>
              <a:t>November 3, 2021</a:t>
            </a:fld>
            <a:endParaRPr lang="en-IN" dirty="0"/>
          </a:p>
        </p:txBody>
      </p:sp>
      <p:sp>
        <p:nvSpPr>
          <p:cNvPr id="4" name="Footer Placeholder 3">
            <a:extLst>
              <a:ext uri="{FF2B5EF4-FFF2-40B4-BE49-F238E27FC236}">
                <a16:creationId xmlns:a16="http://schemas.microsoft.com/office/drawing/2014/main" id="{D4EEA008-3E80-49A8-A128-C1EEB8A02F06}"/>
              </a:ext>
            </a:extLst>
          </p:cNvPr>
          <p:cNvSpPr>
            <a:spLocks noGrp="1"/>
          </p:cNvSpPr>
          <p:nvPr>
            <p:ph type="ftr" sz="quarter" idx="11"/>
          </p:nvPr>
        </p:nvSpPr>
        <p:spPr/>
        <p:txBody>
          <a:bodyPr/>
          <a:lstStyle/>
          <a:p>
            <a:r>
              <a:rPr lang="en-IN" dirty="0"/>
              <a:t>Presentation title</a:t>
            </a:r>
          </a:p>
        </p:txBody>
      </p:sp>
      <p:sp>
        <p:nvSpPr>
          <p:cNvPr id="5" name="Slide Number Placeholder 4">
            <a:extLst>
              <a:ext uri="{FF2B5EF4-FFF2-40B4-BE49-F238E27FC236}">
                <a16:creationId xmlns:a16="http://schemas.microsoft.com/office/drawing/2014/main" id="{0A192330-2E70-49F4-A5DA-F82320E7080E}"/>
              </a:ext>
            </a:extLst>
          </p:cNvPr>
          <p:cNvSpPr>
            <a:spLocks noGrp="1"/>
          </p:cNvSpPr>
          <p:nvPr>
            <p:ph type="sldNum" sz="quarter" idx="12"/>
          </p:nvPr>
        </p:nvSpPr>
        <p:spPr/>
        <p:txBody>
          <a:body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382298768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1_Two columns with heading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12329" y="1869442"/>
            <a:ext cx="5390400" cy="4256075"/>
          </a:xfrm>
        </p:spPr>
        <p:txBody>
          <a:bodyPr/>
          <a:lstStyle>
            <a:lvl1pPr>
              <a:defRPr sz="1499">
                <a:solidFill>
                  <a:schemeClr val="bg1"/>
                </a:solidFill>
              </a:defRPr>
            </a:lvl1pPr>
            <a:lvl2pPr>
              <a:defRPr sz="1349">
                <a:solidFill>
                  <a:schemeClr val="bg1"/>
                </a:solidFill>
              </a:defRPr>
            </a:lvl2pPr>
            <a:lvl3pPr>
              <a:defRPr sz="1199">
                <a:solidFill>
                  <a:schemeClr val="bg1"/>
                </a:solidFill>
              </a:defRPr>
            </a:lvl3pPr>
            <a:lvl4pPr>
              <a:defRPr sz="1049">
                <a:solidFill>
                  <a:schemeClr val="bg1"/>
                </a:solidFill>
              </a:defRPr>
            </a:lvl4pPr>
            <a:lvl5pPr>
              <a:defRPr sz="900">
                <a:solidFill>
                  <a:schemeClr val="bg1"/>
                </a:solidFill>
              </a:defRPr>
            </a:lvl5pPr>
            <a:lvl6pPr>
              <a:defRPr sz="1349"/>
            </a:lvl6pPr>
            <a:lvl7pPr>
              <a:defRPr sz="1349"/>
            </a:lvl7pPr>
            <a:lvl8pPr>
              <a:defRPr sz="1349"/>
            </a:lvl8pPr>
            <a:lvl9pPr>
              <a:defRPr sz="1349"/>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6405" y="1869442"/>
            <a:ext cx="5390400" cy="4256075"/>
          </a:xfrm>
        </p:spPr>
        <p:txBody>
          <a:bodyPr/>
          <a:lstStyle>
            <a:lvl1pPr>
              <a:defRPr sz="1499">
                <a:solidFill>
                  <a:schemeClr val="bg1"/>
                </a:solidFill>
              </a:defRPr>
            </a:lvl1pPr>
            <a:lvl2pPr>
              <a:defRPr sz="1349">
                <a:solidFill>
                  <a:schemeClr val="bg1"/>
                </a:solidFill>
              </a:defRPr>
            </a:lvl2pPr>
            <a:lvl3pPr>
              <a:defRPr sz="1199">
                <a:solidFill>
                  <a:schemeClr val="bg1"/>
                </a:solidFill>
              </a:defRPr>
            </a:lvl3pPr>
            <a:lvl4pPr>
              <a:defRPr sz="1049">
                <a:solidFill>
                  <a:schemeClr val="bg1"/>
                </a:solidFill>
              </a:defRPr>
            </a:lvl4pPr>
            <a:lvl5pPr>
              <a:defRPr sz="900">
                <a:solidFill>
                  <a:schemeClr val="bg1"/>
                </a:solidFill>
              </a:defRPr>
            </a:lvl5pPr>
            <a:lvl6pPr>
              <a:defRPr sz="1349"/>
            </a:lvl6pPr>
            <a:lvl7pPr>
              <a:defRPr sz="1349"/>
            </a:lvl7pPr>
            <a:lvl8pPr>
              <a:defRPr sz="1349"/>
            </a:lvl8pPr>
            <a:lvl9pPr>
              <a:defRPr sz="1349"/>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p:cNvSpPr>
            <a:spLocks noGrp="1"/>
          </p:cNvSpPr>
          <p:nvPr>
            <p:ph type="body" sz="quarter" idx="12"/>
          </p:nvPr>
        </p:nvSpPr>
        <p:spPr>
          <a:xfrm>
            <a:off x="609601" y="1137920"/>
            <a:ext cx="5390400" cy="640800"/>
          </a:xfrm>
        </p:spPr>
        <p:txBody>
          <a:bodyPr anchor="t" anchorCtr="0"/>
          <a:lstStyle>
            <a:lvl1pPr>
              <a:buNone/>
              <a:defRPr b="1">
                <a:solidFill>
                  <a:schemeClr val="bg1"/>
                </a:solidFill>
              </a:defRPr>
            </a:lvl1pPr>
          </a:lstStyle>
          <a:p>
            <a:pPr lvl="0"/>
            <a:endParaRPr lang="en-GB" dirty="0"/>
          </a:p>
        </p:txBody>
      </p:sp>
      <p:sp>
        <p:nvSpPr>
          <p:cNvPr id="11" name="Text Placeholder 9"/>
          <p:cNvSpPr>
            <a:spLocks noGrp="1"/>
          </p:cNvSpPr>
          <p:nvPr>
            <p:ph type="body" sz="quarter" idx="13"/>
          </p:nvPr>
        </p:nvSpPr>
        <p:spPr>
          <a:xfrm>
            <a:off x="6196405" y="1137920"/>
            <a:ext cx="5390400" cy="640800"/>
          </a:xfrm>
        </p:spPr>
        <p:txBody>
          <a:bodyPr anchor="t" anchorCtr="0"/>
          <a:lstStyle>
            <a:lvl1pPr>
              <a:buNone/>
              <a:defRPr b="1">
                <a:solidFill>
                  <a:schemeClr val="bg1"/>
                </a:solidFill>
              </a:defRPr>
            </a:lvl1pPr>
          </a:lstStyle>
          <a:p>
            <a:pPr lvl="0"/>
            <a:endParaRPr lang="en-GB" dirty="0"/>
          </a:p>
        </p:txBody>
      </p:sp>
      <p:sp>
        <p:nvSpPr>
          <p:cNvPr id="2" name="Title 1"/>
          <p:cNvSpPr>
            <a:spLocks noGrp="1"/>
          </p:cNvSpPr>
          <p:nvPr>
            <p:ph type="title"/>
          </p:nvPr>
        </p:nvSpPr>
        <p:spPr>
          <a:xfrm>
            <a:off x="609601" y="294200"/>
            <a:ext cx="10972800" cy="590880"/>
          </a:xfrm>
        </p:spPr>
        <p:txBody>
          <a:bodyPr/>
          <a:lstStyle>
            <a:lvl1pPr>
              <a:defRPr>
                <a:solidFill>
                  <a:schemeClr val="bg1"/>
                </a:solidFill>
              </a:defRPr>
            </a:lvl1pPr>
          </a:lstStyle>
          <a:p>
            <a:r>
              <a:rPr lang="en-US" dirty="0"/>
              <a:t>Click to edit Master title style</a:t>
            </a:r>
          </a:p>
        </p:txBody>
      </p:sp>
      <p:sp>
        <p:nvSpPr>
          <p:cNvPr id="14" name="Line 10">
            <a:extLst>
              <a:ext uri="{FF2B5EF4-FFF2-40B4-BE49-F238E27FC236}">
                <a16:creationId xmlns:a16="http://schemas.microsoft.com/office/drawing/2014/main" id="{9773E7D9-2434-4381-A00D-27B62C086733}"/>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5" name="Date Placeholder 4">
            <a:extLst>
              <a:ext uri="{FF2B5EF4-FFF2-40B4-BE49-F238E27FC236}">
                <a16:creationId xmlns:a16="http://schemas.microsoft.com/office/drawing/2014/main" id="{6A3CD3F7-62DC-4CC4-8F34-C353DB087D7C}"/>
              </a:ext>
            </a:extLst>
          </p:cNvPr>
          <p:cNvSpPr>
            <a:spLocks noGrp="1"/>
          </p:cNvSpPr>
          <p:nvPr>
            <p:ph type="dt" sz="half" idx="14"/>
          </p:nvPr>
        </p:nvSpPr>
        <p:spPr/>
        <p:txBody>
          <a:bodyPr/>
          <a:lstStyle/>
          <a:p>
            <a:fld id="{2FCE0D9C-07D8-49FC-A49C-4F98B480A5E7}" type="datetime4">
              <a:rPr lang="en-US" smtClean="0"/>
              <a:t>November 3, 2021</a:t>
            </a:fld>
            <a:endParaRPr lang="en-IN" dirty="0"/>
          </a:p>
        </p:txBody>
      </p:sp>
      <p:sp>
        <p:nvSpPr>
          <p:cNvPr id="6" name="Footer Placeholder 5">
            <a:extLst>
              <a:ext uri="{FF2B5EF4-FFF2-40B4-BE49-F238E27FC236}">
                <a16:creationId xmlns:a16="http://schemas.microsoft.com/office/drawing/2014/main" id="{4BD2EC01-3D34-4D32-9B76-5269D1AA4651}"/>
              </a:ext>
            </a:extLst>
          </p:cNvPr>
          <p:cNvSpPr>
            <a:spLocks noGrp="1"/>
          </p:cNvSpPr>
          <p:nvPr>
            <p:ph type="ftr" sz="quarter" idx="15"/>
          </p:nvPr>
        </p:nvSpPr>
        <p:spPr/>
        <p:txBody>
          <a:bodyPr/>
          <a:lstStyle/>
          <a:p>
            <a:r>
              <a:rPr lang="en-IN" dirty="0"/>
              <a:t>Presentation title</a:t>
            </a:r>
          </a:p>
        </p:txBody>
      </p:sp>
      <p:sp>
        <p:nvSpPr>
          <p:cNvPr id="7" name="Slide Number Placeholder 6">
            <a:extLst>
              <a:ext uri="{FF2B5EF4-FFF2-40B4-BE49-F238E27FC236}">
                <a16:creationId xmlns:a16="http://schemas.microsoft.com/office/drawing/2014/main" id="{24BE1C2B-4DA4-468F-9976-85F6CBF826F1}"/>
              </a:ext>
            </a:extLst>
          </p:cNvPr>
          <p:cNvSpPr>
            <a:spLocks noGrp="1"/>
          </p:cNvSpPr>
          <p:nvPr>
            <p:ph type="sldNum" sz="quarter" idx="16"/>
          </p:nvPr>
        </p:nvSpPr>
        <p:spPr/>
        <p:txBody>
          <a:body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190128958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5_Standard slide_no bullets">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628F8CDB-776D-4811-AE2C-217236ECDECA}"/>
              </a:ext>
            </a:extLst>
          </p:cNvPr>
          <p:cNvSpPr>
            <a:spLocks noGrp="1"/>
          </p:cNvSpPr>
          <p:nvPr>
            <p:ph type="pic" sz="quarter" idx="12"/>
          </p:nvPr>
        </p:nvSpPr>
        <p:spPr>
          <a:xfrm>
            <a:off x="6223939" y="0"/>
            <a:ext cx="5968061" cy="6858000"/>
          </a:xfrm>
        </p:spPr>
        <p:txBody>
          <a:bodyPr/>
          <a:lstStyle/>
          <a:p>
            <a:endParaRPr lang="en-IN" dirty="0"/>
          </a:p>
        </p:txBody>
      </p:sp>
      <p:sp>
        <p:nvSpPr>
          <p:cNvPr id="5" name="Text Placeholder 4">
            <a:extLst>
              <a:ext uri="{FF2B5EF4-FFF2-40B4-BE49-F238E27FC236}">
                <a16:creationId xmlns:a16="http://schemas.microsoft.com/office/drawing/2014/main" id="{626E96BA-E9E4-496B-8CA5-6DA27B8AD7E4}"/>
              </a:ext>
            </a:extLst>
          </p:cNvPr>
          <p:cNvSpPr>
            <a:spLocks noGrp="1"/>
          </p:cNvSpPr>
          <p:nvPr>
            <p:ph type="body" sz="quarter" idx="10" hasCustomPrompt="1"/>
          </p:nvPr>
        </p:nvSpPr>
        <p:spPr>
          <a:xfrm>
            <a:off x="369514" y="2578743"/>
            <a:ext cx="4535597" cy="1055708"/>
          </a:xfrm>
        </p:spPr>
        <p:txBody>
          <a:bodyPr/>
          <a:lstStyle>
            <a:lvl1pPr marL="0" indent="0">
              <a:buNone/>
              <a:defRPr sz="2249"/>
            </a:lvl1pPr>
          </a:lstStyle>
          <a:p>
            <a:pPr lvl="0"/>
            <a:r>
              <a:rPr lang="en-IN" dirty="0"/>
              <a:t>Chapter Title</a:t>
            </a:r>
          </a:p>
          <a:p>
            <a:pPr lvl="0"/>
            <a:r>
              <a:rPr lang="en-IN" dirty="0"/>
              <a:t>EY Interstate Light</a:t>
            </a:r>
          </a:p>
        </p:txBody>
      </p:sp>
      <p:sp>
        <p:nvSpPr>
          <p:cNvPr id="14" name="Text Placeholder 4">
            <a:extLst>
              <a:ext uri="{FF2B5EF4-FFF2-40B4-BE49-F238E27FC236}">
                <a16:creationId xmlns:a16="http://schemas.microsoft.com/office/drawing/2014/main" id="{1173C8A3-BA2F-497B-A214-45B02D73AF20}"/>
              </a:ext>
            </a:extLst>
          </p:cNvPr>
          <p:cNvSpPr>
            <a:spLocks noGrp="1"/>
          </p:cNvSpPr>
          <p:nvPr>
            <p:ph type="body" sz="quarter" idx="11" hasCustomPrompt="1"/>
          </p:nvPr>
        </p:nvSpPr>
        <p:spPr>
          <a:xfrm>
            <a:off x="369514" y="3840384"/>
            <a:ext cx="4535597" cy="1055708"/>
          </a:xfrm>
        </p:spPr>
        <p:txBody>
          <a:bodyPr/>
          <a:lstStyle>
            <a:lvl1pPr marL="0" indent="0">
              <a:buNone/>
              <a:defRPr sz="1199"/>
            </a:lvl1pPr>
          </a:lstStyle>
          <a:p>
            <a:pPr lvl="0"/>
            <a:r>
              <a:rPr lang="en-IN" dirty="0"/>
              <a:t>text</a:t>
            </a:r>
          </a:p>
        </p:txBody>
      </p:sp>
      <p:sp>
        <p:nvSpPr>
          <p:cNvPr id="2" name="Date Placeholder 1">
            <a:extLst>
              <a:ext uri="{FF2B5EF4-FFF2-40B4-BE49-F238E27FC236}">
                <a16:creationId xmlns:a16="http://schemas.microsoft.com/office/drawing/2014/main" id="{E3EABBDA-A77F-45A2-9996-90CD0EE5C388}"/>
              </a:ext>
            </a:extLst>
          </p:cNvPr>
          <p:cNvSpPr>
            <a:spLocks noGrp="1"/>
          </p:cNvSpPr>
          <p:nvPr>
            <p:ph type="dt" sz="half" idx="13"/>
          </p:nvPr>
        </p:nvSpPr>
        <p:spPr/>
        <p:txBody>
          <a:bodyPr/>
          <a:lstStyle/>
          <a:p>
            <a:fld id="{B2426A3F-B3E8-4480-9463-4E27D8D11866}" type="datetime4">
              <a:rPr lang="en-US" smtClean="0"/>
              <a:t>November 3, 2021</a:t>
            </a:fld>
            <a:endParaRPr lang="en-IN" dirty="0"/>
          </a:p>
        </p:txBody>
      </p:sp>
      <p:sp>
        <p:nvSpPr>
          <p:cNvPr id="3" name="Footer Placeholder 2">
            <a:extLst>
              <a:ext uri="{FF2B5EF4-FFF2-40B4-BE49-F238E27FC236}">
                <a16:creationId xmlns:a16="http://schemas.microsoft.com/office/drawing/2014/main" id="{0F883B36-3BA3-42B4-A811-65C0AF01A86F}"/>
              </a:ext>
            </a:extLst>
          </p:cNvPr>
          <p:cNvSpPr>
            <a:spLocks noGrp="1"/>
          </p:cNvSpPr>
          <p:nvPr>
            <p:ph type="ftr" sz="quarter" idx="14"/>
          </p:nvPr>
        </p:nvSpPr>
        <p:spPr/>
        <p:txBody>
          <a:bodyPr/>
          <a:lstStyle/>
          <a:p>
            <a:r>
              <a:rPr lang="en-IN" dirty="0"/>
              <a:t>Presentation title</a:t>
            </a:r>
          </a:p>
        </p:txBody>
      </p:sp>
      <p:sp>
        <p:nvSpPr>
          <p:cNvPr id="4" name="Slide Number Placeholder 3">
            <a:extLst>
              <a:ext uri="{FF2B5EF4-FFF2-40B4-BE49-F238E27FC236}">
                <a16:creationId xmlns:a16="http://schemas.microsoft.com/office/drawing/2014/main" id="{89D9C98C-F30E-45BC-A1D9-67DB57119DCE}"/>
              </a:ext>
            </a:extLst>
          </p:cNvPr>
          <p:cNvSpPr>
            <a:spLocks noGrp="1"/>
          </p:cNvSpPr>
          <p:nvPr>
            <p:ph type="sldNum" sz="quarter" idx="15"/>
          </p:nvPr>
        </p:nvSpPr>
        <p:spPr/>
        <p:txBody>
          <a:body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200861022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6_Standard slide_no bullets">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697C43D-4F1B-43DA-A0C6-DA6B6708E161}"/>
              </a:ext>
            </a:extLst>
          </p:cNvPr>
          <p:cNvSpPr>
            <a:spLocks noGrp="1"/>
          </p:cNvSpPr>
          <p:nvPr>
            <p:ph type="body" sz="quarter" idx="10" hasCustomPrompt="1"/>
          </p:nvPr>
        </p:nvSpPr>
        <p:spPr>
          <a:xfrm>
            <a:off x="352618" y="2851522"/>
            <a:ext cx="4445484" cy="1202318"/>
          </a:xfrm>
        </p:spPr>
        <p:txBody>
          <a:bodyPr vert="horz" lIns="0" tIns="0" rIns="0" bIns="0" rtlCol="0" anchor="ctr" anchorCtr="0">
            <a:noAutofit/>
          </a:bodyPr>
          <a:lstStyle>
            <a:lvl1pPr marL="0" indent="0">
              <a:buNone/>
              <a:defRPr kumimoji="0" lang="en-IN" sz="2699" b="0" i="0" u="none" strike="noStrike" cap="none" spc="0" normalizeH="0" baseline="0" dirty="0">
                <a:ln>
                  <a:noFill/>
                </a:ln>
                <a:solidFill>
                  <a:schemeClr val="bg1"/>
                </a:solidFill>
                <a:effectLst/>
                <a:uLnTx/>
                <a:uFillTx/>
                <a:latin typeface="EYInterstate Light" panose="02000506000000020004" pitchFamily="2" charset="0"/>
                <a:ea typeface="+mj-ea"/>
                <a:cs typeface="+mj-cs"/>
              </a:defRPr>
            </a:lvl1pPr>
          </a:lstStyle>
          <a:p>
            <a:pPr marL="267319" marR="0" lvl="0" indent="-267319" defTabSz="755512" fontAlgn="auto">
              <a:lnSpc>
                <a:spcPct val="100000"/>
              </a:lnSpc>
              <a:spcBef>
                <a:spcPct val="0"/>
              </a:spcBef>
              <a:spcAft>
                <a:spcPts val="0"/>
              </a:spcAft>
              <a:buClrTx/>
              <a:buSzTx/>
              <a:tabLst/>
            </a:pPr>
            <a:r>
              <a:rPr lang="en-US" dirty="0"/>
              <a:t>Chapter Title</a:t>
            </a:r>
            <a:endParaRPr lang="en-IN" dirty="0"/>
          </a:p>
        </p:txBody>
      </p:sp>
      <p:sp>
        <p:nvSpPr>
          <p:cNvPr id="2" name="Date Placeholder 1">
            <a:extLst>
              <a:ext uri="{FF2B5EF4-FFF2-40B4-BE49-F238E27FC236}">
                <a16:creationId xmlns:a16="http://schemas.microsoft.com/office/drawing/2014/main" id="{D00C2D9D-B0D7-494E-9184-FCD6E94AACE5}"/>
              </a:ext>
            </a:extLst>
          </p:cNvPr>
          <p:cNvSpPr>
            <a:spLocks noGrp="1"/>
          </p:cNvSpPr>
          <p:nvPr>
            <p:ph type="dt" sz="half" idx="11"/>
          </p:nvPr>
        </p:nvSpPr>
        <p:spPr/>
        <p:txBody>
          <a:bodyPr/>
          <a:lstStyle/>
          <a:p>
            <a:fld id="{63AAEBB3-7564-493B-8E44-143A8BF3AE15}" type="datetime4">
              <a:rPr lang="en-US" smtClean="0"/>
              <a:t>November 3, 2021</a:t>
            </a:fld>
            <a:endParaRPr lang="en-IN" dirty="0"/>
          </a:p>
        </p:txBody>
      </p:sp>
      <p:sp>
        <p:nvSpPr>
          <p:cNvPr id="3" name="Footer Placeholder 2">
            <a:extLst>
              <a:ext uri="{FF2B5EF4-FFF2-40B4-BE49-F238E27FC236}">
                <a16:creationId xmlns:a16="http://schemas.microsoft.com/office/drawing/2014/main" id="{587FD91A-AB40-450B-8784-9A5D99C62D81}"/>
              </a:ext>
            </a:extLst>
          </p:cNvPr>
          <p:cNvSpPr>
            <a:spLocks noGrp="1"/>
          </p:cNvSpPr>
          <p:nvPr>
            <p:ph type="ftr" sz="quarter" idx="12"/>
          </p:nvPr>
        </p:nvSpPr>
        <p:spPr/>
        <p:txBody>
          <a:bodyPr/>
          <a:lstStyle/>
          <a:p>
            <a:r>
              <a:rPr lang="en-IN" dirty="0"/>
              <a:t>Presentation title</a:t>
            </a:r>
          </a:p>
        </p:txBody>
      </p:sp>
      <p:sp>
        <p:nvSpPr>
          <p:cNvPr id="4" name="Slide Number Placeholder 3">
            <a:extLst>
              <a:ext uri="{FF2B5EF4-FFF2-40B4-BE49-F238E27FC236}">
                <a16:creationId xmlns:a16="http://schemas.microsoft.com/office/drawing/2014/main" id="{C2CE5F90-7113-4FA1-AFCF-3BC8EF010002}"/>
              </a:ext>
            </a:extLst>
          </p:cNvPr>
          <p:cNvSpPr>
            <a:spLocks noGrp="1"/>
          </p:cNvSpPr>
          <p:nvPr>
            <p:ph type="sldNum" sz="quarter" idx="13"/>
          </p:nvPr>
        </p:nvSpPr>
        <p:spPr/>
        <p:txBody>
          <a:body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201314238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1_Divider 1">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BD5388A-86DF-494E-B137-EE20B7E1CF99}"/>
              </a:ext>
            </a:extLst>
          </p:cNvPr>
          <p:cNvSpPr>
            <a:spLocks noGrp="1"/>
          </p:cNvSpPr>
          <p:nvPr>
            <p:ph type="dt" sz="half" idx="10"/>
          </p:nvPr>
        </p:nvSpPr>
        <p:spPr/>
        <p:txBody>
          <a:bodyPr/>
          <a:lstStyle/>
          <a:p>
            <a:fld id="{CE60F04C-3DD0-4111-94CC-B11DDDAF9904}" type="datetime4">
              <a:rPr lang="en-US" smtClean="0"/>
              <a:t>November 3, 2021</a:t>
            </a:fld>
            <a:endParaRPr lang="en-IN" dirty="0"/>
          </a:p>
        </p:txBody>
      </p:sp>
      <p:sp>
        <p:nvSpPr>
          <p:cNvPr id="3" name="Footer Placeholder 2">
            <a:extLst>
              <a:ext uri="{FF2B5EF4-FFF2-40B4-BE49-F238E27FC236}">
                <a16:creationId xmlns:a16="http://schemas.microsoft.com/office/drawing/2014/main" id="{7297E548-6FF4-4D89-ADE0-60181F5365D0}"/>
              </a:ext>
            </a:extLst>
          </p:cNvPr>
          <p:cNvSpPr>
            <a:spLocks noGrp="1"/>
          </p:cNvSpPr>
          <p:nvPr>
            <p:ph type="ftr" sz="quarter" idx="11"/>
          </p:nvPr>
        </p:nvSpPr>
        <p:spPr/>
        <p:txBody>
          <a:bodyPr/>
          <a:lstStyle/>
          <a:p>
            <a:r>
              <a:rPr lang="en-IN" dirty="0"/>
              <a:t>Presentation title</a:t>
            </a:r>
          </a:p>
        </p:txBody>
      </p:sp>
      <p:sp>
        <p:nvSpPr>
          <p:cNvPr id="4" name="Slide Number Placeholder 3">
            <a:extLst>
              <a:ext uri="{FF2B5EF4-FFF2-40B4-BE49-F238E27FC236}">
                <a16:creationId xmlns:a16="http://schemas.microsoft.com/office/drawing/2014/main" id="{810B0A8B-D001-432B-877C-21558412BB33}"/>
              </a:ext>
            </a:extLst>
          </p:cNvPr>
          <p:cNvSpPr>
            <a:spLocks noGrp="1"/>
          </p:cNvSpPr>
          <p:nvPr>
            <p:ph type="sldNum" sz="quarter" idx="12"/>
          </p:nvPr>
        </p:nvSpPr>
        <p:spPr/>
        <p:txBody>
          <a:body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3808209073"/>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p>
        </p:txBody>
      </p:sp>
      <p:sp>
        <p:nvSpPr>
          <p:cNvPr id="3" name="Date Placeholder 2"/>
          <p:cNvSpPr>
            <a:spLocks noGrp="1"/>
          </p:cNvSpPr>
          <p:nvPr>
            <p:ph type="dt" sz="half" idx="10"/>
          </p:nvPr>
        </p:nvSpPr>
        <p:spPr/>
        <p:txBody>
          <a:bodyPr/>
          <a:lstStyle/>
          <a:p>
            <a:endParaRPr lang="en-CA"/>
          </a:p>
        </p:txBody>
      </p:sp>
      <p:sp>
        <p:nvSpPr>
          <p:cNvPr id="4" name="Footer Placeholder 3"/>
          <p:cNvSpPr>
            <a:spLocks noGrp="1"/>
          </p:cNvSpPr>
          <p:nvPr>
            <p:ph type="ftr" sz="quarter" idx="11"/>
          </p:nvPr>
        </p:nvSpPr>
        <p:spPr/>
        <p:txBody>
          <a:bodyPr/>
          <a:lstStyle/>
          <a:p>
            <a:r>
              <a:rPr lang="en-US" dirty="0"/>
              <a:t>PAC Professional Accounting Futures 2021</a:t>
            </a:r>
            <a:endParaRPr lang="en-CA" dirty="0"/>
          </a:p>
        </p:txBody>
      </p:sp>
      <p:sp>
        <p:nvSpPr>
          <p:cNvPr id="5" name="Slide Number Placeholder 4"/>
          <p:cNvSpPr>
            <a:spLocks noGrp="1"/>
          </p:cNvSpPr>
          <p:nvPr>
            <p:ph type="sldNum" sz="quarter" idx="12"/>
          </p:nvPr>
        </p:nvSpPr>
        <p:spPr/>
        <p:txBody>
          <a:bodyPr/>
          <a:lstStyle/>
          <a:p>
            <a:fld id="{1922BD0D-169D-4E79-8896-91849D654FE9}" type="slidenum">
              <a:rPr lang="en-CA" smtClean="0"/>
              <a:t>‹#›</a:t>
            </a:fld>
            <a:endParaRPr lang="en-CA"/>
          </a:p>
        </p:txBody>
      </p:sp>
    </p:spTree>
    <p:extLst>
      <p:ext uri="{BB962C8B-B14F-4D97-AF65-F5344CB8AC3E}">
        <p14:creationId xmlns:p14="http://schemas.microsoft.com/office/powerpoint/2010/main" val="300062914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userDrawn="1">
  <p:cSld name="3_Final legal text">
    <p:spTree>
      <p:nvGrpSpPr>
        <p:cNvPr id="1" name=""/>
        <p:cNvGrpSpPr/>
        <p:nvPr/>
      </p:nvGrpSpPr>
      <p:grpSpPr>
        <a:xfrm>
          <a:off x="0" y="0"/>
          <a:ext cx="0" cy="0"/>
          <a:chOff x="0" y="0"/>
          <a:chExt cx="0" cy="0"/>
        </a:xfrm>
      </p:grpSpPr>
      <p:sp>
        <p:nvSpPr>
          <p:cNvPr id="8" name="Content Placeholder 2"/>
          <p:cNvSpPr>
            <a:spLocks noGrp="1"/>
          </p:cNvSpPr>
          <p:nvPr>
            <p:ph idx="1"/>
          </p:nvPr>
        </p:nvSpPr>
        <p:spPr>
          <a:xfrm>
            <a:off x="607483" y="719139"/>
            <a:ext cx="4675200" cy="5210062"/>
          </a:xfrm>
        </p:spPr>
        <p:txBody>
          <a:bodyPr/>
          <a:lstStyle>
            <a:lvl1pPr marL="0" indent="0" algn="l" defTabSz="746124" rtl="0" fontAlgn="base">
              <a:lnSpc>
                <a:spcPct val="100000"/>
              </a:lnSpc>
              <a:spcBef>
                <a:spcPct val="70000"/>
              </a:spcBef>
              <a:spcAft>
                <a:spcPct val="0"/>
              </a:spcAft>
              <a:buSzPct val="100000"/>
              <a:buNone/>
              <a:defRPr lang="en-US" sz="900" kern="1200" noProof="0" dirty="0" smtClean="0">
                <a:solidFill>
                  <a:schemeClr val="bg1"/>
                </a:solidFill>
                <a:latin typeface="EYInterstate Light" panose="02000506000000020004" pitchFamily="2" charset="0"/>
                <a:ea typeface="+mn-ea"/>
                <a:cs typeface="Arial" pitchFamily="34" charset="0"/>
              </a:defRPr>
            </a:lvl1pPr>
            <a:lvl2pPr marL="0" indent="0" algn="l" defTabSz="746124" rtl="0" fontAlgn="base">
              <a:lnSpc>
                <a:spcPct val="100000"/>
              </a:lnSpc>
              <a:spcBef>
                <a:spcPct val="0"/>
              </a:spcBef>
              <a:spcAft>
                <a:spcPct val="0"/>
              </a:spcAft>
              <a:buSzPct val="100000"/>
              <a:buNone/>
              <a:defRPr lang="en-US" sz="675" b="1" kern="1200" noProof="0" dirty="0" smtClean="0">
                <a:solidFill>
                  <a:schemeClr val="bg1"/>
                </a:solidFill>
                <a:latin typeface="EYInterstate Light" panose="02000506000000020004" pitchFamily="2" charset="0"/>
                <a:ea typeface="+mn-ea"/>
                <a:cs typeface="Arial" pitchFamily="34" charset="0"/>
              </a:defRPr>
            </a:lvl2pPr>
            <a:lvl3pPr marL="132089" indent="-132089" algn="l" defTabSz="746124" rtl="0" fontAlgn="base">
              <a:lnSpc>
                <a:spcPct val="100000"/>
              </a:lnSpc>
              <a:spcBef>
                <a:spcPct val="0"/>
              </a:spcBef>
              <a:spcAft>
                <a:spcPct val="0"/>
              </a:spcAft>
              <a:buClr>
                <a:schemeClr val="tx2"/>
              </a:buClr>
              <a:buSzPct val="70000"/>
              <a:buFont typeface="Arial" pitchFamily="34" charset="0"/>
              <a:buChar char="►"/>
              <a:defRPr lang="en-US" sz="675" b="1" kern="1200" noProof="0" dirty="0" smtClean="0">
                <a:solidFill>
                  <a:schemeClr val="bg1"/>
                </a:solidFill>
                <a:latin typeface="EYInterstate Light" panose="02000506000000020004" pitchFamily="2" charset="0"/>
                <a:ea typeface="+mn-ea"/>
                <a:cs typeface="Arial" pitchFamily="34" charset="0"/>
              </a:defRPr>
            </a:lvl3pPr>
            <a:lvl4pPr marL="0" indent="0" algn="l" defTabSz="746124" rtl="0" fontAlgn="base">
              <a:lnSpc>
                <a:spcPct val="100000"/>
              </a:lnSpc>
              <a:spcBef>
                <a:spcPct val="0"/>
              </a:spcBef>
              <a:spcAft>
                <a:spcPct val="0"/>
              </a:spcAft>
              <a:buSzPct val="100000"/>
              <a:buNone/>
              <a:defRPr lang="en-US" sz="600" kern="1200" noProof="0" dirty="0" smtClean="0">
                <a:solidFill>
                  <a:schemeClr val="bg1"/>
                </a:solidFill>
                <a:latin typeface="EYInterstate Light" panose="02000506000000020004" pitchFamily="2" charset="0"/>
                <a:ea typeface="+mn-ea"/>
                <a:cs typeface="Arial" pitchFamily="34" charset="0"/>
              </a:defRPr>
            </a:lvl4pPr>
            <a:lvl5pPr marL="141609" indent="-141609" algn="l" defTabSz="746124" rtl="0" fontAlgn="base">
              <a:lnSpc>
                <a:spcPct val="100000"/>
              </a:lnSpc>
              <a:spcBef>
                <a:spcPct val="0"/>
              </a:spcBef>
              <a:spcAft>
                <a:spcPct val="0"/>
              </a:spcAft>
              <a:buClr>
                <a:schemeClr val="tx2"/>
              </a:buClr>
              <a:buSzPct val="70000"/>
              <a:buFont typeface="Arial" pitchFamily="34" charset="0"/>
              <a:buChar char="►"/>
              <a:defRPr lang="en-US" sz="600" kern="1200" noProof="0" dirty="0">
                <a:solidFill>
                  <a:schemeClr val="bg1"/>
                </a:solidFill>
                <a:latin typeface="EYInterstate Light" panose="02000506000000020004" pitchFamily="2" charset="0"/>
                <a:ea typeface="+mn-ea"/>
                <a:cs typeface="Arial" pitchFamily="34" charset="0"/>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extLst>
      <p:ext uri="{BB962C8B-B14F-4D97-AF65-F5344CB8AC3E}">
        <p14:creationId xmlns:p14="http://schemas.microsoft.com/office/powerpoint/2010/main" val="28839217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CA"/>
          </a:p>
        </p:txBody>
      </p:sp>
      <p:sp>
        <p:nvSpPr>
          <p:cNvPr id="3" name="Footer Placeholder 2"/>
          <p:cNvSpPr>
            <a:spLocks noGrp="1"/>
          </p:cNvSpPr>
          <p:nvPr>
            <p:ph type="ftr" sz="quarter" idx="11"/>
          </p:nvPr>
        </p:nvSpPr>
        <p:spPr/>
        <p:txBody>
          <a:bodyPr/>
          <a:lstStyle/>
          <a:p>
            <a:r>
              <a:rPr lang="en-US" dirty="0"/>
              <a:t>PAC Professional Accounting Futures 2021</a:t>
            </a:r>
            <a:endParaRPr lang="en-CA" dirty="0"/>
          </a:p>
        </p:txBody>
      </p:sp>
      <p:sp>
        <p:nvSpPr>
          <p:cNvPr id="4" name="Slide Number Placeholder 3"/>
          <p:cNvSpPr>
            <a:spLocks noGrp="1"/>
          </p:cNvSpPr>
          <p:nvPr>
            <p:ph type="sldNum" sz="quarter" idx="12"/>
          </p:nvPr>
        </p:nvSpPr>
        <p:spPr/>
        <p:txBody>
          <a:bodyPr/>
          <a:lstStyle/>
          <a:p>
            <a:fld id="{1922BD0D-169D-4E79-8896-91849D654FE9}" type="slidenum">
              <a:rPr lang="en-CA" smtClean="0"/>
              <a:t>‹#›</a:t>
            </a:fld>
            <a:endParaRPr lang="en-CA"/>
          </a:p>
        </p:txBody>
      </p:sp>
    </p:spTree>
    <p:extLst>
      <p:ext uri="{BB962C8B-B14F-4D97-AF65-F5344CB8AC3E}">
        <p14:creationId xmlns:p14="http://schemas.microsoft.com/office/powerpoint/2010/main" val="42700540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CA"/>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a:t>Click to edit Master text styles</a:t>
            </a:r>
          </a:p>
        </p:txBody>
      </p:sp>
      <p:sp>
        <p:nvSpPr>
          <p:cNvPr id="5" name="Date Placeholder 4"/>
          <p:cNvSpPr>
            <a:spLocks noGrp="1"/>
          </p:cNvSpPr>
          <p:nvPr>
            <p:ph type="dt" sz="half" idx="10"/>
          </p:nvPr>
        </p:nvSpPr>
        <p:spPr/>
        <p:txBody>
          <a:bodyPr/>
          <a:lstStyle/>
          <a:p>
            <a:endParaRPr lang="en-CA"/>
          </a:p>
        </p:txBody>
      </p:sp>
      <p:sp>
        <p:nvSpPr>
          <p:cNvPr id="6" name="Footer Placeholder 5"/>
          <p:cNvSpPr>
            <a:spLocks noGrp="1"/>
          </p:cNvSpPr>
          <p:nvPr>
            <p:ph type="ftr" sz="quarter" idx="11"/>
          </p:nvPr>
        </p:nvSpPr>
        <p:spPr/>
        <p:txBody>
          <a:bodyPr/>
          <a:lstStyle/>
          <a:p>
            <a:r>
              <a:rPr lang="en-US"/>
              <a:t>PAC Professional Accounting Futures 2019</a:t>
            </a:r>
            <a:endParaRPr lang="en-CA"/>
          </a:p>
        </p:txBody>
      </p:sp>
      <p:sp>
        <p:nvSpPr>
          <p:cNvPr id="7" name="Slide Number Placeholder 6"/>
          <p:cNvSpPr>
            <a:spLocks noGrp="1"/>
          </p:cNvSpPr>
          <p:nvPr>
            <p:ph type="sldNum" sz="quarter" idx="12"/>
          </p:nvPr>
        </p:nvSpPr>
        <p:spPr/>
        <p:txBody>
          <a:bodyPr/>
          <a:lstStyle/>
          <a:p>
            <a:fld id="{1922BD0D-169D-4E79-8896-91849D654FE9}" type="slidenum">
              <a:rPr lang="en-CA" smtClean="0"/>
              <a:t>‹#›</a:t>
            </a:fld>
            <a:endParaRPr lang="en-CA"/>
          </a:p>
        </p:txBody>
      </p:sp>
    </p:spTree>
    <p:extLst>
      <p:ext uri="{BB962C8B-B14F-4D97-AF65-F5344CB8AC3E}">
        <p14:creationId xmlns:p14="http://schemas.microsoft.com/office/powerpoint/2010/main" val="25019204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CA"/>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CA"/>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a:t>Click to edit Master text styles</a:t>
            </a:r>
          </a:p>
        </p:txBody>
      </p:sp>
      <p:sp>
        <p:nvSpPr>
          <p:cNvPr id="5" name="Date Placeholder 4"/>
          <p:cNvSpPr>
            <a:spLocks noGrp="1"/>
          </p:cNvSpPr>
          <p:nvPr>
            <p:ph type="dt" sz="half" idx="10"/>
          </p:nvPr>
        </p:nvSpPr>
        <p:spPr/>
        <p:txBody>
          <a:bodyPr/>
          <a:lstStyle/>
          <a:p>
            <a:endParaRPr lang="en-CA"/>
          </a:p>
        </p:txBody>
      </p:sp>
      <p:sp>
        <p:nvSpPr>
          <p:cNvPr id="6" name="Footer Placeholder 5"/>
          <p:cNvSpPr>
            <a:spLocks noGrp="1"/>
          </p:cNvSpPr>
          <p:nvPr>
            <p:ph type="ftr" sz="quarter" idx="11"/>
          </p:nvPr>
        </p:nvSpPr>
        <p:spPr/>
        <p:txBody>
          <a:bodyPr/>
          <a:lstStyle/>
          <a:p>
            <a:r>
              <a:rPr lang="en-US"/>
              <a:t>PAC Professional Accounting Futures 2019</a:t>
            </a:r>
            <a:endParaRPr lang="en-CA"/>
          </a:p>
        </p:txBody>
      </p:sp>
      <p:sp>
        <p:nvSpPr>
          <p:cNvPr id="7" name="Slide Number Placeholder 6"/>
          <p:cNvSpPr>
            <a:spLocks noGrp="1"/>
          </p:cNvSpPr>
          <p:nvPr>
            <p:ph type="sldNum" sz="quarter" idx="12"/>
          </p:nvPr>
        </p:nvSpPr>
        <p:spPr/>
        <p:txBody>
          <a:bodyPr/>
          <a:lstStyle/>
          <a:p>
            <a:fld id="{1922BD0D-169D-4E79-8896-91849D654FE9}" type="slidenum">
              <a:rPr lang="en-CA" smtClean="0"/>
              <a:t>‹#›</a:t>
            </a:fld>
            <a:endParaRPr lang="en-CA"/>
          </a:p>
        </p:txBody>
      </p:sp>
    </p:spTree>
    <p:extLst>
      <p:ext uri="{BB962C8B-B14F-4D97-AF65-F5344CB8AC3E}">
        <p14:creationId xmlns:p14="http://schemas.microsoft.com/office/powerpoint/2010/main" val="40295336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9" Type="http://schemas.openxmlformats.org/officeDocument/2006/relationships/slideLayout" Target="../slideLayouts/slideLayout50.xml"/><Relationship Id="rId21" Type="http://schemas.openxmlformats.org/officeDocument/2006/relationships/slideLayout" Target="../slideLayouts/slideLayout32.xml"/><Relationship Id="rId34" Type="http://schemas.openxmlformats.org/officeDocument/2006/relationships/slideLayout" Target="../slideLayouts/slideLayout45.xml"/><Relationship Id="rId42" Type="http://schemas.openxmlformats.org/officeDocument/2006/relationships/slideLayout" Target="../slideLayouts/slideLayout53.xml"/><Relationship Id="rId47" Type="http://schemas.openxmlformats.org/officeDocument/2006/relationships/slideLayout" Target="../slideLayouts/slideLayout58.xml"/><Relationship Id="rId50" Type="http://schemas.openxmlformats.org/officeDocument/2006/relationships/theme" Target="../theme/theme2.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9" Type="http://schemas.openxmlformats.org/officeDocument/2006/relationships/slideLayout" Target="../slideLayouts/slideLayout40.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32" Type="http://schemas.openxmlformats.org/officeDocument/2006/relationships/slideLayout" Target="../slideLayouts/slideLayout43.xml"/><Relationship Id="rId37" Type="http://schemas.openxmlformats.org/officeDocument/2006/relationships/slideLayout" Target="../slideLayouts/slideLayout48.xml"/><Relationship Id="rId40" Type="http://schemas.openxmlformats.org/officeDocument/2006/relationships/slideLayout" Target="../slideLayouts/slideLayout51.xml"/><Relationship Id="rId45" Type="http://schemas.openxmlformats.org/officeDocument/2006/relationships/slideLayout" Target="../slideLayouts/slideLayout56.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36" Type="http://schemas.openxmlformats.org/officeDocument/2006/relationships/slideLayout" Target="../slideLayouts/slideLayout47.xml"/><Relationship Id="rId49" Type="http://schemas.openxmlformats.org/officeDocument/2006/relationships/slideLayout" Target="../slideLayouts/slideLayout60.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31" Type="http://schemas.openxmlformats.org/officeDocument/2006/relationships/slideLayout" Target="../slideLayouts/slideLayout42.xml"/><Relationship Id="rId44" Type="http://schemas.openxmlformats.org/officeDocument/2006/relationships/slideLayout" Target="../slideLayouts/slideLayout55.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slideLayout" Target="../slideLayouts/slideLayout41.xml"/><Relationship Id="rId35" Type="http://schemas.openxmlformats.org/officeDocument/2006/relationships/slideLayout" Target="../slideLayouts/slideLayout46.xml"/><Relationship Id="rId43" Type="http://schemas.openxmlformats.org/officeDocument/2006/relationships/slideLayout" Target="../slideLayouts/slideLayout54.xml"/><Relationship Id="rId48" Type="http://schemas.openxmlformats.org/officeDocument/2006/relationships/slideLayout" Target="../slideLayouts/slideLayout59.xml"/><Relationship Id="rId8" Type="http://schemas.openxmlformats.org/officeDocument/2006/relationships/slideLayout" Target="../slideLayouts/slideLayout19.xml"/><Relationship Id="rId3" Type="http://schemas.openxmlformats.org/officeDocument/2006/relationships/slideLayout" Target="../slideLayouts/slideLayout14.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33" Type="http://schemas.openxmlformats.org/officeDocument/2006/relationships/slideLayout" Target="../slideLayouts/slideLayout44.xml"/><Relationship Id="rId38" Type="http://schemas.openxmlformats.org/officeDocument/2006/relationships/slideLayout" Target="../slideLayouts/slideLayout49.xml"/><Relationship Id="rId46" Type="http://schemas.openxmlformats.org/officeDocument/2006/relationships/slideLayout" Target="../slideLayouts/slideLayout57.xml"/><Relationship Id="rId20" Type="http://schemas.openxmlformats.org/officeDocument/2006/relationships/slideLayout" Target="../slideLayouts/slideLayout31.xml"/><Relationship Id="rId41" Type="http://schemas.openxmlformats.org/officeDocument/2006/relationships/slideLayout" Target="../slideLayouts/slideLayout52.xml"/><Relationship Id="rId1" Type="http://schemas.openxmlformats.org/officeDocument/2006/relationships/slideLayout" Target="../slideLayouts/slideLayout12.xml"/><Relationship Id="rId6"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CA" dirty="0"/>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CA"/>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PAC Professional Accounting Futures 2021</a:t>
            </a:r>
            <a:endParaRPr lang="en-CA" dirty="0"/>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22BD0D-169D-4E79-8896-91849D654FE9}" type="slidenum">
              <a:rPr lang="en-CA" smtClean="0"/>
              <a:t>‹#›</a:t>
            </a:fld>
            <a:endParaRPr lang="en-CA"/>
          </a:p>
        </p:txBody>
      </p:sp>
    </p:spTree>
    <p:extLst>
      <p:ext uri="{BB962C8B-B14F-4D97-AF65-F5344CB8AC3E}">
        <p14:creationId xmlns:p14="http://schemas.microsoft.com/office/powerpoint/2010/main" val="4277543412"/>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ctr" defTabSz="914400" rtl="0" eaLnBrk="1" latinLnBrk="0" hangingPunct="1">
        <a:spcBef>
          <a:spcPct val="0"/>
        </a:spcBef>
        <a:buNone/>
        <a:defRPr sz="4400" kern="1200">
          <a:solidFill>
            <a:srgbClr val="FFFF00"/>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1" y="294200"/>
            <a:ext cx="10972800" cy="590880"/>
          </a:xfrm>
          <a:prstGeom prst="rect">
            <a:avLst/>
          </a:prstGeom>
        </p:spPr>
        <p:txBody>
          <a:bodyPr vert="horz" lIns="0" tIns="0" rIns="0" bIns="0" rtlCol="0" anchor="t" anchorCtr="0">
            <a:noAutofit/>
          </a:bodyPr>
          <a:lstStyle/>
          <a:p>
            <a:r>
              <a:rPr lang="en-US" dirty="0"/>
              <a:t>Click to edit Master title style</a:t>
            </a:r>
            <a:endParaRPr lang="en-GB" dirty="0"/>
          </a:p>
        </p:txBody>
      </p:sp>
      <p:sp>
        <p:nvSpPr>
          <p:cNvPr id="3" name="Text Placeholder 2"/>
          <p:cNvSpPr>
            <a:spLocks noGrp="1"/>
          </p:cNvSpPr>
          <p:nvPr>
            <p:ph type="body" idx="1"/>
          </p:nvPr>
        </p:nvSpPr>
        <p:spPr>
          <a:xfrm>
            <a:off x="609601" y="1137920"/>
            <a:ext cx="10972800" cy="4947920"/>
          </a:xfrm>
          <a:prstGeom prst="rect">
            <a:avLst/>
          </a:prstGeom>
        </p:spPr>
        <p:txBody>
          <a:bodyPr vert="horz" lIns="0" tIns="0" rIns="0" bIns="0" rtlCol="0" anchor="t" anchorCtr="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grpSp>
        <p:nvGrpSpPr>
          <p:cNvPr id="9" name="Group 4">
            <a:extLst>
              <a:ext uri="{FF2B5EF4-FFF2-40B4-BE49-F238E27FC236}">
                <a16:creationId xmlns:a16="http://schemas.microsoft.com/office/drawing/2014/main" id="{ABA621AC-91DA-4716-A450-56540FA39C36}"/>
              </a:ext>
            </a:extLst>
          </p:cNvPr>
          <p:cNvGrpSpPr>
            <a:grpSpLocks noChangeAspect="1"/>
          </p:cNvGrpSpPr>
          <p:nvPr userDrawn="1"/>
        </p:nvGrpSpPr>
        <p:grpSpPr bwMode="auto">
          <a:xfrm>
            <a:off x="11281251" y="6356350"/>
            <a:ext cx="303055" cy="311150"/>
            <a:chOff x="7110" y="4004"/>
            <a:chExt cx="191" cy="196"/>
          </a:xfrm>
        </p:grpSpPr>
        <p:sp>
          <p:nvSpPr>
            <p:cNvPr id="11" name="Freeform 5">
              <a:extLst>
                <a:ext uri="{FF2B5EF4-FFF2-40B4-BE49-F238E27FC236}">
                  <a16:creationId xmlns:a16="http://schemas.microsoft.com/office/drawing/2014/main" id="{76E3EDA9-8EAC-419E-8C11-4E1E158AF762}"/>
                </a:ext>
              </a:extLst>
            </p:cNvPr>
            <p:cNvSpPr>
              <a:spLocks/>
            </p:cNvSpPr>
            <p:nvPr userDrawn="1"/>
          </p:nvSpPr>
          <p:spPr bwMode="auto">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12" name="Freeform 6">
              <a:extLst>
                <a:ext uri="{FF2B5EF4-FFF2-40B4-BE49-F238E27FC236}">
                  <a16:creationId xmlns:a16="http://schemas.microsoft.com/office/drawing/2014/main" id="{ABC9458B-8C2C-486A-8ADE-F22CCDC7E2F8}"/>
                </a:ext>
              </a:extLst>
            </p:cNvPr>
            <p:cNvSpPr>
              <a:spLocks/>
            </p:cNvSpPr>
            <p:nvPr userDrawn="1"/>
          </p:nvSpPr>
          <p:spPr bwMode="auto">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14" name="Freeform 7">
              <a:extLst>
                <a:ext uri="{FF2B5EF4-FFF2-40B4-BE49-F238E27FC236}">
                  <a16:creationId xmlns:a16="http://schemas.microsoft.com/office/drawing/2014/main" id="{0A4C4046-69B4-41DA-AA2E-E892AEC9AA90}"/>
                </a:ext>
              </a:extLst>
            </p:cNvPr>
            <p:cNvSpPr>
              <a:spLocks/>
            </p:cNvSpPr>
            <p:nvPr userDrawn="1"/>
          </p:nvSpPr>
          <p:spPr bwMode="auto">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grpSp>
      <p:sp>
        <p:nvSpPr>
          <p:cNvPr id="19" name="Date Placeholder 3">
            <a:extLst>
              <a:ext uri="{FF2B5EF4-FFF2-40B4-BE49-F238E27FC236}">
                <a16:creationId xmlns:a16="http://schemas.microsoft.com/office/drawing/2014/main" id="{600772EA-C6B0-4F5D-AA59-01C0858EFADB}"/>
              </a:ext>
            </a:extLst>
          </p:cNvPr>
          <p:cNvSpPr>
            <a:spLocks noGrp="1"/>
          </p:cNvSpPr>
          <p:nvPr>
            <p:ph type="dt" sz="half" idx="2"/>
          </p:nvPr>
        </p:nvSpPr>
        <p:spPr>
          <a:xfrm>
            <a:off x="1428184" y="6471244"/>
            <a:ext cx="1190637" cy="180000"/>
          </a:xfrm>
          <a:prstGeom prst="rect">
            <a:avLst/>
          </a:prstGeom>
        </p:spPr>
        <p:txBody>
          <a:bodyPr vert="horz" lIns="0" tIns="0" rIns="0" bIns="0" rtlCol="0" anchor="ctr"/>
          <a:lstStyle>
            <a:lvl1pPr marL="0" algn="l" defTabSz="685434" rtl="0" eaLnBrk="1" latinLnBrk="0" hangingPunct="1">
              <a:defRPr lang="en-IN" sz="600" kern="1200" smtClean="0">
                <a:solidFill>
                  <a:schemeClr val="bg1"/>
                </a:solidFill>
                <a:latin typeface="EYInterstate" panose="02000503020000020004" pitchFamily="2" charset="0"/>
                <a:ea typeface="+mn-ea"/>
                <a:cs typeface="+mn-cs"/>
              </a:defRPr>
            </a:lvl1pPr>
          </a:lstStyle>
          <a:p>
            <a:fld id="{89A61CBE-FBDD-48CA-B236-AF8D92935707}" type="datetime4">
              <a:rPr lang="en-US" smtClean="0"/>
              <a:t>November 3, 2021</a:t>
            </a:fld>
            <a:endParaRPr lang="en-IN" dirty="0"/>
          </a:p>
        </p:txBody>
      </p:sp>
      <p:sp>
        <p:nvSpPr>
          <p:cNvPr id="20" name="Footer Placeholder 4">
            <a:extLst>
              <a:ext uri="{FF2B5EF4-FFF2-40B4-BE49-F238E27FC236}">
                <a16:creationId xmlns:a16="http://schemas.microsoft.com/office/drawing/2014/main" id="{AC28FA70-87E4-49F4-AFDE-345AA28E0BE7}"/>
              </a:ext>
            </a:extLst>
          </p:cNvPr>
          <p:cNvSpPr>
            <a:spLocks noGrp="1"/>
          </p:cNvSpPr>
          <p:nvPr>
            <p:ph type="ftr" sz="quarter" idx="3"/>
          </p:nvPr>
        </p:nvSpPr>
        <p:spPr>
          <a:xfrm>
            <a:off x="3237502" y="6471244"/>
            <a:ext cx="3084493" cy="180000"/>
          </a:xfrm>
          <a:prstGeom prst="rect">
            <a:avLst/>
          </a:prstGeom>
        </p:spPr>
        <p:txBody>
          <a:bodyPr vert="horz" lIns="0" tIns="0" rIns="0" bIns="0" rtlCol="0" anchor="ctr"/>
          <a:lstStyle>
            <a:lvl1pPr marL="0" algn="l" defTabSz="685434" rtl="0" eaLnBrk="1" latinLnBrk="0" hangingPunct="1">
              <a:defRPr lang="en-IN" sz="600" kern="1200" dirty="0">
                <a:solidFill>
                  <a:schemeClr val="bg1"/>
                </a:solidFill>
                <a:latin typeface="EYInterstate" panose="02000503020000020004" pitchFamily="2" charset="0"/>
                <a:ea typeface="+mn-ea"/>
                <a:cs typeface="+mn-cs"/>
              </a:defRPr>
            </a:lvl1pPr>
          </a:lstStyle>
          <a:p>
            <a:r>
              <a:rPr lang="en-US" dirty="0"/>
              <a:t>Presentation title</a:t>
            </a:r>
          </a:p>
        </p:txBody>
      </p:sp>
      <p:sp>
        <p:nvSpPr>
          <p:cNvPr id="21" name="Slide Number Placeholder 5">
            <a:extLst>
              <a:ext uri="{FF2B5EF4-FFF2-40B4-BE49-F238E27FC236}">
                <a16:creationId xmlns:a16="http://schemas.microsoft.com/office/drawing/2014/main" id="{3B540F9A-D485-4BD0-B905-41F8A52593F8}"/>
              </a:ext>
            </a:extLst>
          </p:cNvPr>
          <p:cNvSpPr>
            <a:spLocks noGrp="1"/>
          </p:cNvSpPr>
          <p:nvPr>
            <p:ph type="sldNum" sz="quarter" idx="4"/>
          </p:nvPr>
        </p:nvSpPr>
        <p:spPr>
          <a:xfrm>
            <a:off x="616901" y="6471244"/>
            <a:ext cx="662721" cy="180000"/>
          </a:xfrm>
          <a:prstGeom prst="rect">
            <a:avLst/>
          </a:prstGeom>
        </p:spPr>
        <p:txBody>
          <a:bodyPr vert="horz" lIns="0" tIns="0" rIns="0" bIns="0" rtlCol="0" anchor="ctr"/>
          <a:lstStyle>
            <a:lvl1pPr marL="0" algn="l" defTabSz="685434" rtl="0" eaLnBrk="1" latinLnBrk="0" hangingPunct="1">
              <a:defRPr lang="en-IN" sz="600" kern="1200" smtClean="0">
                <a:solidFill>
                  <a:schemeClr val="bg1"/>
                </a:solidFill>
                <a:latin typeface="EYInterstate" panose="02000503020000020004" pitchFamily="2" charset="0"/>
                <a:ea typeface="+mn-ea"/>
                <a:cs typeface="+mn-cs"/>
              </a:defRPr>
            </a:lvl1p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298222185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 id="2147483692" r:id="rId20"/>
    <p:sldLayoutId id="2147483693" r:id="rId21"/>
    <p:sldLayoutId id="2147483694" r:id="rId22"/>
    <p:sldLayoutId id="2147483695" r:id="rId23"/>
    <p:sldLayoutId id="2147483696" r:id="rId24"/>
    <p:sldLayoutId id="2147483697" r:id="rId25"/>
    <p:sldLayoutId id="2147483698" r:id="rId26"/>
    <p:sldLayoutId id="2147483699" r:id="rId27"/>
    <p:sldLayoutId id="2147483700" r:id="rId28"/>
    <p:sldLayoutId id="2147483701" r:id="rId29"/>
    <p:sldLayoutId id="2147483702" r:id="rId30"/>
    <p:sldLayoutId id="2147483703" r:id="rId31"/>
    <p:sldLayoutId id="2147483704" r:id="rId32"/>
    <p:sldLayoutId id="2147483705" r:id="rId33"/>
    <p:sldLayoutId id="2147483706" r:id="rId34"/>
    <p:sldLayoutId id="2147483707" r:id="rId35"/>
    <p:sldLayoutId id="2147483708" r:id="rId36"/>
    <p:sldLayoutId id="2147483709" r:id="rId37"/>
    <p:sldLayoutId id="2147483710" r:id="rId38"/>
    <p:sldLayoutId id="2147483711" r:id="rId39"/>
    <p:sldLayoutId id="2147483712" r:id="rId40"/>
    <p:sldLayoutId id="2147483713" r:id="rId41"/>
    <p:sldLayoutId id="2147483714" r:id="rId42"/>
    <p:sldLayoutId id="2147483715" r:id="rId43"/>
    <p:sldLayoutId id="2147483716" r:id="rId44"/>
    <p:sldLayoutId id="2147483717" r:id="rId45"/>
    <p:sldLayoutId id="2147483718" r:id="rId46"/>
    <p:sldLayoutId id="2147483719" r:id="rId47"/>
    <p:sldLayoutId id="2147483720" r:id="rId48"/>
    <p:sldLayoutId id="2147483721" r:id="rId49"/>
  </p:sldLayoutIdLst>
  <p:hf hdr="0"/>
  <p:txStyles>
    <p:titleStyle>
      <a:lvl1pPr algn="l" defTabSz="685434" rtl="0" eaLnBrk="1" latinLnBrk="0" hangingPunct="1">
        <a:lnSpc>
          <a:spcPct val="85000"/>
        </a:lnSpc>
        <a:spcBef>
          <a:spcPct val="0"/>
        </a:spcBef>
        <a:buNone/>
        <a:defRPr sz="1799" b="0" kern="1200">
          <a:solidFill>
            <a:schemeClr val="bg1"/>
          </a:solidFill>
          <a:latin typeface="EYInterstate Light" panose="02000506000000020004" pitchFamily="2" charset="0"/>
          <a:ea typeface="+mj-ea"/>
          <a:cs typeface="Arial" pitchFamily="34" charset="0"/>
        </a:defRPr>
      </a:lvl1pPr>
    </p:titleStyle>
    <p:bodyStyle>
      <a:lvl1pPr marL="267319" indent="-267319" algn="l" defTabSz="685434" rtl="0" eaLnBrk="1" latinLnBrk="0" hangingPunct="1">
        <a:spcBef>
          <a:spcPct val="20000"/>
        </a:spcBef>
        <a:buClr>
          <a:schemeClr val="tx2"/>
        </a:buClr>
        <a:buSzPct val="70000"/>
        <a:buFont typeface="Arial" pitchFamily="34" charset="0"/>
        <a:buChar char="►"/>
        <a:defRPr sz="1499" kern="1200">
          <a:solidFill>
            <a:schemeClr val="bg1"/>
          </a:solidFill>
          <a:latin typeface="EYInterstate Light" panose="02000506000000020004" pitchFamily="2" charset="0"/>
          <a:ea typeface="+mn-ea"/>
          <a:cs typeface="+mn-cs"/>
        </a:defRPr>
      </a:lvl1pPr>
      <a:lvl2pPr marL="534639" indent="-267319" algn="l" defTabSz="685434" rtl="0" eaLnBrk="1" latinLnBrk="0" hangingPunct="1">
        <a:spcBef>
          <a:spcPct val="20000"/>
        </a:spcBef>
        <a:buClr>
          <a:schemeClr val="tx2"/>
        </a:buClr>
        <a:buSzPct val="70000"/>
        <a:buFont typeface="Arial" pitchFamily="34" charset="0"/>
        <a:buChar char="►"/>
        <a:defRPr sz="1349" kern="1200">
          <a:solidFill>
            <a:schemeClr val="bg1"/>
          </a:solidFill>
          <a:latin typeface="EYInterstate Light" panose="02000506000000020004" pitchFamily="2" charset="0"/>
          <a:ea typeface="+mn-ea"/>
          <a:cs typeface="+mn-cs"/>
        </a:defRPr>
      </a:lvl2pPr>
      <a:lvl3pPr marL="801958" indent="-267319" algn="l" defTabSz="685434" rtl="0" eaLnBrk="1" latinLnBrk="0" hangingPunct="1">
        <a:spcBef>
          <a:spcPct val="20000"/>
        </a:spcBef>
        <a:buClr>
          <a:schemeClr val="tx2"/>
        </a:buClr>
        <a:buSzPct val="70000"/>
        <a:buFont typeface="Arial" pitchFamily="34" charset="0"/>
        <a:buChar char="►"/>
        <a:defRPr sz="1199" kern="1200">
          <a:solidFill>
            <a:schemeClr val="bg1"/>
          </a:solidFill>
          <a:latin typeface="EYInterstate Light" panose="02000506000000020004" pitchFamily="2" charset="0"/>
          <a:ea typeface="+mn-ea"/>
          <a:cs typeface="+mn-cs"/>
        </a:defRPr>
      </a:lvl3pPr>
      <a:lvl4pPr marL="1069277" indent="-267319" algn="l" defTabSz="685434" rtl="0" eaLnBrk="1" latinLnBrk="0" hangingPunct="1">
        <a:spcBef>
          <a:spcPct val="20000"/>
        </a:spcBef>
        <a:buClr>
          <a:schemeClr val="tx2"/>
        </a:buClr>
        <a:buSzPct val="70000"/>
        <a:buFont typeface="Arial" pitchFamily="34" charset="0"/>
        <a:buChar char="►"/>
        <a:defRPr sz="1049" kern="1200">
          <a:solidFill>
            <a:schemeClr val="bg1"/>
          </a:solidFill>
          <a:latin typeface="EYInterstate Light" panose="02000506000000020004" pitchFamily="2" charset="0"/>
          <a:ea typeface="+mn-ea"/>
          <a:cs typeface="+mn-cs"/>
        </a:defRPr>
      </a:lvl4pPr>
      <a:lvl5pPr marL="1336597" indent="-267319" algn="l" defTabSz="685434" rtl="0" eaLnBrk="1" latinLnBrk="0" hangingPunct="1">
        <a:spcBef>
          <a:spcPct val="20000"/>
        </a:spcBef>
        <a:buClr>
          <a:schemeClr val="tx2"/>
        </a:buClr>
        <a:buSzPct val="70000"/>
        <a:buFont typeface="Arial" pitchFamily="34" charset="0"/>
        <a:buChar char="►"/>
        <a:defRPr sz="900" kern="1200">
          <a:solidFill>
            <a:schemeClr val="bg1"/>
          </a:solidFill>
          <a:latin typeface="EYInterstate Light" panose="02000506000000020004" pitchFamily="2" charset="0"/>
          <a:ea typeface="+mn-ea"/>
          <a:cs typeface="+mn-cs"/>
        </a:defRPr>
      </a:lvl5pPr>
      <a:lvl6pPr marL="1884944" indent="-171359" algn="l" defTabSz="685434" rtl="0" eaLnBrk="1" latinLnBrk="0" hangingPunct="1">
        <a:spcBef>
          <a:spcPct val="20000"/>
        </a:spcBef>
        <a:buFont typeface="Arial" pitchFamily="34" charset="0"/>
        <a:buChar char="•"/>
        <a:defRPr sz="1499" kern="1200">
          <a:solidFill>
            <a:schemeClr val="tx1"/>
          </a:solidFill>
          <a:latin typeface="+mn-lt"/>
          <a:ea typeface="+mn-ea"/>
          <a:cs typeface="+mn-cs"/>
        </a:defRPr>
      </a:lvl6pPr>
      <a:lvl7pPr marL="2227661" indent="-171359" algn="l" defTabSz="685434" rtl="0" eaLnBrk="1" latinLnBrk="0" hangingPunct="1">
        <a:spcBef>
          <a:spcPct val="20000"/>
        </a:spcBef>
        <a:buFont typeface="Arial" pitchFamily="34" charset="0"/>
        <a:buChar char="•"/>
        <a:defRPr sz="1499" kern="1200">
          <a:solidFill>
            <a:schemeClr val="tx1"/>
          </a:solidFill>
          <a:latin typeface="+mn-lt"/>
          <a:ea typeface="+mn-ea"/>
          <a:cs typeface="+mn-cs"/>
        </a:defRPr>
      </a:lvl7pPr>
      <a:lvl8pPr marL="2570378" indent="-171359" algn="l" defTabSz="685434" rtl="0" eaLnBrk="1" latinLnBrk="0" hangingPunct="1">
        <a:spcBef>
          <a:spcPct val="20000"/>
        </a:spcBef>
        <a:buFont typeface="Arial" pitchFamily="34" charset="0"/>
        <a:buChar char="•"/>
        <a:defRPr sz="1499" kern="1200">
          <a:solidFill>
            <a:schemeClr val="tx1"/>
          </a:solidFill>
          <a:latin typeface="+mn-lt"/>
          <a:ea typeface="+mn-ea"/>
          <a:cs typeface="+mn-cs"/>
        </a:defRPr>
      </a:lvl8pPr>
      <a:lvl9pPr marL="2913096" indent="-171359" algn="l" defTabSz="685434" rtl="0" eaLnBrk="1" latinLnBrk="0" hangingPunct="1">
        <a:spcBef>
          <a:spcPct val="20000"/>
        </a:spcBef>
        <a:buFont typeface="Arial" pitchFamily="34" charset="0"/>
        <a:buChar char="•"/>
        <a:defRPr sz="1499" kern="1200">
          <a:solidFill>
            <a:schemeClr val="tx1"/>
          </a:solidFill>
          <a:latin typeface="+mn-lt"/>
          <a:ea typeface="+mn-ea"/>
          <a:cs typeface="+mn-cs"/>
        </a:defRPr>
      </a:lvl9pPr>
    </p:bodyStyle>
    <p:otherStyle>
      <a:defPPr>
        <a:defRPr lang="en-US"/>
      </a:defPPr>
      <a:lvl1pPr marL="0" algn="l" defTabSz="685434" rtl="0" eaLnBrk="1" latinLnBrk="0" hangingPunct="1">
        <a:defRPr sz="1349" kern="1200">
          <a:solidFill>
            <a:schemeClr val="tx1"/>
          </a:solidFill>
          <a:latin typeface="+mn-lt"/>
          <a:ea typeface="+mn-ea"/>
          <a:cs typeface="+mn-cs"/>
        </a:defRPr>
      </a:lvl1pPr>
      <a:lvl2pPr marL="342717" algn="l" defTabSz="685434" rtl="0" eaLnBrk="1" latinLnBrk="0" hangingPunct="1">
        <a:defRPr sz="1349" kern="1200">
          <a:solidFill>
            <a:schemeClr val="tx1"/>
          </a:solidFill>
          <a:latin typeface="+mn-lt"/>
          <a:ea typeface="+mn-ea"/>
          <a:cs typeface="+mn-cs"/>
        </a:defRPr>
      </a:lvl2pPr>
      <a:lvl3pPr marL="685434" algn="l" defTabSz="685434" rtl="0" eaLnBrk="1" latinLnBrk="0" hangingPunct="1">
        <a:defRPr sz="1349" kern="1200">
          <a:solidFill>
            <a:schemeClr val="tx1"/>
          </a:solidFill>
          <a:latin typeface="+mn-lt"/>
          <a:ea typeface="+mn-ea"/>
          <a:cs typeface="+mn-cs"/>
        </a:defRPr>
      </a:lvl3pPr>
      <a:lvl4pPr marL="1028151" algn="l" defTabSz="685434" rtl="0" eaLnBrk="1" latinLnBrk="0" hangingPunct="1">
        <a:defRPr sz="1349" kern="1200">
          <a:solidFill>
            <a:schemeClr val="tx1"/>
          </a:solidFill>
          <a:latin typeface="+mn-lt"/>
          <a:ea typeface="+mn-ea"/>
          <a:cs typeface="+mn-cs"/>
        </a:defRPr>
      </a:lvl4pPr>
      <a:lvl5pPr marL="1370868" algn="l" defTabSz="685434" rtl="0" eaLnBrk="1" latinLnBrk="0" hangingPunct="1">
        <a:defRPr sz="1349" kern="1200">
          <a:solidFill>
            <a:schemeClr val="tx1"/>
          </a:solidFill>
          <a:latin typeface="+mn-lt"/>
          <a:ea typeface="+mn-ea"/>
          <a:cs typeface="+mn-cs"/>
        </a:defRPr>
      </a:lvl5pPr>
      <a:lvl6pPr marL="1713586" algn="l" defTabSz="685434" rtl="0" eaLnBrk="1" latinLnBrk="0" hangingPunct="1">
        <a:defRPr sz="1349" kern="1200">
          <a:solidFill>
            <a:schemeClr val="tx1"/>
          </a:solidFill>
          <a:latin typeface="+mn-lt"/>
          <a:ea typeface="+mn-ea"/>
          <a:cs typeface="+mn-cs"/>
        </a:defRPr>
      </a:lvl6pPr>
      <a:lvl7pPr marL="2056303" algn="l" defTabSz="685434" rtl="0" eaLnBrk="1" latinLnBrk="0" hangingPunct="1">
        <a:defRPr sz="1349" kern="1200">
          <a:solidFill>
            <a:schemeClr val="tx1"/>
          </a:solidFill>
          <a:latin typeface="+mn-lt"/>
          <a:ea typeface="+mn-ea"/>
          <a:cs typeface="+mn-cs"/>
        </a:defRPr>
      </a:lvl7pPr>
      <a:lvl8pPr marL="2399020" algn="l" defTabSz="685434" rtl="0" eaLnBrk="1" latinLnBrk="0" hangingPunct="1">
        <a:defRPr sz="1349" kern="1200">
          <a:solidFill>
            <a:schemeClr val="tx1"/>
          </a:solidFill>
          <a:latin typeface="+mn-lt"/>
          <a:ea typeface="+mn-ea"/>
          <a:cs typeface="+mn-cs"/>
        </a:defRPr>
      </a:lvl8pPr>
      <a:lvl9pPr marL="2741737" algn="l" defTabSz="685434" rtl="0" eaLnBrk="1" latinLnBrk="0" hangingPunct="1">
        <a:defRPr sz="1349"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9266" y="346647"/>
            <a:ext cx="8229600" cy="1714202"/>
          </a:xfrm>
        </p:spPr>
        <p:txBody>
          <a:bodyPr>
            <a:noAutofit/>
          </a:bodyPr>
          <a:lstStyle/>
          <a:p>
            <a:r>
              <a:rPr lang="en-CA" sz="3200" dirty="0">
                <a:solidFill>
                  <a:prstClr val="white"/>
                </a:solidFill>
                <a:latin typeface="Times New Roman" panose="02020603050405020304" pitchFamily="18" charset="0"/>
              </a:rPr>
              <a:t>PAC ANNUAL CONFERENCE</a:t>
            </a:r>
            <a:br>
              <a:rPr lang="en-US" sz="2800" dirty="0"/>
            </a:br>
            <a:r>
              <a:rPr lang="en-CA" sz="3600" b="1" cap="small" dirty="0">
                <a:latin typeface="Times New Roman" panose="02020603050405020304" pitchFamily="18" charset="0"/>
              </a:rPr>
              <a:t>Professional Accounting Futures</a:t>
            </a:r>
            <a:r>
              <a:rPr lang="en-CA" sz="2000" dirty="0">
                <a:solidFill>
                  <a:prstClr val="white"/>
                </a:solidFill>
                <a:latin typeface="Times New Roman" panose="02020603050405020304" pitchFamily="18" charset="0"/>
              </a:rPr>
              <a:t> </a:t>
            </a:r>
            <a:br>
              <a:rPr lang="en-CA" sz="2000" dirty="0">
                <a:solidFill>
                  <a:prstClr val="white"/>
                </a:solidFill>
                <a:latin typeface="Times New Roman" panose="02020603050405020304" pitchFamily="18" charset="0"/>
              </a:rPr>
            </a:br>
            <a:r>
              <a:rPr lang="en-CA" sz="2400" dirty="0">
                <a:solidFill>
                  <a:prstClr val="white"/>
                </a:solidFill>
                <a:latin typeface="Times New Roman" panose="02020603050405020304" pitchFamily="18" charset="0"/>
              </a:rPr>
              <a:t>October 29, 2021</a:t>
            </a:r>
            <a:endParaRPr lang="en-US" sz="4000" dirty="0"/>
          </a:p>
        </p:txBody>
      </p:sp>
      <p:sp>
        <p:nvSpPr>
          <p:cNvPr id="3" name="Content Placeholder 2"/>
          <p:cNvSpPr>
            <a:spLocks noGrp="1"/>
          </p:cNvSpPr>
          <p:nvPr>
            <p:ph idx="1"/>
          </p:nvPr>
        </p:nvSpPr>
        <p:spPr>
          <a:xfrm>
            <a:off x="1981200" y="2348879"/>
            <a:ext cx="8229600" cy="2448273"/>
          </a:xfrm>
        </p:spPr>
        <p:txBody>
          <a:bodyPr>
            <a:noAutofit/>
          </a:bodyPr>
          <a:lstStyle/>
          <a:p>
            <a:pPr marL="0" indent="0" algn="ctr">
              <a:buNone/>
            </a:pPr>
            <a:r>
              <a:rPr lang="en-US" dirty="0"/>
              <a:t>Auditing under extreme uncertainty</a:t>
            </a:r>
          </a:p>
          <a:p>
            <a:pPr marL="0" indent="0" algn="ctr">
              <a:buNone/>
            </a:pPr>
            <a:endParaRPr lang="en-US" sz="1800" dirty="0"/>
          </a:p>
          <a:p>
            <a:pPr marL="0" indent="0" algn="ctr">
              <a:buNone/>
            </a:pPr>
            <a:r>
              <a:rPr lang="en-US" dirty="0"/>
              <a:t>Pam Fowler</a:t>
            </a:r>
          </a:p>
          <a:p>
            <a:pPr marL="0" indent="0" algn="ctr">
              <a:buNone/>
            </a:pPr>
            <a:r>
              <a:rPr lang="en-US" dirty="0"/>
              <a:t>Partner EY</a:t>
            </a:r>
          </a:p>
          <a:p>
            <a:pPr marL="0" indent="0" algn="ctr">
              <a:buNone/>
            </a:pPr>
            <a:endParaRPr lang="en-US" dirty="0"/>
          </a:p>
        </p:txBody>
      </p:sp>
      <p:pic>
        <p:nvPicPr>
          <p:cNvPr id="1026" name="Picture 2" descr="D:\My Docs\z Ryan's Stuff\Branding + Logos\PAC-logo-KO-redone.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49770" y="5301208"/>
            <a:ext cx="5328592" cy="12782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0423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
          <p:cNvSpPr>
            <a:spLocks noGrp="1"/>
          </p:cNvSpPr>
          <p:nvPr>
            <p:ph type="ctrTitle"/>
          </p:nvPr>
        </p:nvSpPr>
        <p:spPr>
          <a:xfrm>
            <a:off x="568930" y="1798773"/>
            <a:ext cx="3870051" cy="979702"/>
          </a:xfrm>
        </p:spPr>
        <p:txBody>
          <a:bodyPr>
            <a:normAutofit/>
          </a:bodyPr>
          <a:lstStyle/>
          <a:p>
            <a:r>
              <a:rPr lang="en-CA" sz="3400" dirty="0">
                <a:solidFill>
                  <a:schemeClr val="bg2"/>
                </a:solidFill>
              </a:rPr>
              <a:t>Auditing under extreme uncertainty</a:t>
            </a:r>
            <a:endParaRPr lang="en-GB" sz="3400" dirty="0">
              <a:solidFill>
                <a:schemeClr val="bg2"/>
              </a:solidFill>
            </a:endParaRPr>
          </a:p>
        </p:txBody>
      </p:sp>
      <p:sp>
        <p:nvSpPr>
          <p:cNvPr id="17" name="Subtitle 2"/>
          <p:cNvSpPr>
            <a:spLocks noGrp="1"/>
          </p:cNvSpPr>
          <p:nvPr>
            <p:ph type="subTitle" idx="1"/>
          </p:nvPr>
        </p:nvSpPr>
        <p:spPr>
          <a:xfrm>
            <a:off x="568930" y="3179507"/>
            <a:ext cx="4739018" cy="1046323"/>
          </a:xfrm>
        </p:spPr>
        <p:txBody>
          <a:bodyPr>
            <a:normAutofit/>
          </a:bodyPr>
          <a:lstStyle/>
          <a:p>
            <a:r>
              <a:rPr lang="en-CA" sz="1800" dirty="0">
                <a:solidFill>
                  <a:schemeClr val="bg2"/>
                </a:solidFill>
              </a:rPr>
              <a:t>Pam Fowler, Partner, National Accounting and Assurance</a:t>
            </a:r>
          </a:p>
          <a:p>
            <a:pPr lvl="1"/>
            <a:r>
              <a:rPr lang="en-GB" sz="1800" dirty="0">
                <a:solidFill>
                  <a:srgbClr val="2E2E38"/>
                </a:solidFill>
                <a:latin typeface="EYInterstate" panose="02000503020000020004" pitchFamily="2" charset="0"/>
              </a:rPr>
              <a:t>29 October 2021</a:t>
            </a:r>
          </a:p>
        </p:txBody>
      </p:sp>
    </p:spTree>
    <p:extLst>
      <p:ext uri="{BB962C8B-B14F-4D97-AF65-F5344CB8AC3E}">
        <p14:creationId xmlns:p14="http://schemas.microsoft.com/office/powerpoint/2010/main" val="12423181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z="3000" dirty="0"/>
              <a:t>Auditing under extreme uncertainty</a:t>
            </a:r>
            <a:endParaRPr lang="en-GB" sz="3000" dirty="0"/>
          </a:p>
        </p:txBody>
      </p:sp>
      <p:sp>
        <p:nvSpPr>
          <p:cNvPr id="3" name="Content Placeholder 2"/>
          <p:cNvSpPr>
            <a:spLocks noGrp="1"/>
          </p:cNvSpPr>
          <p:nvPr>
            <p:ph idx="1"/>
          </p:nvPr>
        </p:nvSpPr>
        <p:spPr/>
        <p:txBody>
          <a:bodyPr/>
          <a:lstStyle/>
          <a:p>
            <a:r>
              <a:rPr lang="en-CA" sz="2400" dirty="0"/>
              <a:t>Pre-COVID environment </a:t>
            </a:r>
          </a:p>
          <a:p>
            <a:pPr lvl="1"/>
            <a:r>
              <a:rPr lang="en-CA" sz="2400" dirty="0"/>
              <a:t>Audit innovation and the role of technology</a:t>
            </a:r>
          </a:p>
          <a:p>
            <a:pPr lvl="1"/>
            <a:r>
              <a:rPr lang="en-CA" sz="2400" dirty="0"/>
              <a:t>Talent profile for audit of the future</a:t>
            </a:r>
            <a:br>
              <a:rPr lang="en-CA" sz="2400" dirty="0"/>
            </a:br>
            <a:endParaRPr lang="en-CA" sz="2400" dirty="0"/>
          </a:p>
          <a:p>
            <a:r>
              <a:rPr lang="en-CA" sz="2400" dirty="0"/>
              <a:t>Auditing in a virtual environment</a:t>
            </a:r>
          </a:p>
          <a:p>
            <a:pPr lvl="1"/>
            <a:r>
              <a:rPr lang="en-CA" sz="2400" dirty="0"/>
              <a:t>Accounting and auditing issues faced</a:t>
            </a:r>
          </a:p>
          <a:p>
            <a:pPr lvl="2"/>
            <a:r>
              <a:rPr lang="en-CA" sz="2400" dirty="0"/>
              <a:t>Asset impairment and going concern</a:t>
            </a:r>
          </a:p>
          <a:p>
            <a:pPr lvl="2"/>
            <a:r>
              <a:rPr lang="en-CA" sz="2400" dirty="0"/>
              <a:t>Auditing government assistance</a:t>
            </a:r>
          </a:p>
          <a:p>
            <a:pPr lvl="2"/>
            <a:r>
              <a:rPr lang="en-CA" sz="2400" dirty="0"/>
              <a:t>Observation of inventory</a:t>
            </a:r>
          </a:p>
          <a:p>
            <a:pPr lvl="2"/>
            <a:r>
              <a:rPr lang="en-CA" sz="2400" dirty="0"/>
              <a:t>Internal controls</a:t>
            </a:r>
          </a:p>
          <a:p>
            <a:pPr lvl="1"/>
            <a:endParaRPr lang="en-CA" dirty="0"/>
          </a:p>
        </p:txBody>
      </p:sp>
      <p:sp>
        <p:nvSpPr>
          <p:cNvPr id="7" name="Footer Placeholder 6">
            <a:extLst>
              <a:ext uri="{FF2B5EF4-FFF2-40B4-BE49-F238E27FC236}">
                <a16:creationId xmlns:a16="http://schemas.microsoft.com/office/drawing/2014/main" id="{4A26B708-8A76-4E38-B2B6-7E35834213A5}"/>
              </a:ext>
            </a:extLst>
          </p:cNvPr>
          <p:cNvSpPr>
            <a:spLocks noGrp="1"/>
          </p:cNvSpPr>
          <p:nvPr>
            <p:ph type="ftr" sz="quarter" idx="11"/>
          </p:nvPr>
        </p:nvSpPr>
        <p:spPr/>
        <p:txBody>
          <a:bodyPr/>
          <a:lstStyle/>
          <a:p>
            <a:pPr marL="0" marR="0" lvl="0" indent="0" algn="l" defTabSz="685434"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prstClr val="white"/>
                </a:solidFill>
                <a:effectLst/>
                <a:uLnTx/>
                <a:uFillTx/>
                <a:latin typeface="EYInterstate" panose="02000503020000020004" pitchFamily="2" charset="0"/>
                <a:ea typeface="+mn-ea"/>
                <a:cs typeface="+mn-cs"/>
              </a:rPr>
              <a:t>Auditing under extreme uncertainty</a:t>
            </a:r>
          </a:p>
        </p:txBody>
      </p:sp>
      <p:sp>
        <p:nvSpPr>
          <p:cNvPr id="8" name="Date Placeholder 7">
            <a:extLst>
              <a:ext uri="{FF2B5EF4-FFF2-40B4-BE49-F238E27FC236}">
                <a16:creationId xmlns:a16="http://schemas.microsoft.com/office/drawing/2014/main" id="{C942F19F-2027-4047-8FF9-2645FAFB98AD}"/>
              </a:ext>
            </a:extLst>
          </p:cNvPr>
          <p:cNvSpPr>
            <a:spLocks noGrp="1"/>
          </p:cNvSpPr>
          <p:nvPr>
            <p:ph type="dt" sz="half" idx="10"/>
          </p:nvPr>
        </p:nvSpPr>
        <p:spPr/>
        <p:txBody>
          <a:bodyPr/>
          <a:lstStyle/>
          <a:p>
            <a:pPr marL="0" marR="0" lvl="0" indent="0" algn="l" defTabSz="685434"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prstClr val="white"/>
                </a:solidFill>
                <a:effectLst/>
                <a:uLnTx/>
                <a:uFillTx/>
                <a:latin typeface="EYInterstate" panose="02000503020000020004" pitchFamily="2" charset="0"/>
                <a:ea typeface="+mn-ea"/>
                <a:cs typeface="+mn-cs"/>
              </a:rPr>
              <a:t>October 29, 2021</a:t>
            </a:r>
            <a:endParaRPr kumimoji="0" lang="en-IN" sz="600" b="0" i="0" u="none" strike="noStrike" kern="1200" cap="none" spc="0" normalizeH="0" baseline="0" noProof="0" dirty="0">
              <a:ln>
                <a:noFill/>
              </a:ln>
              <a:solidFill>
                <a:prstClr val="white"/>
              </a:solidFill>
              <a:effectLst/>
              <a:uLnTx/>
              <a:uFillTx/>
              <a:latin typeface="EYInterstate" panose="02000503020000020004" pitchFamily="2" charset="0"/>
              <a:ea typeface="+mn-ea"/>
              <a:cs typeface="+mn-cs"/>
            </a:endParaRPr>
          </a:p>
        </p:txBody>
      </p:sp>
      <p:sp>
        <p:nvSpPr>
          <p:cNvPr id="9" name="Slide Number Placeholder 8">
            <a:extLst>
              <a:ext uri="{FF2B5EF4-FFF2-40B4-BE49-F238E27FC236}">
                <a16:creationId xmlns:a16="http://schemas.microsoft.com/office/drawing/2014/main" id="{637BBDD5-9540-46C4-8CBF-AC5ACF1631ED}"/>
              </a:ext>
            </a:extLst>
          </p:cNvPr>
          <p:cNvSpPr>
            <a:spLocks noGrp="1"/>
          </p:cNvSpPr>
          <p:nvPr>
            <p:ph type="sldNum" sz="quarter" idx="12"/>
          </p:nvPr>
        </p:nvSpPr>
        <p:spPr/>
        <p:txBody>
          <a:bodyPr/>
          <a:lstStyle/>
          <a:p>
            <a:pPr marL="0" marR="0" lvl="0" indent="0" algn="l" defTabSz="685434"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white"/>
                </a:solidFill>
                <a:effectLst/>
                <a:uLnTx/>
                <a:uFillTx/>
                <a:latin typeface="EYInterstate" panose="02000503020000020004" pitchFamily="2" charset="0"/>
                <a:ea typeface="+mn-ea"/>
                <a:cs typeface="+mn-cs"/>
              </a:rPr>
              <a:t>Page </a:t>
            </a:r>
            <a:fld id="{F1BC30E3-FFE5-4B91-AA19-87A149EBB9EE}" type="slidenum">
              <a:rPr kumimoji="0" lang="en-IN" sz="600" b="0" i="0" u="none" strike="noStrike" kern="1200" cap="none" spc="0" normalizeH="0" baseline="0" noProof="0">
                <a:ln>
                  <a:noFill/>
                </a:ln>
                <a:solidFill>
                  <a:prstClr val="white"/>
                </a:solidFill>
                <a:effectLst/>
                <a:uLnTx/>
                <a:uFillTx/>
                <a:latin typeface="EYInterstate" panose="02000503020000020004" pitchFamily="2" charset="0"/>
                <a:ea typeface="+mn-ea"/>
                <a:cs typeface="+mn-cs"/>
              </a:rPr>
              <a:pPr marL="0" marR="0" lvl="0" indent="0" algn="l" defTabSz="685434" rtl="0" eaLnBrk="1" fontAlgn="auto" latinLnBrk="0" hangingPunct="1">
                <a:lnSpc>
                  <a:spcPct val="100000"/>
                </a:lnSpc>
                <a:spcBef>
                  <a:spcPts val="0"/>
                </a:spcBef>
                <a:spcAft>
                  <a:spcPts val="0"/>
                </a:spcAft>
                <a:buClrTx/>
                <a:buSzTx/>
                <a:buFontTx/>
                <a:buNone/>
                <a:tabLst/>
                <a:defRPr/>
              </a:pPr>
              <a:t>3</a:t>
            </a:fld>
            <a:endParaRPr kumimoji="0" lang="en-IN" sz="600" b="0" i="0" u="none" strike="noStrike" kern="1200" cap="none" spc="0" normalizeH="0" baseline="0" noProof="0" dirty="0">
              <a:ln>
                <a:noFill/>
              </a:ln>
              <a:solidFill>
                <a:prstClr val="white"/>
              </a:solidFill>
              <a:effectLst/>
              <a:uLnTx/>
              <a:uFillTx/>
              <a:latin typeface="EYInterstate" panose="02000503020000020004" pitchFamily="2" charset="0"/>
              <a:ea typeface="+mn-ea"/>
              <a:cs typeface="+mn-c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z="3000" dirty="0"/>
              <a:t>Auditing under extreme uncertainty</a:t>
            </a:r>
            <a:endParaRPr lang="en-GB" sz="3000" dirty="0"/>
          </a:p>
        </p:txBody>
      </p:sp>
      <p:sp>
        <p:nvSpPr>
          <p:cNvPr id="3" name="Content Placeholder 2"/>
          <p:cNvSpPr>
            <a:spLocks noGrp="1"/>
          </p:cNvSpPr>
          <p:nvPr>
            <p:ph idx="1"/>
          </p:nvPr>
        </p:nvSpPr>
        <p:spPr/>
        <p:txBody>
          <a:bodyPr/>
          <a:lstStyle/>
          <a:p>
            <a:r>
              <a:rPr lang="en-CA" sz="2400" dirty="0"/>
              <a:t>Talent impact</a:t>
            </a:r>
          </a:p>
          <a:p>
            <a:pPr lvl="1"/>
            <a:r>
              <a:rPr lang="en-CA" sz="2400" dirty="0"/>
              <a:t>Application of professional skepticism and judgement </a:t>
            </a:r>
          </a:p>
          <a:p>
            <a:pPr lvl="1"/>
            <a:r>
              <a:rPr lang="en-CA" sz="2400" dirty="0"/>
              <a:t>Coaching, mentoring and on-the-job learning</a:t>
            </a:r>
          </a:p>
          <a:p>
            <a:pPr lvl="1"/>
            <a:r>
              <a:rPr lang="en-CA" sz="2400" dirty="0"/>
              <a:t>Work-life imbalance</a:t>
            </a:r>
            <a:br>
              <a:rPr lang="en-CA" sz="2400" dirty="0"/>
            </a:br>
            <a:endParaRPr lang="en-CA" sz="2400" dirty="0"/>
          </a:p>
          <a:p>
            <a:r>
              <a:rPr lang="en-CA" sz="2400" dirty="0"/>
              <a:t>Success in uncertainty</a:t>
            </a:r>
          </a:p>
          <a:p>
            <a:pPr lvl="1"/>
            <a:r>
              <a:rPr lang="en-CA" sz="2400" dirty="0"/>
              <a:t>Trust and compassion</a:t>
            </a:r>
          </a:p>
          <a:p>
            <a:pPr lvl="1"/>
            <a:r>
              <a:rPr lang="en-CA" sz="2400" dirty="0"/>
              <a:t>Creativity and curiosity</a:t>
            </a:r>
          </a:p>
          <a:p>
            <a:pPr lvl="1"/>
            <a:r>
              <a:rPr lang="en-CA" sz="2400" dirty="0"/>
              <a:t>Empathy</a:t>
            </a:r>
          </a:p>
          <a:p>
            <a:pPr marL="267319" lvl="1" indent="0">
              <a:buNone/>
            </a:pPr>
            <a:endParaRPr lang="en-CA" dirty="0"/>
          </a:p>
        </p:txBody>
      </p:sp>
      <p:sp>
        <p:nvSpPr>
          <p:cNvPr id="7" name="Footer Placeholder 6">
            <a:extLst>
              <a:ext uri="{FF2B5EF4-FFF2-40B4-BE49-F238E27FC236}">
                <a16:creationId xmlns:a16="http://schemas.microsoft.com/office/drawing/2014/main" id="{4A26B708-8A76-4E38-B2B6-7E35834213A5}"/>
              </a:ext>
            </a:extLst>
          </p:cNvPr>
          <p:cNvSpPr>
            <a:spLocks noGrp="1"/>
          </p:cNvSpPr>
          <p:nvPr>
            <p:ph type="ftr" sz="quarter" idx="11"/>
          </p:nvPr>
        </p:nvSpPr>
        <p:spPr/>
        <p:txBody>
          <a:bodyPr/>
          <a:lstStyle/>
          <a:p>
            <a:pPr marL="0" marR="0" lvl="0" indent="0" algn="l" defTabSz="685434"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prstClr val="white"/>
                </a:solidFill>
                <a:effectLst/>
                <a:uLnTx/>
                <a:uFillTx/>
                <a:latin typeface="EYInterstate" panose="02000503020000020004" pitchFamily="2" charset="0"/>
                <a:ea typeface="+mn-ea"/>
                <a:cs typeface="+mn-cs"/>
              </a:rPr>
              <a:t>Auditing under extreme uncertainty</a:t>
            </a:r>
          </a:p>
        </p:txBody>
      </p:sp>
      <p:sp>
        <p:nvSpPr>
          <p:cNvPr id="8" name="Date Placeholder 7">
            <a:extLst>
              <a:ext uri="{FF2B5EF4-FFF2-40B4-BE49-F238E27FC236}">
                <a16:creationId xmlns:a16="http://schemas.microsoft.com/office/drawing/2014/main" id="{C942F19F-2027-4047-8FF9-2645FAFB98AD}"/>
              </a:ext>
            </a:extLst>
          </p:cNvPr>
          <p:cNvSpPr>
            <a:spLocks noGrp="1"/>
          </p:cNvSpPr>
          <p:nvPr>
            <p:ph type="dt" sz="half" idx="10"/>
          </p:nvPr>
        </p:nvSpPr>
        <p:spPr/>
        <p:txBody>
          <a:bodyPr/>
          <a:lstStyle/>
          <a:p>
            <a:pPr marL="0" marR="0" lvl="0" indent="0" algn="l" defTabSz="685434"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prstClr val="white"/>
                </a:solidFill>
                <a:effectLst/>
                <a:uLnTx/>
                <a:uFillTx/>
                <a:latin typeface="EYInterstate" panose="02000503020000020004" pitchFamily="2" charset="0"/>
                <a:ea typeface="+mn-ea"/>
                <a:cs typeface="+mn-cs"/>
              </a:rPr>
              <a:t>October 29, 2021</a:t>
            </a:r>
            <a:endParaRPr kumimoji="0" lang="en-IN" sz="600" b="0" i="0" u="none" strike="noStrike" kern="1200" cap="none" spc="0" normalizeH="0" baseline="0" noProof="0" dirty="0">
              <a:ln>
                <a:noFill/>
              </a:ln>
              <a:solidFill>
                <a:prstClr val="white"/>
              </a:solidFill>
              <a:effectLst/>
              <a:uLnTx/>
              <a:uFillTx/>
              <a:latin typeface="EYInterstate" panose="02000503020000020004" pitchFamily="2" charset="0"/>
              <a:ea typeface="+mn-ea"/>
              <a:cs typeface="+mn-cs"/>
            </a:endParaRPr>
          </a:p>
        </p:txBody>
      </p:sp>
      <p:sp>
        <p:nvSpPr>
          <p:cNvPr id="9" name="Slide Number Placeholder 8">
            <a:extLst>
              <a:ext uri="{FF2B5EF4-FFF2-40B4-BE49-F238E27FC236}">
                <a16:creationId xmlns:a16="http://schemas.microsoft.com/office/drawing/2014/main" id="{637BBDD5-9540-46C4-8CBF-AC5ACF1631ED}"/>
              </a:ext>
            </a:extLst>
          </p:cNvPr>
          <p:cNvSpPr>
            <a:spLocks noGrp="1"/>
          </p:cNvSpPr>
          <p:nvPr>
            <p:ph type="sldNum" sz="quarter" idx="12"/>
          </p:nvPr>
        </p:nvSpPr>
        <p:spPr/>
        <p:txBody>
          <a:bodyPr/>
          <a:lstStyle/>
          <a:p>
            <a:pPr marL="0" marR="0" lvl="0" indent="0" algn="l" defTabSz="685434"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white"/>
                </a:solidFill>
                <a:effectLst/>
                <a:uLnTx/>
                <a:uFillTx/>
                <a:latin typeface="EYInterstate" panose="02000503020000020004" pitchFamily="2" charset="0"/>
                <a:ea typeface="+mn-ea"/>
                <a:cs typeface="+mn-cs"/>
              </a:rPr>
              <a:t>Page </a:t>
            </a:r>
            <a:fld id="{F1BC30E3-FFE5-4B91-AA19-87A149EBB9EE}" type="slidenum">
              <a:rPr kumimoji="0" lang="en-IN" sz="600" b="0" i="0" u="none" strike="noStrike" kern="1200" cap="none" spc="0" normalizeH="0" baseline="0" noProof="0">
                <a:ln>
                  <a:noFill/>
                </a:ln>
                <a:solidFill>
                  <a:prstClr val="white"/>
                </a:solidFill>
                <a:effectLst/>
                <a:uLnTx/>
                <a:uFillTx/>
                <a:latin typeface="EYInterstate" panose="02000503020000020004" pitchFamily="2" charset="0"/>
                <a:ea typeface="+mn-ea"/>
                <a:cs typeface="+mn-cs"/>
              </a:rPr>
              <a:pPr marL="0" marR="0" lvl="0" indent="0" algn="l" defTabSz="685434" rtl="0" eaLnBrk="1" fontAlgn="auto" latinLnBrk="0" hangingPunct="1">
                <a:lnSpc>
                  <a:spcPct val="100000"/>
                </a:lnSpc>
                <a:spcBef>
                  <a:spcPts val="0"/>
                </a:spcBef>
                <a:spcAft>
                  <a:spcPts val="0"/>
                </a:spcAft>
                <a:buClrTx/>
                <a:buSzTx/>
                <a:buFontTx/>
                <a:buNone/>
                <a:tabLst/>
                <a:defRPr/>
              </a:pPr>
              <a:t>4</a:t>
            </a:fld>
            <a:endParaRPr kumimoji="0" lang="en-IN" sz="600" b="0" i="0" u="none" strike="noStrike" kern="1200" cap="none" spc="0" normalizeH="0" baseline="0" noProof="0" dirty="0">
              <a:ln>
                <a:noFill/>
              </a:ln>
              <a:solidFill>
                <a:prstClr val="white"/>
              </a:solidFill>
              <a:effectLst/>
              <a:uLnTx/>
              <a:uFillTx/>
              <a:latin typeface="EYInterstate" panose="02000503020000020004" pitchFamily="2" charset="0"/>
              <a:ea typeface="+mn-ea"/>
              <a:cs typeface="+mn-cs"/>
            </a:endParaRPr>
          </a:p>
        </p:txBody>
      </p:sp>
    </p:spTree>
    <p:extLst>
      <p:ext uri="{BB962C8B-B14F-4D97-AF65-F5344CB8AC3E}">
        <p14:creationId xmlns:p14="http://schemas.microsoft.com/office/powerpoint/2010/main" val="9075277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7FAE703-3DDD-904B-8F45-EF62F0E71A12}"/>
              </a:ext>
            </a:extLst>
          </p:cNvPr>
          <p:cNvSpPr txBox="1"/>
          <p:nvPr/>
        </p:nvSpPr>
        <p:spPr>
          <a:xfrm>
            <a:off x="226014" y="342750"/>
            <a:ext cx="11203986" cy="4378122"/>
          </a:xfrm>
          <a:prstGeom prst="rect">
            <a:avLst/>
          </a:prstGeom>
          <a:noFill/>
          <a:ln>
            <a:noFill/>
          </a:ln>
        </p:spPr>
        <p:txBody>
          <a:bodyPr wrap="square" rtlCol="0">
            <a:spAutoFit/>
          </a:bodyPr>
          <a:lstStyle/>
          <a:p>
            <a:pPr marL="0" marR="0" lvl="0" indent="0" algn="l" defTabSz="685434" rtl="0" eaLnBrk="1" fontAlgn="auto" latinLnBrk="0" hangingPunct="1">
              <a:lnSpc>
                <a:spcPct val="100000"/>
              </a:lnSpc>
              <a:spcBef>
                <a:spcPts val="0"/>
              </a:spcBef>
              <a:spcAft>
                <a:spcPts val="900"/>
              </a:spcAft>
              <a:buClrTx/>
              <a:buSzTx/>
              <a:buFontTx/>
              <a:buNone/>
              <a:tabLst/>
              <a:defRPr/>
            </a:pPr>
            <a:r>
              <a:rPr kumimoji="0" lang="en-GB" sz="3000" b="1" i="0" u="none" strike="noStrike" kern="1200" cap="none" spc="-15" normalizeH="0" baseline="0" noProof="0" dirty="0">
                <a:ln>
                  <a:noFill/>
                </a:ln>
                <a:solidFill>
                  <a:prstClr val="white"/>
                </a:solidFill>
                <a:effectLst/>
                <a:uLnTx/>
                <a:uFillTx/>
                <a:latin typeface="EYInterstate" pitchFamily="2" charset="0"/>
                <a:ea typeface="Calibri"/>
                <a:cs typeface="EYInterstate-Regular"/>
              </a:rPr>
              <a:t>EY</a:t>
            </a:r>
            <a:r>
              <a:rPr kumimoji="0" lang="en-GB" sz="3000" b="0" i="0" u="none" strike="noStrike" kern="1200" cap="none" spc="-15" normalizeH="0" baseline="0" noProof="0" dirty="0">
                <a:ln>
                  <a:noFill/>
                </a:ln>
                <a:solidFill>
                  <a:prstClr val="white"/>
                </a:solidFill>
                <a:effectLst/>
                <a:uLnTx/>
                <a:uFillTx/>
                <a:latin typeface="EYInterstate Light"/>
                <a:ea typeface="Calibri"/>
                <a:cs typeface="EYInterstate-Regular"/>
              </a:rPr>
              <a:t>  </a:t>
            </a:r>
            <a:r>
              <a:rPr kumimoji="0" lang="en-GB" sz="3000" b="0" i="0" u="none" strike="noStrike" kern="1200" cap="none" spc="-15" normalizeH="0" baseline="0" noProof="0" dirty="0">
                <a:ln>
                  <a:noFill/>
                </a:ln>
                <a:solidFill>
                  <a:prstClr val="white"/>
                </a:solidFill>
                <a:effectLst/>
                <a:uLnTx/>
                <a:uFillTx/>
                <a:latin typeface="EYInterstate" pitchFamily="2" charset="0"/>
                <a:ea typeface="+mn-ea"/>
                <a:cs typeface="+mn-cs"/>
              </a:rPr>
              <a:t>|  </a:t>
            </a:r>
            <a:r>
              <a:rPr kumimoji="0" lang="en-CA" sz="3000" b="0" i="0" u="none" strike="noStrike" kern="1200" cap="none" spc="-15" normalizeH="0" baseline="0" noProof="0" dirty="0">
                <a:ln>
                  <a:noFill/>
                </a:ln>
                <a:solidFill>
                  <a:prstClr val="white"/>
                </a:solidFill>
                <a:effectLst/>
                <a:uLnTx/>
                <a:uFillTx/>
                <a:latin typeface="EYInterstate" pitchFamily="2" charset="0"/>
                <a:ea typeface="+mn-ea"/>
                <a:cs typeface="+mn-cs"/>
              </a:rPr>
              <a:t>Building a better working world </a:t>
            </a:r>
            <a:endParaRPr kumimoji="0" lang="en-CA" sz="3000" b="0" i="0" u="none" strike="noStrike" kern="1200" cap="none" spc="0" normalizeH="0" baseline="0" noProof="0" dirty="0">
              <a:ln>
                <a:noFill/>
              </a:ln>
              <a:solidFill>
                <a:prstClr val="white"/>
              </a:solidFill>
              <a:effectLst/>
              <a:uLnTx/>
              <a:uFillTx/>
              <a:latin typeface="EYInterstate" panose="02000503020000020004" pitchFamily="2" charset="0"/>
              <a:ea typeface="+mn-ea"/>
              <a:cs typeface="+mn-cs"/>
            </a:endParaRPr>
          </a:p>
          <a:p>
            <a:pPr marL="0" marR="0" lvl="0" indent="0" algn="l" defTabSz="685434" rtl="0" eaLnBrk="1" fontAlgn="auto" latinLnBrk="0" hangingPunct="1">
              <a:lnSpc>
                <a:spcPct val="100000"/>
              </a:lnSpc>
              <a:spcBef>
                <a:spcPts val="0"/>
              </a:spcBef>
              <a:spcAft>
                <a:spcPts val="450"/>
              </a:spcAft>
              <a:buClrTx/>
              <a:buSzTx/>
              <a:buFontTx/>
              <a:buNone/>
              <a:tabLst/>
              <a:defRPr/>
            </a:pPr>
            <a:r>
              <a:rPr kumimoji="0" lang="en-CA" sz="1600" b="0" i="0" u="none" strike="noStrike" kern="1200" cap="none" spc="0" normalizeH="0" baseline="0" noProof="0" dirty="0">
                <a:ln>
                  <a:noFill/>
                </a:ln>
                <a:solidFill>
                  <a:prstClr val="white"/>
                </a:solidFill>
                <a:effectLst/>
                <a:uLnTx/>
                <a:uFillTx/>
                <a:latin typeface="EYInterstate" panose="02000503020000020004" pitchFamily="2" charset="0"/>
                <a:ea typeface="+mn-ea"/>
                <a:cs typeface="+mn-cs"/>
              </a:rPr>
              <a:t>EY exists to build a better working world, helping to create long-term value for clients, people and society and build trust in the capital markets. </a:t>
            </a:r>
          </a:p>
          <a:p>
            <a:pPr marL="0" marR="0" lvl="0" indent="0" algn="l" defTabSz="685434" rtl="0" eaLnBrk="1" fontAlgn="auto" latinLnBrk="0" hangingPunct="1">
              <a:lnSpc>
                <a:spcPct val="100000"/>
              </a:lnSpc>
              <a:spcBef>
                <a:spcPts val="0"/>
              </a:spcBef>
              <a:spcAft>
                <a:spcPts val="450"/>
              </a:spcAft>
              <a:buClrTx/>
              <a:buSzTx/>
              <a:buFontTx/>
              <a:buNone/>
              <a:tabLst/>
              <a:defRPr/>
            </a:pPr>
            <a:r>
              <a:rPr kumimoji="0" lang="en-CA" sz="1600" b="0" i="0" u="none" strike="noStrike" kern="1200" cap="none" spc="0" normalizeH="0" baseline="0" noProof="0" dirty="0">
                <a:ln>
                  <a:noFill/>
                </a:ln>
                <a:solidFill>
                  <a:prstClr val="white"/>
                </a:solidFill>
                <a:effectLst/>
                <a:uLnTx/>
                <a:uFillTx/>
                <a:latin typeface="EYInterstate" panose="02000503020000020004" pitchFamily="2" charset="0"/>
                <a:ea typeface="+mn-ea"/>
                <a:cs typeface="+mn-cs"/>
              </a:rPr>
              <a:t>Enabled by data and technology, diverse EY teams in over 150 countries provide trust through assurance and help clients grow, transform and operate. </a:t>
            </a:r>
          </a:p>
          <a:p>
            <a:pPr marL="0" marR="0" lvl="0" indent="0" algn="l" defTabSz="685434" rtl="0" eaLnBrk="1" fontAlgn="auto" latinLnBrk="0" hangingPunct="1">
              <a:lnSpc>
                <a:spcPct val="100000"/>
              </a:lnSpc>
              <a:spcBef>
                <a:spcPts val="0"/>
              </a:spcBef>
              <a:spcAft>
                <a:spcPts val="450"/>
              </a:spcAft>
              <a:buClrTx/>
              <a:buSzTx/>
              <a:buFontTx/>
              <a:buNone/>
              <a:tabLst/>
              <a:defRPr/>
            </a:pPr>
            <a:r>
              <a:rPr kumimoji="0" lang="en-CA" sz="1600" b="0" i="0" u="none" strike="noStrike" kern="1200" cap="none" spc="0" normalizeH="0" baseline="0" noProof="0" dirty="0">
                <a:ln>
                  <a:noFill/>
                </a:ln>
                <a:solidFill>
                  <a:prstClr val="white"/>
                </a:solidFill>
                <a:effectLst/>
                <a:uLnTx/>
                <a:uFillTx/>
                <a:latin typeface="EYInterstate" panose="02000503020000020004" pitchFamily="2" charset="0"/>
                <a:ea typeface="+mn-ea"/>
                <a:cs typeface="+mn-cs"/>
              </a:rPr>
              <a:t>Working across assurance, consulting, law, strategy, tax and transactions, EY teams ask better questions to find new answers for the complex issues facing our world today.</a:t>
            </a:r>
          </a:p>
          <a:p>
            <a:pPr marL="0" marR="0" lvl="0" indent="0" algn="l" defTabSz="685434" rtl="0" eaLnBrk="1" fontAlgn="auto" latinLnBrk="0" hangingPunct="1">
              <a:lnSpc>
                <a:spcPct val="100000"/>
              </a:lnSpc>
              <a:spcBef>
                <a:spcPts val="0"/>
              </a:spcBef>
              <a:spcAft>
                <a:spcPts val="450"/>
              </a:spcAft>
              <a:buClrTx/>
              <a:buSzTx/>
              <a:buFontTx/>
              <a:buNone/>
              <a:tabLst/>
              <a:defRPr/>
            </a:pPr>
            <a:r>
              <a:rPr kumimoji="0" lang="en-CA" sz="1600" b="0" i="0" u="none" strike="noStrike" kern="1200" cap="none" spc="0" normalizeH="0" baseline="0" noProof="0" dirty="0">
                <a:ln>
                  <a:noFill/>
                </a:ln>
                <a:solidFill>
                  <a:prstClr val="white"/>
                </a:solidFill>
                <a:effectLst/>
                <a:uLnTx/>
                <a:uFillTx/>
                <a:latin typeface="EYInterstate Light" panose="02000506000000020004" pitchFamily="2" charset="0"/>
                <a:ea typeface="+mn-ea"/>
                <a:cs typeface="+mn-cs"/>
              </a:rPr>
              <a:t>EY refers to the global organization, and may refer to one or more, of the member firms of Ernst &amp; Young Global Limited, each of which is a separate legal entity. Ernst &amp; Young Global Limited, a UK company limited by guarantee, does not provide services to clients. Information about how EY collects and uses personal data and a description of the rights individuals have under data protection legislation are available via ey.com/privacy. EY member firms do not practice law where prohibited by local laws. For more information about our organization, please visit ey.com.</a:t>
            </a:r>
          </a:p>
          <a:p>
            <a:pPr marL="0" marR="0" lvl="0" indent="0" algn="l" defTabSz="685434" rtl="0" eaLnBrk="1" fontAlgn="auto" latinLnBrk="0" hangingPunct="1">
              <a:lnSpc>
                <a:spcPct val="100000"/>
              </a:lnSpc>
              <a:spcBef>
                <a:spcPts val="0"/>
              </a:spcBef>
              <a:spcAft>
                <a:spcPts val="450"/>
              </a:spcAft>
              <a:buClrTx/>
              <a:buSzTx/>
              <a:buFontTx/>
              <a:buNone/>
              <a:tabLst/>
              <a:defRPr/>
            </a:pPr>
            <a:r>
              <a:rPr kumimoji="0" lang="en-CA" sz="1400" b="0" i="0" u="none" strike="noStrike" kern="1200" cap="none" spc="0" normalizeH="0" baseline="0" noProof="0" dirty="0">
                <a:ln>
                  <a:noFill/>
                </a:ln>
                <a:solidFill>
                  <a:prstClr val="white"/>
                </a:solidFill>
                <a:effectLst/>
                <a:uLnTx/>
                <a:uFillTx/>
                <a:latin typeface="EYInterstate Light" panose="02000506000000020004" pitchFamily="2" charset="0"/>
                <a:ea typeface="+mn-ea"/>
                <a:cs typeface="+mn-cs"/>
              </a:rPr>
              <a:t>© 2021 Ernst &amp; Young LLP. All Rights Reserved.</a:t>
            </a:r>
            <a:br>
              <a:rPr kumimoji="0" lang="en-CA" sz="1400" b="0" i="0" u="none" strike="noStrike" kern="1200" cap="none" spc="0" normalizeH="0" baseline="0" noProof="0" dirty="0">
                <a:ln>
                  <a:noFill/>
                </a:ln>
                <a:solidFill>
                  <a:prstClr val="white"/>
                </a:solidFill>
                <a:effectLst/>
                <a:uLnTx/>
                <a:uFillTx/>
                <a:latin typeface="EYInterstate Light" panose="02000506000000020004" pitchFamily="2" charset="0"/>
                <a:ea typeface="+mn-ea"/>
                <a:cs typeface="+mn-cs"/>
              </a:rPr>
            </a:br>
            <a:r>
              <a:rPr kumimoji="0" lang="en-CA" sz="1400" b="0" i="0" u="none" strike="noStrike" kern="1200" cap="none" spc="0" normalizeH="0" baseline="0" noProof="0" dirty="0">
                <a:ln>
                  <a:noFill/>
                </a:ln>
                <a:solidFill>
                  <a:prstClr val="white"/>
                </a:solidFill>
                <a:effectLst/>
                <a:uLnTx/>
                <a:uFillTx/>
                <a:latin typeface="EYInterstate Light" panose="02000506000000020004" pitchFamily="2" charset="0"/>
                <a:ea typeface="+mn-ea"/>
                <a:cs typeface="+mn-cs"/>
              </a:rPr>
              <a:t>A member firm of Ernst &amp; Young Global Limited.</a:t>
            </a:r>
          </a:p>
          <a:p>
            <a:pPr marL="0" marR="0" lvl="0" indent="0" algn="l" defTabSz="685434" rtl="0" eaLnBrk="1" fontAlgn="auto" latinLnBrk="0" hangingPunct="1">
              <a:lnSpc>
                <a:spcPct val="100000"/>
              </a:lnSpc>
              <a:spcBef>
                <a:spcPts val="0"/>
              </a:spcBef>
              <a:spcAft>
                <a:spcPts val="450"/>
              </a:spcAft>
              <a:buClrTx/>
              <a:buSzTx/>
              <a:buFontTx/>
              <a:buNone/>
              <a:tabLst/>
              <a:defRPr/>
            </a:pPr>
            <a:br>
              <a:rPr kumimoji="0" lang="en-CA" sz="1200" b="0" i="0" u="none" strike="noStrike" kern="1200" cap="none" spc="0" normalizeH="0" baseline="0" noProof="0" dirty="0">
                <a:ln>
                  <a:noFill/>
                </a:ln>
                <a:solidFill>
                  <a:prstClr val="white"/>
                </a:solidFill>
                <a:effectLst/>
                <a:uLnTx/>
                <a:uFillTx/>
                <a:latin typeface="EYInterstate Light" panose="02000506000000020004" pitchFamily="2" charset="0"/>
                <a:ea typeface="+mn-ea"/>
                <a:cs typeface="+mn-cs"/>
              </a:rPr>
            </a:br>
            <a:r>
              <a:rPr kumimoji="0" lang="en-CA" sz="1200" b="0" i="0" u="none" strike="noStrike" kern="1200" cap="none" spc="0" normalizeH="0" baseline="0" noProof="0" dirty="0">
                <a:ln>
                  <a:noFill/>
                </a:ln>
                <a:solidFill>
                  <a:prstClr val="white"/>
                </a:solidFill>
                <a:effectLst/>
                <a:uLnTx/>
                <a:uFillTx/>
                <a:latin typeface="EYInterstate Light" panose="02000506000000020004" pitchFamily="2" charset="0"/>
                <a:ea typeface="+mn-ea"/>
                <a:cs typeface="+mn-cs"/>
              </a:rPr>
              <a:t>This publication contains information in summary form, current as of the date of publication, and is intended for general guidance only. It should not be regarded as comprehensive or a substitute for professional advice. Before taking any particular course of action, contact Ernst &amp; Young or another professional advisor to discuss these matters in the context of your particular circumstances. We accept no responsibility for any loss or damage occasioned by your reliance on information contained in this publication.</a:t>
            </a:r>
          </a:p>
          <a:p>
            <a:pPr marL="0" marR="0" lvl="0" indent="0" algn="l" defTabSz="685434" rtl="0" eaLnBrk="1" fontAlgn="auto" latinLnBrk="0" hangingPunct="1">
              <a:lnSpc>
                <a:spcPct val="100000"/>
              </a:lnSpc>
              <a:spcBef>
                <a:spcPts val="0"/>
              </a:spcBef>
              <a:spcAft>
                <a:spcPts val="450"/>
              </a:spcAft>
              <a:buClrTx/>
              <a:buSzTx/>
              <a:buFontTx/>
              <a:buNone/>
              <a:tabLst/>
              <a:defRPr/>
            </a:pPr>
            <a:r>
              <a:rPr kumimoji="0" lang="en-CA" sz="1200" b="1" i="0" u="none" strike="noStrike" kern="1200" cap="none" spc="0" normalizeH="0" baseline="0" noProof="0" dirty="0">
                <a:ln>
                  <a:noFill/>
                </a:ln>
                <a:solidFill>
                  <a:prstClr val="white"/>
                </a:solidFill>
                <a:effectLst/>
                <a:uLnTx/>
                <a:uFillTx/>
                <a:latin typeface="EYInterstate Light" panose="02000506000000020004" pitchFamily="2" charset="0"/>
                <a:ea typeface="+mn-ea"/>
                <a:cs typeface="+mn-cs"/>
              </a:rPr>
              <a:t>ey.com/ca</a:t>
            </a:r>
          </a:p>
        </p:txBody>
      </p:sp>
    </p:spTree>
    <p:extLst>
      <p:ext uri="{BB962C8B-B14F-4D97-AF65-F5344CB8AC3E}">
        <p14:creationId xmlns:p14="http://schemas.microsoft.com/office/powerpoint/2010/main" val="21508322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9266" y="346647"/>
            <a:ext cx="8229600" cy="1714202"/>
          </a:xfrm>
        </p:spPr>
        <p:txBody>
          <a:bodyPr>
            <a:noAutofit/>
          </a:bodyPr>
          <a:lstStyle/>
          <a:p>
            <a:r>
              <a:rPr lang="en-CA" sz="3200" dirty="0">
                <a:solidFill>
                  <a:prstClr val="white"/>
                </a:solidFill>
                <a:latin typeface="Times New Roman" panose="02020603050405020304" pitchFamily="18" charset="0"/>
              </a:rPr>
              <a:t>PAC ANNUAL CONFERENCE</a:t>
            </a:r>
            <a:br>
              <a:rPr lang="en-US" sz="2800" dirty="0"/>
            </a:br>
            <a:r>
              <a:rPr lang="en-CA" sz="3600" b="1" cap="small" dirty="0">
                <a:latin typeface="Times New Roman" panose="02020603050405020304" pitchFamily="18" charset="0"/>
              </a:rPr>
              <a:t>Professional Accounting Futures</a:t>
            </a:r>
            <a:r>
              <a:rPr lang="en-CA" sz="2000" dirty="0">
                <a:solidFill>
                  <a:prstClr val="white"/>
                </a:solidFill>
                <a:latin typeface="Times New Roman" panose="02020603050405020304" pitchFamily="18" charset="0"/>
              </a:rPr>
              <a:t> </a:t>
            </a:r>
            <a:br>
              <a:rPr lang="en-CA" sz="2000" dirty="0">
                <a:solidFill>
                  <a:prstClr val="white"/>
                </a:solidFill>
                <a:latin typeface="Times New Roman" panose="02020603050405020304" pitchFamily="18" charset="0"/>
              </a:rPr>
            </a:br>
            <a:r>
              <a:rPr lang="en-CA" sz="2400" dirty="0">
                <a:solidFill>
                  <a:prstClr val="white"/>
                </a:solidFill>
                <a:latin typeface="Times New Roman" panose="02020603050405020304" pitchFamily="18" charset="0"/>
              </a:rPr>
              <a:t>October 28 &amp; 29, 2021</a:t>
            </a:r>
            <a:endParaRPr lang="en-US" sz="4000" dirty="0"/>
          </a:p>
        </p:txBody>
      </p:sp>
      <p:sp>
        <p:nvSpPr>
          <p:cNvPr id="3" name="Content Placeholder 2"/>
          <p:cNvSpPr>
            <a:spLocks noGrp="1"/>
          </p:cNvSpPr>
          <p:nvPr>
            <p:ph idx="1"/>
          </p:nvPr>
        </p:nvSpPr>
        <p:spPr>
          <a:xfrm>
            <a:off x="1981200" y="2276873"/>
            <a:ext cx="8229600" cy="2448273"/>
          </a:xfrm>
        </p:spPr>
        <p:txBody>
          <a:bodyPr>
            <a:noAutofit/>
          </a:bodyPr>
          <a:lstStyle/>
          <a:p>
            <a:pPr marL="0" indent="0" algn="ctr">
              <a:buNone/>
            </a:pPr>
            <a:r>
              <a:rPr lang="en-US" dirty="0"/>
              <a:t>Thank you for attending</a:t>
            </a:r>
            <a:br>
              <a:rPr lang="en-US" dirty="0"/>
            </a:br>
            <a:endParaRPr lang="en-US" sz="1400" dirty="0"/>
          </a:p>
          <a:p>
            <a:pPr marL="0" indent="0" algn="ctr">
              <a:buNone/>
            </a:pPr>
            <a:r>
              <a:rPr lang="en-US" dirty="0"/>
              <a:t>Visit our PAC website at </a:t>
            </a:r>
          </a:p>
          <a:p>
            <a:pPr marL="0" indent="0" algn="ctr">
              <a:buNone/>
            </a:pPr>
            <a:r>
              <a:rPr lang="en-US" dirty="0"/>
              <a:t>https://www.utm.utoronto.ca/pac/</a:t>
            </a:r>
            <a:br>
              <a:rPr lang="en-US" dirty="0"/>
            </a:br>
            <a:endParaRPr lang="en-US" sz="1400" dirty="0"/>
          </a:p>
          <a:p>
            <a:pPr marL="0" indent="0" algn="ctr">
              <a:buNone/>
            </a:pPr>
            <a:r>
              <a:rPr lang="en-US" dirty="0"/>
              <a:t>Please join us next year</a:t>
            </a:r>
          </a:p>
        </p:txBody>
      </p:sp>
      <p:pic>
        <p:nvPicPr>
          <p:cNvPr id="1026" name="Picture 2" descr="D:\My Docs\z Ryan's Stuff\Branding + Logos\PAC-logo-KO-redone.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49770" y="5301208"/>
            <a:ext cx="5328592" cy="12782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6573905"/>
      </p:ext>
    </p:extLst>
  </p:cSld>
  <p:clrMapOvr>
    <a:masterClrMapping/>
  </p:clrMapOvr>
</p:sld>
</file>

<file path=ppt/theme/theme1.xml><?xml version="1.0" encoding="utf-8"?>
<a:theme xmlns:a="http://schemas.openxmlformats.org/drawingml/2006/main" name="Blue Theme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EY dark background">
  <a:themeElements>
    <a:clrScheme name="EY Color">
      <a:dk1>
        <a:srgbClr val="2E2E38"/>
      </a:dk1>
      <a:lt1>
        <a:sysClr val="window" lastClr="FFFFFF"/>
      </a:lt1>
      <a:dk2>
        <a:srgbClr val="FFE600"/>
      </a:dk2>
      <a:lt2>
        <a:srgbClr val="000000"/>
      </a:lt2>
      <a:accent1>
        <a:srgbClr val="2DB757"/>
      </a:accent1>
      <a:accent2>
        <a:srgbClr val="27ACAA"/>
      </a:accent2>
      <a:accent3>
        <a:srgbClr val="188CE5"/>
      </a:accent3>
      <a:accent4>
        <a:srgbClr val="3D108A"/>
      </a:accent4>
      <a:accent5>
        <a:srgbClr val="FF4136"/>
      </a:accent5>
      <a:accent6>
        <a:srgbClr val="FF6D00"/>
      </a:accent6>
      <a:hlink>
        <a:srgbClr val="0000FF"/>
      </a:hlink>
      <a:folHlink>
        <a:srgbClr val="800080"/>
      </a:folHlink>
    </a:clrScheme>
    <a:fontScheme name="Custom 1">
      <a:majorFont>
        <a:latin typeface="EYInterstate Light"/>
        <a:ea typeface=""/>
        <a:cs typeface=""/>
      </a:majorFont>
      <a:minorFont>
        <a:latin typeface="EYInterstate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a:solidFill>
            <a:schemeClr val="accent1"/>
          </a:solidFill>
        </a:ln>
      </a:spPr>
      <a:bodyPr rtlCol="0" anchor="t" anchorCtr="0"/>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36576" rIns="0" bIns="0" rtlCol="0">
        <a:spAutoFit/>
      </a:bodyPr>
      <a:lstStyle>
        <a:defPPr marL="356616" indent="-356616">
          <a:lnSpc>
            <a:spcPct val="85000"/>
          </a:lnSpc>
          <a:spcAft>
            <a:spcPts val="600"/>
          </a:spcAft>
          <a:buClr>
            <a:schemeClr val="accent2"/>
          </a:buClr>
          <a:buSzPct val="70000"/>
          <a:buFont typeface="Arial" pitchFamily="34" charset="0"/>
          <a:buChar char="►"/>
          <a:defRPr sz="1200" dirty="0" err="1" smtClean="0">
            <a:solidFill>
              <a:schemeClr val="bg1"/>
            </a:solidFill>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494</Words>
  <Application>Microsoft Office PowerPoint</Application>
  <PresentationFormat>Widescreen</PresentationFormat>
  <Paragraphs>49</Paragraphs>
  <Slides>6</Slides>
  <Notes>3</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6</vt:i4>
      </vt:variant>
    </vt:vector>
  </HeadingPairs>
  <TitlesOfParts>
    <vt:vector size="14" baseType="lpstr">
      <vt:lpstr>Arial</vt:lpstr>
      <vt:lpstr>Calibri</vt:lpstr>
      <vt:lpstr>EYInterstate</vt:lpstr>
      <vt:lpstr>EYInterstate Light</vt:lpstr>
      <vt:lpstr>Georgia</vt:lpstr>
      <vt:lpstr>Times New Roman</vt:lpstr>
      <vt:lpstr>Blue Theme Template</vt:lpstr>
      <vt:lpstr>EY dark background</vt:lpstr>
      <vt:lpstr>PAC ANNUAL CONFERENCE Professional Accounting Futures  October 29, 2021</vt:lpstr>
      <vt:lpstr>Auditing under extreme uncertainty</vt:lpstr>
      <vt:lpstr>Auditing under extreme uncertainty</vt:lpstr>
      <vt:lpstr>Auditing under extreme uncertainty</vt:lpstr>
      <vt:lpstr>PowerPoint Presentation</vt:lpstr>
      <vt:lpstr>PAC ANNUAL CONFERENCE Professional Accounting Futures  October 28 &amp; 29, 2021</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PAC ANNUAL CONFERENCE Professional Accounting Futures  October 29, 2021</dc:title>
  <dc:creator>Abdullah Qaisar</dc:creator>
  <cp:lastModifiedBy>Abdullah Qaisar</cp:lastModifiedBy>
  <cp:revision>1</cp:revision>
  <dcterms:created xsi:type="dcterms:W3CDTF">2021-11-03T16:59:17Z</dcterms:created>
  <dcterms:modified xsi:type="dcterms:W3CDTF">2021-11-03T16:59:59Z</dcterms:modified>
</cp:coreProperties>
</file>