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75" r:id="rId3"/>
    <p:sldId id="5186" r:id="rId4"/>
    <p:sldId id="5185" r:id="rId5"/>
    <p:sldId id="5180" r:id="rId6"/>
    <p:sldId id="5187" r:id="rId7"/>
    <p:sldId id="5188" r:id="rId8"/>
    <p:sldId id="5189" r:id="rId9"/>
    <p:sldId id="5190" r:id="rId10"/>
    <p:sldId id="4886" r:id="rId11"/>
    <p:sldId id="5182" r:id="rId12"/>
    <p:sldId id="5183" r:id="rId13"/>
    <p:sldId id="12093" r:id="rId14"/>
    <p:sldId id="5195" r:id="rId15"/>
    <p:sldId id="5197" r:id="rId16"/>
    <p:sldId id="5198" r:id="rId17"/>
    <p:sldId id="5191" r:id="rId18"/>
    <p:sldId id="5192" r:id="rId19"/>
    <p:sldId id="5193" r:id="rId20"/>
    <p:sldId id="519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3A6A2-F740-4A7A-BA92-0A8D998C0F80}" type="datetimeFigureOut">
              <a:rPr lang="en-CA" smtClean="0"/>
              <a:t>2021-11-03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0E2EB-5CCA-440E-88FD-04B58F80CB0E}" type="slidenum">
              <a:rPr lang="en-CA" smtClean="0"/>
              <a:t>‹#›</a:t>
            </a:fld>
            <a:endParaRPr lang="en-CA"/>
          </a:p>
        </p:txBody>
      </p:sp>
    </p:spTree>
    <p:extLst>
      <p:ext uri="{BB962C8B-B14F-4D97-AF65-F5344CB8AC3E}">
        <p14:creationId xmlns:p14="http://schemas.microsoft.com/office/powerpoint/2010/main" val="266803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63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This requires auditors to perform other audit procedures, in accordance with CAS 501. Such other audit procedures may include obtaining a service auditor’s report on the adequacy of Amazon’s internal control for ensuring that inventory is properly counted and adequately safeguarded (see point 2 below) or inspecting documentation regarding inventory held by third parties, for example, warehouse receipts.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34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Under CAS 402, auditors may require a service auditors report (i.e. SOC Type 1 or 2 report) to provide audit evidence </a:t>
            </a:r>
            <a:r>
              <a:rPr lang="en-US" sz="1800" dirty="0">
                <a:solidFill>
                  <a:srgbClr val="444444"/>
                </a:solidFill>
                <a:effectLst/>
                <a:latin typeface="Arial" panose="020B0604020202020204" pitchFamily="34" charset="0"/>
                <a:ea typeface="Times New Roman" panose="02020603050405020304" pitchFamily="18" charset="0"/>
              </a:rPr>
              <a:t>to </a:t>
            </a:r>
            <a:r>
              <a:rPr lang="en-US" sz="1800" dirty="0">
                <a:effectLst/>
                <a:latin typeface="Calibri" panose="020F0502020204030204" pitchFamily="34" charset="0"/>
                <a:ea typeface="Times New Roman" panose="02020603050405020304" pitchFamily="18" charset="0"/>
              </a:rPr>
              <a:t>support the user auditor's understanding about the design and implementation of controls at the service organization. This is required to provide an appropriate basis for the identification and assessment of the risks of material misstatement (RMM).</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44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In the case of an e-commerce service provide such as Amazon, SAAE is often times not available from the records held at the user entity and therefore further audit procedures are required through direct access to records maintained by the service organization. From this point on, there are additional challenges &amp; complexities depending on whether those records and documents are held by the user entity or the service organization, whether the user entity maintains its own independent detailed records or documentation of specific transactions undertaken on its behalf, and contractual arrangements between the user entity and the service organization regarding access to the records of the service organization.</a:t>
            </a:r>
            <a:endParaRPr lang="en-CA"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Auditors may then be faced with a situation where they have reports generated by Amazon that they wish to rely on – for example sales and inventory reports - but they are unable to test the completeness and accuracy of such reports that are intended to be used as audit evidence. </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85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Wingdings" panose="05000000000000000000" pitchFamily="2" charset="2"/>
              <a:buChar char=""/>
            </a:pPr>
            <a:r>
              <a:rPr lang="en-CA" sz="1800" dirty="0">
                <a:effectLst/>
                <a:latin typeface="Calibri" panose="020F0502020204030204" pitchFamily="34" charset="0"/>
                <a:ea typeface="Times New Roman" panose="02020603050405020304" pitchFamily="18" charset="0"/>
              </a:rPr>
              <a:t>Controls and specifically IT based controls</a:t>
            </a:r>
          </a:p>
          <a:p>
            <a:pPr marL="342900" lvl="0" indent="-342900">
              <a:buFont typeface="Wingdings" panose="05000000000000000000" pitchFamily="2" charset="2"/>
              <a:buChar char=""/>
            </a:pPr>
            <a:r>
              <a:rPr lang="en-CA" sz="1800" dirty="0">
                <a:effectLst/>
                <a:latin typeface="Calibri" panose="020F0502020204030204" pitchFamily="34" charset="0"/>
                <a:ea typeface="Calibri" panose="020F0502020204030204" pitchFamily="34" charset="0"/>
              </a:rPr>
              <a:t>Mid sized companies (before the domain of the large)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63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Where do companies turn to when there is no one available?</a:t>
            </a:r>
          </a:p>
          <a:p>
            <a:pPr marL="171450" indent="-171450">
              <a:buFont typeface="Arial" panose="020B0604020202020204" pitchFamily="34" charset="0"/>
              <a:buChar char="•"/>
            </a:pPr>
            <a:r>
              <a:rPr lang="en-CA" dirty="0"/>
              <a:t>Impacts also on quality when resources are stretched so thin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51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Industry slippage: BC Forum 10-12%</a:t>
            </a:r>
          </a:p>
          <a:p>
            <a:r>
              <a:rPr lang="en-CA" dirty="0"/>
              <a:t>Internal – hiring for today instead of tomorrow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7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German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59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Cryptocurrencies, NFTs, ICOs auditing in the blockchain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26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7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i="0" u="none" strike="noStrike" baseline="0" dirty="0">
                <a:solidFill>
                  <a:srgbClr val="000000"/>
                </a:solidFill>
                <a:latin typeface="Gotham"/>
              </a:rPr>
              <a:t>Consensus model (e.g., “proof of work” or “proof of stake”): </a:t>
            </a:r>
            <a:r>
              <a:rPr lang="en-CA" sz="1800" b="0" i="0" u="none" strike="noStrike" baseline="0" dirty="0">
                <a:solidFill>
                  <a:srgbClr val="000000"/>
                </a:solidFill>
                <a:latin typeface="Gotham"/>
              </a:rPr>
              <a:t>The consensus reached by the</a:t>
            </a:r>
          </a:p>
          <a:p>
            <a:pPr algn="l"/>
            <a:r>
              <a:rPr lang="en-CA" sz="1800" b="0" i="0" u="none" strike="noStrike" baseline="0" dirty="0">
                <a:solidFill>
                  <a:srgbClr val="000000"/>
                </a:solidFill>
                <a:latin typeface="Gotham"/>
              </a:rPr>
              <a:t>network represents the “truth” in a blockchain (from a probabilistic finality7 perspective). The</a:t>
            </a:r>
          </a:p>
          <a:p>
            <a:pPr algn="l"/>
            <a:r>
              <a:rPr lang="en-CA" sz="1800" b="0" i="0" u="none" strike="noStrike" baseline="0" dirty="0">
                <a:solidFill>
                  <a:srgbClr val="000000"/>
                </a:solidFill>
                <a:latin typeface="Gotham"/>
              </a:rPr>
              <a:t>mechanism by which the consensus protocol resolves splits and forks that arise routinely as</a:t>
            </a:r>
          </a:p>
          <a:p>
            <a:pPr algn="l"/>
            <a:r>
              <a:rPr lang="en-CA" sz="1800" b="0" i="0" u="none" strike="noStrike" baseline="0" dirty="0">
                <a:solidFill>
                  <a:srgbClr val="000000"/>
                </a:solidFill>
                <a:latin typeface="Gotham"/>
              </a:rPr>
              <a:t>part of the mining process is important.</a:t>
            </a:r>
          </a:p>
          <a:p>
            <a:endParaRPr lang="en-CA" dirty="0"/>
          </a:p>
          <a:p>
            <a:pPr algn="l"/>
            <a:r>
              <a:rPr lang="en-CA" sz="1800" b="0" i="0" u="none" strike="noStrike" baseline="0" dirty="0">
                <a:solidFill>
                  <a:srgbClr val="000000"/>
                </a:solidFill>
                <a:latin typeface="Gotham"/>
              </a:rPr>
              <a:t>a “consensus attack” (often called at 51% attack) on a blockchain may represent a business risk in that such an attack can result in the misappropriation of an entity’s crypto-assets by a third party.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68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i="0" u="none" strike="noStrike" baseline="0" dirty="0">
                <a:solidFill>
                  <a:srgbClr val="000000"/>
                </a:solidFill>
                <a:latin typeface="Gotham"/>
              </a:rPr>
              <a:t>Consensus model (e.g., “proof of work” or “proof of stake”): </a:t>
            </a:r>
            <a:r>
              <a:rPr lang="en-CA" sz="1800" b="0" i="0" u="none" strike="noStrike" baseline="0" dirty="0">
                <a:solidFill>
                  <a:srgbClr val="000000"/>
                </a:solidFill>
                <a:latin typeface="Gotham"/>
              </a:rPr>
              <a:t>The consensus reached by the</a:t>
            </a:r>
          </a:p>
          <a:p>
            <a:pPr algn="l"/>
            <a:r>
              <a:rPr lang="en-CA" sz="1800" b="0" i="0" u="none" strike="noStrike" baseline="0" dirty="0">
                <a:solidFill>
                  <a:srgbClr val="000000"/>
                </a:solidFill>
                <a:latin typeface="Gotham"/>
              </a:rPr>
              <a:t>network represents the “truth” in a blockchain (from a probabilistic finality7 perspective). The</a:t>
            </a:r>
          </a:p>
          <a:p>
            <a:pPr algn="l"/>
            <a:r>
              <a:rPr lang="en-CA" sz="1800" b="0" i="0" u="none" strike="noStrike" baseline="0" dirty="0">
                <a:solidFill>
                  <a:srgbClr val="000000"/>
                </a:solidFill>
                <a:latin typeface="Gotham"/>
              </a:rPr>
              <a:t>mechanism by which the consensus protocol resolves splits and forks that arise routinely as</a:t>
            </a:r>
          </a:p>
          <a:p>
            <a:pPr algn="l"/>
            <a:r>
              <a:rPr lang="en-CA" sz="1800" b="0" i="0" u="none" strike="noStrike" baseline="0" dirty="0">
                <a:solidFill>
                  <a:srgbClr val="000000"/>
                </a:solidFill>
                <a:latin typeface="Gotham"/>
              </a:rPr>
              <a:t>part of the mining process is important.</a:t>
            </a:r>
          </a:p>
          <a:p>
            <a:endParaRPr lang="en-CA" dirty="0"/>
          </a:p>
          <a:p>
            <a:pPr algn="l"/>
            <a:r>
              <a:rPr lang="en-CA" sz="1800" b="0" i="0" u="none" strike="noStrike" baseline="0" dirty="0">
                <a:solidFill>
                  <a:srgbClr val="000000"/>
                </a:solidFill>
                <a:latin typeface="Gotham"/>
              </a:rPr>
              <a:t>a “consensus attack” (often called at 51% attack) on a blockchain may represent a business risk in that such an attack can result in the misappropriation of an entity’s crypto-assets by a third party.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60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i="0" u="none" strike="noStrike" baseline="0" dirty="0">
                <a:solidFill>
                  <a:srgbClr val="000000"/>
                </a:solidFill>
                <a:latin typeface="Gotham"/>
              </a:rPr>
              <a:t>SOC reports</a:t>
            </a:r>
          </a:p>
          <a:p>
            <a:pPr algn="l"/>
            <a:r>
              <a:rPr lang="en-CA" sz="1800" b="1" i="0" u="none" strike="noStrike" baseline="0" dirty="0">
                <a:solidFill>
                  <a:srgbClr val="000000"/>
                </a:solidFill>
                <a:latin typeface="Gotham"/>
              </a:rPr>
              <a:t>Non-traditional players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77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i="0" u="none" strike="noStrike" baseline="0" dirty="0">
                <a:solidFill>
                  <a:srgbClr val="000000"/>
                </a:solidFill>
                <a:latin typeface="Gotham"/>
              </a:rPr>
              <a:t>Defining exchanges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41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Where do companies turn to when there is no one available?</a:t>
            </a:r>
          </a:p>
          <a:p>
            <a:pPr marL="171450" indent="-171450">
              <a:buFont typeface="Arial" panose="020B0604020202020204" pitchFamily="34" charset="0"/>
              <a:buChar char="•"/>
            </a:pPr>
            <a:r>
              <a:rPr lang="en-CA" dirty="0"/>
              <a:t>Impacts also on quality when resources are stretched so thin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98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assume the company acts as the principal in the transaction – that is Amazon does not take on any 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ED367-3341-4ADE-AD65-31F6F17B4B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4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sv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0608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8492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7344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636588" y="636589"/>
            <a:ext cx="923925" cy="822325"/>
          </a:xfrm>
        </p:spPr>
        <p:txBody>
          <a:bodyPr>
            <a:normAutofit/>
          </a:bodyPr>
          <a:lstStyle>
            <a:lvl1pPr marL="0" indent="0" algn="ctr">
              <a:buNone/>
              <a:defRPr sz="60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3" y="5930752"/>
            <a:ext cx="1007016" cy="217064"/>
          </a:xfrm>
          <a:prstGeom prst="rect">
            <a:avLst/>
          </a:prstGeom>
        </p:spPr>
      </p:pic>
      <p:pic>
        <p:nvPicPr>
          <p:cNvPr id="12" name="Picture 11">
            <a:extLst>
              <a:ext uri="{FF2B5EF4-FFF2-40B4-BE49-F238E27FC236}">
                <a16:creationId xmlns:a16="http://schemas.microsoft.com/office/drawing/2014/main" id="{5F23BE97-7087-4219-BA44-0638D34B7FF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399" y="5768848"/>
            <a:ext cx="831189" cy="430905"/>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93560" y="597262"/>
            <a:ext cx="1435091" cy="504043"/>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36587" y="5714680"/>
            <a:ext cx="2938463" cy="550962"/>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643355" y="4920698"/>
            <a:ext cx="2758659" cy="138499"/>
          </a:xfrm>
        </p:spPr>
        <p:txBody>
          <a:bodyPr wrap="square" bIns="0" anchor="b" anchorCtr="0">
            <a:spAutoFit/>
          </a:bodyPr>
          <a:lstStyle>
            <a:lvl1pPr marL="0" indent="0" algn="l">
              <a:lnSpc>
                <a:spcPct val="100000"/>
              </a:lnSpc>
              <a:spcBef>
                <a:spcPts val="0"/>
              </a:spcBef>
              <a:buNone/>
              <a:defRPr sz="900">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638174" y="2828498"/>
            <a:ext cx="8154991" cy="415498"/>
          </a:xfrm>
          <a:prstGeom prst="rect">
            <a:avLst/>
          </a:prstGeom>
        </p:spPr>
        <p:txBody>
          <a:bodyPr vert="horz" wrap="square" lIns="0" tIns="0" rIns="0" bIns="0" rtlCol="0" anchor="b" anchorCtr="0">
            <a:spAutoFit/>
          </a:bodyPr>
          <a:lstStyle>
            <a:lvl1pPr algn="l">
              <a:defRPr sz="3000">
                <a:solidFill>
                  <a:schemeClr val="tx2"/>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8D323EAB-D982-44F7-B076-B9A33D0A6408}"/>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1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3048128"/>
            <a:ext cx="12192000" cy="761747"/>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CA" sz="435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5" y="4920698"/>
            <a:ext cx="2758659" cy="138499"/>
          </a:xfrm>
        </p:spPr>
        <p:txBody>
          <a:bodyPr wrap="square" bIns="0" anchor="b" anchorCtr="0">
            <a:spAutoFit/>
          </a:bodyPr>
          <a:lstStyle>
            <a:lvl1pPr marL="0" indent="0" algn="l">
              <a:lnSpc>
                <a:spcPct val="100000"/>
              </a:lnSpc>
              <a:spcBef>
                <a:spcPts val="0"/>
              </a:spcBef>
              <a:buNone/>
              <a:defRPr sz="900">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400" y="5768848"/>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36587" y="5714682"/>
            <a:ext cx="2938463"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4" y="2828498"/>
            <a:ext cx="8154991" cy="415498"/>
          </a:xfrm>
          <a:prstGeom prst="rect">
            <a:avLst/>
          </a:prstGeom>
        </p:spPr>
        <p:txBody>
          <a:bodyPr vert="horz" wrap="square" lIns="0" tIns="0" rIns="0" bIns="0" rtlCol="0" anchor="b" anchorCtr="0">
            <a:spAutoFit/>
          </a:bodyPr>
          <a:lstStyle>
            <a:lvl1pPr algn="l">
              <a:defRPr sz="3000">
                <a:solidFill>
                  <a:schemeClr val="bg1"/>
                </a:solidFill>
              </a:defRPr>
            </a:lvl1pPr>
          </a:lstStyle>
          <a:p>
            <a:r>
              <a:rPr lang="en-US"/>
              <a:t>Click to edit Master title style</a:t>
            </a:r>
          </a:p>
        </p:txBody>
      </p:sp>
      <p:cxnSp>
        <p:nvCxnSpPr>
          <p:cNvPr id="22" name="Straight Connector 21">
            <a:extLst>
              <a:ext uri="{FF2B5EF4-FFF2-40B4-BE49-F238E27FC236}">
                <a16:creationId xmlns:a16="http://schemas.microsoft.com/office/drawing/2014/main" id="{B551E896-88AD-4B05-AF51-784C1BF68FF0}"/>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6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 Option 2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p:nvSpPr>
        <p:spPr>
          <a:xfrm>
            <a:off x="-5413" y="3048128"/>
            <a:ext cx="12192000" cy="761747"/>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CA" sz="4350"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643355" y="4920698"/>
            <a:ext cx="2758659" cy="138499"/>
          </a:xfrm>
        </p:spPr>
        <p:txBody>
          <a:bodyPr wrap="square" bIns="0" anchor="b" anchorCtr="0">
            <a:spAutoFit/>
          </a:bodyPr>
          <a:lstStyle>
            <a:lvl1pPr marL="0" indent="0" algn="l">
              <a:lnSpc>
                <a:spcPct val="100000"/>
              </a:lnSpc>
              <a:spcBef>
                <a:spcPts val="0"/>
              </a:spcBef>
              <a:buNone/>
              <a:defRPr sz="900">
                <a:solidFill>
                  <a:schemeClr val="bg1"/>
                </a:solidFill>
              </a:defRPr>
            </a:lvl1pPr>
          </a:lstStyle>
          <a:p>
            <a:pPr lvl="0"/>
            <a:r>
              <a:rPr lang="en-CA"/>
              <a:t>Month #, 2020</a:t>
            </a: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400" y="5768848"/>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36587" y="5714682"/>
            <a:ext cx="2938463" cy="550961"/>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638174" y="2828498"/>
            <a:ext cx="8154991" cy="415498"/>
          </a:xfrm>
          <a:prstGeom prst="rect">
            <a:avLst/>
          </a:prstGeom>
        </p:spPr>
        <p:txBody>
          <a:bodyPr vert="horz" wrap="square" lIns="0" tIns="0" rIns="0" bIns="0" rtlCol="0" anchor="b" anchorCtr="0">
            <a:spAutoFit/>
          </a:bodyPr>
          <a:lstStyle>
            <a:lvl1pPr algn="l">
              <a:defRPr sz="3000">
                <a:solidFill>
                  <a:schemeClr val="bg1"/>
                </a:solidFill>
              </a:defRPr>
            </a:lvl1pPr>
          </a:lstStyle>
          <a:p>
            <a:r>
              <a:rPr lang="en-US"/>
              <a:t>Click to edit Master title style</a:t>
            </a:r>
          </a:p>
        </p:txBody>
      </p:sp>
      <p:pic>
        <p:nvPicPr>
          <p:cNvPr id="12" name="Picture 15">
            <a:extLst>
              <a:ext uri="{FF2B5EF4-FFF2-40B4-BE49-F238E27FC236}">
                <a16:creationId xmlns:a16="http://schemas.microsoft.com/office/drawing/2014/main" id="{65478011-63A8-4C25-A3D7-6EF4D780F0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60" y="597262"/>
            <a:ext cx="1435091" cy="504043"/>
          </a:xfrm>
          <a:prstGeom prst="rect">
            <a:avLst/>
          </a:prstGeom>
        </p:spPr>
      </p:pic>
      <p:cxnSp>
        <p:nvCxnSpPr>
          <p:cNvPr id="23" name="Straight Connector 22">
            <a:extLst>
              <a:ext uri="{FF2B5EF4-FFF2-40B4-BE49-F238E27FC236}">
                <a16:creationId xmlns:a16="http://schemas.microsoft.com/office/drawing/2014/main" id="{A7E662C3-F87E-4EC4-8BE5-B272B66DF6F7}"/>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3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ver - Option 3a">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1"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9"/>
            <a:ext cx="923925" cy="822325"/>
          </a:xfrm>
        </p:spPr>
        <p:txBody>
          <a:bodyPr>
            <a:normAutofit/>
          </a:bodyPr>
          <a:lstStyle>
            <a:lvl1pPr marL="0" indent="0" algn="ctr">
              <a:buNone/>
              <a:defRPr sz="60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00201" y="595557"/>
            <a:ext cx="1435091" cy="504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6587" y="5714680"/>
            <a:ext cx="2938463" cy="550962"/>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643355" y="4920698"/>
            <a:ext cx="2758659" cy="138499"/>
          </a:xfrm>
        </p:spPr>
        <p:txBody>
          <a:bodyPr wrap="square" bIns="0" anchor="b" anchorCtr="0">
            <a:spAutoFit/>
          </a:bodyPr>
          <a:lstStyle>
            <a:lvl1pPr marL="0" indent="0" algn="l">
              <a:lnSpc>
                <a:spcPct val="100000"/>
              </a:lnSpc>
              <a:spcBef>
                <a:spcPts val="0"/>
              </a:spcBef>
              <a:buNone/>
              <a:defRPr sz="900">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638174" y="2828499"/>
            <a:ext cx="5386391" cy="415498"/>
          </a:xfrm>
          <a:prstGeom prst="rect">
            <a:avLst/>
          </a:prstGeom>
        </p:spPr>
        <p:txBody>
          <a:bodyPr vert="horz" wrap="square" lIns="0" tIns="0" rIns="0" bIns="0" rtlCol="0" anchor="b" anchorCtr="0">
            <a:spAutoFit/>
          </a:bodyPr>
          <a:lstStyle>
            <a:lvl1pPr algn="l">
              <a:defRPr sz="3000">
                <a:solidFill>
                  <a:schemeClr val="tx2"/>
                </a:solidFill>
              </a:defRPr>
            </a:lvl1pPr>
          </a:lstStyle>
          <a:p>
            <a:r>
              <a:rPr lang="en-US"/>
              <a:t>Click to edit Master title style</a:t>
            </a:r>
          </a:p>
        </p:txBody>
      </p:sp>
      <p:cxnSp>
        <p:nvCxnSpPr>
          <p:cNvPr id="20" name="Straight Connector 19">
            <a:extLst>
              <a:ext uri="{FF2B5EF4-FFF2-40B4-BE49-F238E27FC236}">
                <a16:creationId xmlns:a16="http://schemas.microsoft.com/office/drawing/2014/main" id="{5217E122-59EA-4A15-AA53-1A97F5A3C6F6}"/>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90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ver - Option 3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17E7E3-422B-46E6-A17A-CA7B4166567E}"/>
              </a:ext>
            </a:extLst>
          </p:cNvPr>
          <p:cNvSpPr/>
          <p:nvPr userDrawn="1"/>
        </p:nvSpPr>
        <p:spPr>
          <a:xfrm>
            <a:off x="1" y="3051303"/>
            <a:ext cx="6946900" cy="761747"/>
          </a:xfrm>
          <a:prstGeom prst="rect">
            <a:avLst/>
          </a:prstGeom>
          <a:solidFill>
            <a:schemeClr val="tx2"/>
          </a:solidFill>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
        <p:nvSpPr>
          <p:cNvPr id="3" name="Rectangle 2">
            <a:extLst>
              <a:ext uri="{FF2B5EF4-FFF2-40B4-BE49-F238E27FC236}">
                <a16:creationId xmlns:a16="http://schemas.microsoft.com/office/drawing/2014/main" id="{21271CED-3A4A-4269-9A31-367343F8235C}"/>
              </a:ext>
            </a:extLst>
          </p:cNvPr>
          <p:cNvSpPr/>
          <p:nvPr/>
        </p:nvSpPr>
        <p:spPr>
          <a:xfrm>
            <a:off x="1" y="3051303"/>
            <a:ext cx="6946900" cy="761747"/>
          </a:xfrm>
          <a:prstGeom prst="rect">
            <a:avLst/>
          </a:prstGeom>
          <a:solidFill>
            <a:schemeClr val="tx2"/>
          </a:solidFill>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6946901" y="0"/>
            <a:ext cx="5245100" cy="6864350"/>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636588" y="636589"/>
            <a:ext cx="923925" cy="822325"/>
          </a:xfrm>
        </p:spPr>
        <p:txBody>
          <a:bodyPr>
            <a:normAutofit/>
          </a:bodyPr>
          <a:lstStyle>
            <a:lvl1pPr marL="0" indent="0" algn="ctr">
              <a:buNone/>
              <a:defRPr sz="60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636587" y="5394693"/>
            <a:ext cx="554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636587" y="5714682"/>
            <a:ext cx="2938463" cy="550961"/>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643355" y="4920698"/>
            <a:ext cx="2758659" cy="138499"/>
          </a:xfrm>
        </p:spPr>
        <p:txBody>
          <a:bodyPr wrap="square" bIns="0" anchor="b" anchorCtr="0">
            <a:spAutoFit/>
          </a:bodyPr>
          <a:lstStyle>
            <a:lvl1pPr marL="0" indent="0" algn="l">
              <a:lnSpc>
                <a:spcPct val="100000"/>
              </a:lnSpc>
              <a:spcBef>
                <a:spcPts val="0"/>
              </a:spcBef>
              <a:buNone/>
              <a:defRPr sz="900">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800201" y="594892"/>
            <a:ext cx="1435091" cy="504042"/>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638174" y="2828499"/>
            <a:ext cx="5386391" cy="415498"/>
          </a:xfrm>
          <a:prstGeom prst="rect">
            <a:avLst/>
          </a:prstGeom>
        </p:spPr>
        <p:txBody>
          <a:bodyPr vert="horz" wrap="square" lIns="0" tIns="0" rIns="0" bIns="0" rtlCol="0" anchor="b" anchorCtr="0">
            <a:spAutoFit/>
          </a:bodyPr>
          <a:lstStyle>
            <a:lvl1pPr algn="l">
              <a:defRPr sz="3000">
                <a:solidFill>
                  <a:schemeClr val="bg1"/>
                </a:solidFill>
              </a:defRPr>
            </a:lvl1pPr>
          </a:lstStyle>
          <a:p>
            <a:r>
              <a:rPr lang="en-US"/>
              <a:t>Click to edit Master title style</a:t>
            </a:r>
          </a:p>
        </p:txBody>
      </p:sp>
      <p:cxnSp>
        <p:nvCxnSpPr>
          <p:cNvPr id="26" name="Straight Connector 25">
            <a:extLst>
              <a:ext uri="{FF2B5EF4-FFF2-40B4-BE49-F238E27FC236}">
                <a16:creationId xmlns:a16="http://schemas.microsoft.com/office/drawing/2014/main" id="{4C57944E-A9EE-46F5-BC08-6C0E65AE4A48}"/>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B9E24-7D34-4F2B-818E-854F6F9B4336}"/>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7304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Grey BG">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0558B-FE2F-4443-88B7-521D06F35F52}"/>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562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Tree>
    <p:extLst>
      <p:ext uri="{BB962C8B-B14F-4D97-AF65-F5344CB8AC3E}">
        <p14:creationId xmlns:p14="http://schemas.microsoft.com/office/powerpoint/2010/main" val="15035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7056107" y="6356351"/>
            <a:ext cx="4052821"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83257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Title - Gray BG">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9FF3637-28E5-4909-8584-9C06C0013AD7}"/>
              </a:ext>
            </a:extLst>
          </p:cNvPr>
          <p:cNvSpPr>
            <a:spLocks noGrp="1"/>
          </p:cNvSpPr>
          <p:nvPr>
            <p:ph type="title"/>
          </p:nvPr>
        </p:nvSpPr>
        <p:spPr>
          <a:xfrm>
            <a:off x="642951" y="644272"/>
            <a:ext cx="10913051" cy="415498"/>
          </a:xfrm>
          <a:prstGeom prst="rect">
            <a:avLst/>
          </a:prstGeom>
        </p:spPr>
        <p:txBody>
          <a:bodyPr vert="horz" wrap="square" lIns="0" tIns="0" rIns="0" bIns="0" rtlCol="0" anchor="t" anchorCtr="0">
            <a:spAutoFit/>
          </a:bodyPr>
          <a:lstStyle/>
          <a:p>
            <a:r>
              <a:rPr lang="en-US"/>
              <a:t>Click to edit Master title style</a:t>
            </a:r>
          </a:p>
        </p:txBody>
      </p:sp>
      <p:sp>
        <p:nvSpPr>
          <p:cNvPr id="2" name="Slide Number Placeholder 1">
            <a:extLst>
              <a:ext uri="{FF2B5EF4-FFF2-40B4-BE49-F238E27FC236}">
                <a16:creationId xmlns:a16="http://schemas.microsoft.com/office/drawing/2014/main" id="{29F793EA-9F0A-40C8-B399-DA1710FC34E3}"/>
              </a:ext>
            </a:extLst>
          </p:cNvPr>
          <p:cNvSpPr>
            <a:spLocks noGrp="1"/>
          </p:cNvSpPr>
          <p:nvPr>
            <p:ph type="sldNum" sz="quarter" idx="10"/>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12368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2" y="1198271"/>
            <a:ext cx="10915637" cy="233975"/>
          </a:xfrm>
          <a:prstGeom prst="rect">
            <a:avLst/>
          </a:prstGeom>
        </p:spPr>
        <p:txBody>
          <a:bodyPr wrap="square" anchor="t" anchorCtr="0">
            <a:spAutoFit/>
          </a:bodyPr>
          <a:lstStyle>
            <a:lvl1pPr marL="0" indent="0">
              <a:buNone/>
              <a:defRPr sz="1500" b="0">
                <a:solidFill>
                  <a:schemeClr val="accent5"/>
                </a:solidFill>
                <a:latin typeface="+mj-lt"/>
                <a:ea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9" cy="4154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19548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AB0C2-50DA-4F7A-AC15-549C95CBFC67}"/>
              </a:ext>
            </a:extLst>
          </p:cNvPr>
          <p:cNvSpPr>
            <a:spLocks noGrp="1"/>
          </p:cNvSpPr>
          <p:nvPr>
            <p:ph type="title"/>
          </p:nvPr>
        </p:nvSpPr>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FDF676A2-AB15-4CF2-BA71-92DEA7D3C164}"/>
              </a:ext>
            </a:extLst>
          </p:cNvPr>
          <p:cNvSpPr>
            <a:spLocks noGrp="1"/>
          </p:cNvSpPr>
          <p:nvPr>
            <p:ph sz="quarter" idx="13"/>
          </p:nvPr>
        </p:nvSpPr>
        <p:spPr>
          <a:xfrm>
            <a:off x="642937" y="1585915"/>
            <a:ext cx="10915651"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FC7824A0-63EF-4FE4-83D4-D0A76780332E}"/>
              </a:ext>
            </a:extLst>
          </p:cNvPr>
          <p:cNvSpPr>
            <a:spLocks noGrp="1"/>
          </p:cNvSpPr>
          <p:nvPr>
            <p:ph type="sldNum" sz="quarter" idx="14"/>
          </p:nvPr>
        </p:nvSpPr>
        <p:spPr/>
        <p:txBody>
          <a:bodyPr/>
          <a:lstStyle/>
          <a:p>
            <a:fld id="{524D1A82-BAD5-4898-8C77-C821410AB1EA}" type="slidenum">
              <a:rPr lang="en-CA" smtClean="0"/>
              <a:t>‹#›</a:t>
            </a:fld>
            <a:endParaRPr lang="en-CA"/>
          </a:p>
        </p:txBody>
      </p:sp>
    </p:spTree>
    <p:extLst>
      <p:ext uri="{BB962C8B-B14F-4D97-AF65-F5344CB8AC3E}">
        <p14:creationId xmlns:p14="http://schemas.microsoft.com/office/powerpoint/2010/main" val="36659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4335-1D41-4AC9-8B94-3C4F77CA8616}"/>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5B0D004-6310-4EE8-BD27-77B3BA54C5B2}"/>
              </a:ext>
            </a:extLst>
          </p:cNvPr>
          <p:cNvSpPr>
            <a:spLocks noGrp="1"/>
          </p:cNvSpPr>
          <p:nvPr>
            <p:ph type="sldNum" sz="quarter" idx="12"/>
          </p:nvPr>
        </p:nvSpPr>
        <p:spPr/>
        <p:txBody>
          <a:bodyPr/>
          <a:lstStyle/>
          <a:p>
            <a:fld id="{524D1A82-BAD5-4898-8C77-C821410AB1EA}" type="slidenum">
              <a:rPr lang="en-CA" smtClean="0"/>
              <a:pPr/>
              <a:t>‹#›</a:t>
            </a:fld>
            <a:endParaRPr lang="en-CA"/>
          </a:p>
        </p:txBody>
      </p:sp>
      <p:sp>
        <p:nvSpPr>
          <p:cNvPr id="6" name="Text Placeholder 2">
            <a:extLst>
              <a:ext uri="{FF2B5EF4-FFF2-40B4-BE49-F238E27FC236}">
                <a16:creationId xmlns:a16="http://schemas.microsoft.com/office/drawing/2014/main" id="{84BE2AAD-0E8C-4287-990F-DEDD12D2BB68}"/>
              </a:ext>
            </a:extLst>
          </p:cNvPr>
          <p:cNvSpPr>
            <a:spLocks noGrp="1"/>
          </p:cNvSpPr>
          <p:nvPr>
            <p:ph type="body" idx="1"/>
          </p:nvPr>
        </p:nvSpPr>
        <p:spPr>
          <a:xfrm>
            <a:off x="642952" y="1198271"/>
            <a:ext cx="10915637" cy="233975"/>
          </a:xfrm>
          <a:prstGeom prst="rect">
            <a:avLst/>
          </a:prstGeom>
        </p:spPr>
        <p:txBody>
          <a:bodyPr wrap="square" anchor="t" anchorCtr="0">
            <a:spAutoFit/>
          </a:bodyPr>
          <a:lstStyle>
            <a:lvl1pPr marL="0" indent="0">
              <a:buNone/>
              <a:defRPr sz="1500" b="0">
                <a:solidFill>
                  <a:schemeClr val="accent5"/>
                </a:solidFill>
                <a:latin typeface="+mj-lt"/>
                <a:ea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4">
            <a:extLst>
              <a:ext uri="{FF2B5EF4-FFF2-40B4-BE49-F238E27FC236}">
                <a16:creationId xmlns:a16="http://schemas.microsoft.com/office/drawing/2014/main" id="{CBF68691-C182-43AB-90B4-FBC93A03536C}"/>
              </a:ext>
            </a:extLst>
          </p:cNvPr>
          <p:cNvSpPr>
            <a:spLocks noGrp="1"/>
          </p:cNvSpPr>
          <p:nvPr>
            <p:ph sz="quarter" idx="13"/>
          </p:nvPr>
        </p:nvSpPr>
        <p:spPr>
          <a:xfrm>
            <a:off x="642937" y="1752268"/>
            <a:ext cx="10915651" cy="4485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6147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40" y="1585915"/>
            <a:ext cx="5381625" cy="4651375"/>
          </a:xfrm>
          <a:noFill/>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7" y="1585915"/>
            <a:ext cx="539591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CB315589-11A8-4BED-8532-1C4C4FE8C650}"/>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59544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 2 Column - Grey BG">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40" y="1585913"/>
            <a:ext cx="5381625"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7" y="1585913"/>
            <a:ext cx="5395913" cy="4627815"/>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F365594-A585-4C78-BE76-3C7E884C1E3D}"/>
              </a:ext>
            </a:extLst>
          </p:cNvPr>
          <p:cNvSpPr>
            <a:spLocks noGrp="1"/>
          </p:cNvSpPr>
          <p:nvPr>
            <p:ph type="sldNum" sz="quarter" idx="15"/>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20219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40" y="2213363"/>
            <a:ext cx="5381625" cy="4000367"/>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6162677" y="2213363"/>
            <a:ext cx="5395913" cy="4000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2">
            <a:extLst>
              <a:ext uri="{FF2B5EF4-FFF2-40B4-BE49-F238E27FC236}">
                <a16:creationId xmlns:a16="http://schemas.microsoft.com/office/drawing/2014/main" id="{ED63A7BA-CD71-449D-8F1C-96E05A3FCD32}"/>
              </a:ext>
            </a:extLst>
          </p:cNvPr>
          <p:cNvSpPr>
            <a:spLocks noGrp="1"/>
          </p:cNvSpPr>
          <p:nvPr>
            <p:ph type="body" idx="1"/>
          </p:nvPr>
        </p:nvSpPr>
        <p:spPr>
          <a:xfrm>
            <a:off x="642951" y="1585913"/>
            <a:ext cx="5381612" cy="327590"/>
          </a:xfrm>
          <a:prstGeom prst="rect">
            <a:avLst/>
          </a:prstGeom>
        </p:spPr>
        <p:txBody>
          <a:bodyPr wrap="square" rIns="108000" anchor="t" anchorCtr="0">
            <a:spAutoFit/>
          </a:bodyPr>
          <a:lstStyle>
            <a:lvl1pPr marL="0" indent="0">
              <a:buNone/>
              <a:defRPr sz="2100" b="0">
                <a:solidFill>
                  <a:schemeClr val="accent5"/>
                </a:solidFill>
                <a:latin typeface="+mj-lt"/>
                <a:ea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2">
            <a:extLst>
              <a:ext uri="{FF2B5EF4-FFF2-40B4-BE49-F238E27FC236}">
                <a16:creationId xmlns:a16="http://schemas.microsoft.com/office/drawing/2014/main" id="{5BB1DAA5-5150-4970-979C-0613B1FF95E8}"/>
              </a:ext>
            </a:extLst>
          </p:cNvPr>
          <p:cNvSpPr>
            <a:spLocks noGrp="1"/>
          </p:cNvSpPr>
          <p:nvPr>
            <p:ph type="body" idx="15"/>
          </p:nvPr>
        </p:nvSpPr>
        <p:spPr>
          <a:xfrm>
            <a:off x="6162676" y="1585913"/>
            <a:ext cx="5395913" cy="327590"/>
          </a:xfrm>
          <a:prstGeom prst="rect">
            <a:avLst/>
          </a:prstGeom>
        </p:spPr>
        <p:txBody>
          <a:bodyPr wrap="square" anchor="t" anchorCtr="0">
            <a:spAutoFit/>
          </a:bodyPr>
          <a:lstStyle>
            <a:lvl1pPr marL="0" indent="0">
              <a:buNone/>
              <a:defRPr sz="2100" b="0">
                <a:solidFill>
                  <a:schemeClr val="accent5"/>
                </a:solidFill>
                <a:latin typeface="+mj-lt"/>
                <a:ea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Slide Number Placeholder 2">
            <a:extLst>
              <a:ext uri="{FF2B5EF4-FFF2-40B4-BE49-F238E27FC236}">
                <a16:creationId xmlns:a16="http://schemas.microsoft.com/office/drawing/2014/main" id="{87A7DBD8-4A5C-4775-9D29-AB241220292E}"/>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32662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9" name="Content Placeholder 8">
            <a:extLst>
              <a:ext uri="{FF2B5EF4-FFF2-40B4-BE49-F238E27FC236}">
                <a16:creationId xmlns:a16="http://schemas.microsoft.com/office/drawing/2014/main" id="{28937F23-90EC-450C-AADD-4A3C1B1AE0DF}"/>
              </a:ext>
            </a:extLst>
          </p:cNvPr>
          <p:cNvSpPr>
            <a:spLocks noGrp="1"/>
          </p:cNvSpPr>
          <p:nvPr>
            <p:ph sz="quarter" idx="13"/>
          </p:nvPr>
        </p:nvSpPr>
        <p:spPr>
          <a:xfrm>
            <a:off x="642939" y="1585915"/>
            <a:ext cx="3548063"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Content Placeholder 15">
            <a:extLst>
              <a:ext uri="{FF2B5EF4-FFF2-40B4-BE49-F238E27FC236}">
                <a16:creationId xmlns:a16="http://schemas.microsoft.com/office/drawing/2014/main" id="{18AE8711-CB48-451A-9A68-937C2C2DF5BF}"/>
              </a:ext>
            </a:extLst>
          </p:cNvPr>
          <p:cNvSpPr>
            <a:spLocks noGrp="1"/>
          </p:cNvSpPr>
          <p:nvPr>
            <p:ph sz="quarter" idx="14"/>
          </p:nvPr>
        </p:nvSpPr>
        <p:spPr>
          <a:xfrm>
            <a:off x="8010526" y="1585915"/>
            <a:ext cx="3548063"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8">
            <a:extLst>
              <a:ext uri="{FF2B5EF4-FFF2-40B4-BE49-F238E27FC236}">
                <a16:creationId xmlns:a16="http://schemas.microsoft.com/office/drawing/2014/main" id="{04E3A92E-8DEA-4B18-8398-59C498F1658D}"/>
              </a:ext>
            </a:extLst>
          </p:cNvPr>
          <p:cNvSpPr>
            <a:spLocks noGrp="1"/>
          </p:cNvSpPr>
          <p:nvPr>
            <p:ph sz="quarter" idx="15"/>
          </p:nvPr>
        </p:nvSpPr>
        <p:spPr>
          <a:xfrm>
            <a:off x="4326733" y="1585915"/>
            <a:ext cx="3548063" cy="4651375"/>
          </a:xfrm>
        </p:spPr>
        <p:txBody>
          <a:bodyPr r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FDAFB897-71D9-418C-9F30-5ACBC06323E6}"/>
              </a:ext>
            </a:extLst>
          </p:cNvPr>
          <p:cNvSpPr>
            <a:spLocks noGrp="1"/>
          </p:cNvSpPr>
          <p:nvPr>
            <p:ph type="sldNum" sz="quarter" idx="16"/>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8946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Image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8B7F-77DC-4A22-8511-8DF0064F7573}"/>
              </a:ext>
            </a:extLst>
          </p:cNvPr>
          <p:cNvSpPr>
            <a:spLocks noGrp="1"/>
          </p:cNvSpPr>
          <p:nvPr>
            <p:ph type="title"/>
          </p:nvPr>
        </p:nvSpPr>
        <p:spPr/>
        <p:txBody>
          <a:bodyPr/>
          <a:lstStyle/>
          <a:p>
            <a:r>
              <a:rPr lang="en-US"/>
              <a:t>Click to edit Master title style</a:t>
            </a:r>
            <a:endParaRPr lang="en-CA"/>
          </a:p>
        </p:txBody>
      </p:sp>
      <p:sp>
        <p:nvSpPr>
          <p:cNvPr id="10" name="Picture Placeholder 3">
            <a:extLst>
              <a:ext uri="{FF2B5EF4-FFF2-40B4-BE49-F238E27FC236}">
                <a16:creationId xmlns:a16="http://schemas.microsoft.com/office/drawing/2014/main" id="{D396B389-2043-467D-93A9-2D532A76439D}"/>
              </a:ext>
            </a:extLst>
          </p:cNvPr>
          <p:cNvSpPr>
            <a:spLocks noGrp="1"/>
          </p:cNvSpPr>
          <p:nvPr>
            <p:ph type="pic" sz="quarter" idx="17" hasCustomPrompt="1"/>
          </p:nvPr>
        </p:nvSpPr>
        <p:spPr>
          <a:xfrm>
            <a:off x="4321970" y="1585913"/>
            <a:ext cx="3548063" cy="1776412"/>
          </a:xfrm>
          <a:solidFill>
            <a:schemeClr val="bg2"/>
          </a:solidFill>
        </p:spPr>
        <p:txBody>
          <a:bodyPr>
            <a:normAutofit/>
          </a:bodyPr>
          <a:lstStyle>
            <a:lvl1pPr marL="0" indent="0" algn="ctr">
              <a:buNone/>
              <a:defRPr sz="1500"/>
            </a:lvl1pPr>
          </a:lstStyle>
          <a:p>
            <a:r>
              <a:rPr lang="en-CA"/>
              <a:t>Click icon to insert image</a:t>
            </a:r>
          </a:p>
        </p:txBody>
      </p:sp>
      <p:sp>
        <p:nvSpPr>
          <p:cNvPr id="11" name="Picture Placeholder 3">
            <a:extLst>
              <a:ext uri="{FF2B5EF4-FFF2-40B4-BE49-F238E27FC236}">
                <a16:creationId xmlns:a16="http://schemas.microsoft.com/office/drawing/2014/main" id="{91765FFD-5E40-4397-8930-BE6BC9EEBECA}"/>
              </a:ext>
            </a:extLst>
          </p:cNvPr>
          <p:cNvSpPr>
            <a:spLocks noGrp="1"/>
          </p:cNvSpPr>
          <p:nvPr>
            <p:ph type="pic" sz="quarter" idx="18" hasCustomPrompt="1"/>
          </p:nvPr>
        </p:nvSpPr>
        <p:spPr>
          <a:xfrm>
            <a:off x="8001001" y="1585913"/>
            <a:ext cx="3548063" cy="1776412"/>
          </a:xfrm>
          <a:solidFill>
            <a:schemeClr val="bg2"/>
          </a:solidFill>
        </p:spPr>
        <p:txBody>
          <a:bodyPr>
            <a:normAutofit/>
          </a:bodyPr>
          <a:lstStyle>
            <a:lvl1pPr marL="0" indent="0" algn="ctr">
              <a:buNone/>
              <a:defRPr sz="1500"/>
            </a:lvl1pPr>
          </a:lstStyle>
          <a:p>
            <a:r>
              <a:rPr lang="en-CA"/>
              <a:t>Click icon to insert image</a:t>
            </a:r>
          </a:p>
        </p:txBody>
      </p:sp>
      <p:sp>
        <p:nvSpPr>
          <p:cNvPr id="12" name="Picture Placeholder 3">
            <a:extLst>
              <a:ext uri="{FF2B5EF4-FFF2-40B4-BE49-F238E27FC236}">
                <a16:creationId xmlns:a16="http://schemas.microsoft.com/office/drawing/2014/main" id="{81B35B0B-8999-407F-AC08-7720BD10286C}"/>
              </a:ext>
            </a:extLst>
          </p:cNvPr>
          <p:cNvSpPr>
            <a:spLocks noGrp="1"/>
          </p:cNvSpPr>
          <p:nvPr>
            <p:ph type="pic" sz="quarter" idx="19" hasCustomPrompt="1"/>
          </p:nvPr>
        </p:nvSpPr>
        <p:spPr>
          <a:xfrm>
            <a:off x="642938" y="1592263"/>
            <a:ext cx="3548063" cy="1776412"/>
          </a:xfrm>
          <a:solidFill>
            <a:schemeClr val="bg2"/>
          </a:solidFill>
        </p:spPr>
        <p:txBody>
          <a:bodyPr>
            <a:normAutofit/>
          </a:bodyPr>
          <a:lstStyle>
            <a:lvl1pPr marL="0" indent="0" algn="ctr">
              <a:buNone/>
              <a:defRPr sz="1500"/>
            </a:lvl1pPr>
          </a:lstStyle>
          <a:p>
            <a:r>
              <a:rPr lang="en-CA"/>
              <a:t>Click icon to insert image</a:t>
            </a:r>
          </a:p>
        </p:txBody>
      </p:sp>
      <p:sp>
        <p:nvSpPr>
          <p:cNvPr id="15" name="Text Placeholder 14">
            <a:extLst>
              <a:ext uri="{FF2B5EF4-FFF2-40B4-BE49-F238E27FC236}">
                <a16:creationId xmlns:a16="http://schemas.microsoft.com/office/drawing/2014/main" id="{CFE0C765-325B-4145-904A-54052B90B78A}"/>
              </a:ext>
            </a:extLst>
          </p:cNvPr>
          <p:cNvSpPr>
            <a:spLocks noGrp="1"/>
          </p:cNvSpPr>
          <p:nvPr>
            <p:ph type="body" sz="quarter" idx="20"/>
          </p:nvPr>
        </p:nvSpPr>
        <p:spPr>
          <a:xfrm>
            <a:off x="636589" y="3506745"/>
            <a:ext cx="3554412" cy="2706985"/>
          </a:xfrm>
        </p:spPr>
        <p:txBody>
          <a:bodyPr rIns="108000"/>
          <a:lstStyle>
            <a:lvl1pPr>
              <a:defRPr sz="1500"/>
            </a:lvl1pPr>
            <a:lvl2pPr>
              <a:defRPr sz="1350"/>
            </a:lvl2pPr>
            <a:lvl3pPr>
              <a:defRPr sz="1200"/>
            </a:lvl3pPr>
            <a:lvl4pP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4">
            <a:extLst>
              <a:ext uri="{FF2B5EF4-FFF2-40B4-BE49-F238E27FC236}">
                <a16:creationId xmlns:a16="http://schemas.microsoft.com/office/drawing/2014/main" id="{FD165765-0D41-4BD3-A8D9-073D731C7B4A}"/>
              </a:ext>
            </a:extLst>
          </p:cNvPr>
          <p:cNvSpPr>
            <a:spLocks noGrp="1"/>
          </p:cNvSpPr>
          <p:nvPr>
            <p:ph type="body" sz="quarter" idx="21"/>
          </p:nvPr>
        </p:nvSpPr>
        <p:spPr>
          <a:xfrm>
            <a:off x="4321970" y="3506745"/>
            <a:ext cx="3554412" cy="2706985"/>
          </a:xfrm>
        </p:spPr>
        <p:txBody>
          <a:bodyPr rIns="108000"/>
          <a:lstStyle>
            <a:lvl1pPr>
              <a:defRPr sz="1500"/>
            </a:lvl1pPr>
            <a:lvl2pPr>
              <a:defRPr sz="1350"/>
            </a:lvl2pPr>
            <a:lvl3pPr>
              <a:defRPr sz="1200"/>
            </a:lvl3pPr>
            <a:lvl4pP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4">
            <a:extLst>
              <a:ext uri="{FF2B5EF4-FFF2-40B4-BE49-F238E27FC236}">
                <a16:creationId xmlns:a16="http://schemas.microsoft.com/office/drawing/2014/main" id="{A01E8B9A-07B6-4D69-B1B3-3FB9ED1BCA71}"/>
              </a:ext>
            </a:extLst>
          </p:cNvPr>
          <p:cNvSpPr>
            <a:spLocks noGrp="1"/>
          </p:cNvSpPr>
          <p:nvPr>
            <p:ph type="body" sz="quarter" idx="22"/>
          </p:nvPr>
        </p:nvSpPr>
        <p:spPr>
          <a:xfrm>
            <a:off x="8007351" y="3506745"/>
            <a:ext cx="3554412" cy="2706985"/>
          </a:xfrm>
        </p:spPr>
        <p:txBody>
          <a:bodyPr rIns="108000"/>
          <a:lstStyle>
            <a:lvl1pPr>
              <a:defRPr sz="1500"/>
            </a:lvl1pPr>
            <a:lvl2pPr>
              <a:defRPr sz="1350"/>
            </a:lvl2pPr>
            <a:lvl3pPr>
              <a:defRPr sz="1200"/>
            </a:lvl3pPr>
            <a:lvl4pPr>
              <a:defRPr sz="105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90B3CE8-4886-4CAE-A17D-AC967E89037A}"/>
              </a:ext>
            </a:extLst>
          </p:cNvPr>
          <p:cNvSpPr>
            <a:spLocks noGrp="1"/>
          </p:cNvSpPr>
          <p:nvPr>
            <p:ph type="sldNum" sz="quarter" idx="23"/>
          </p:nvPr>
        </p:nvSpPr>
        <p:spPr/>
        <p:txBody>
          <a:bodyPr/>
          <a:lstStyle/>
          <a:p>
            <a:fld id="{524D1A82-BAD5-4898-8C77-C821410AB1EA}" type="slidenum">
              <a:rPr lang="en-CA" smtClean="0"/>
              <a:pPr/>
              <a:t>‹#›</a:t>
            </a:fld>
            <a:endParaRPr lang="en-CA"/>
          </a:p>
        </p:txBody>
      </p:sp>
    </p:spTree>
    <p:extLst>
      <p:ext uri="{BB962C8B-B14F-4D97-AF65-F5344CB8AC3E}">
        <p14:creationId xmlns:p14="http://schemas.microsoft.com/office/powerpoint/2010/main" val="5765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638174" y="2828498"/>
            <a:ext cx="8154991" cy="415498"/>
          </a:xfrm>
          <a:prstGeom prst="rect">
            <a:avLst/>
          </a:prstGeom>
        </p:spPr>
        <p:txBody>
          <a:bodyPr vert="horz" wrap="square" lIns="0" tIns="0" rIns="0" bIns="0" rtlCol="0" anchor="b" anchorCtr="0">
            <a:spAutoFit/>
          </a:bodyPr>
          <a:lstStyle>
            <a:lvl1pPr algn="l">
              <a:defRPr sz="3000">
                <a:solidFill>
                  <a:schemeClr val="tx1"/>
                </a:solidFill>
              </a:defRPr>
            </a:lvl1pPr>
          </a:lstStyle>
          <a:p>
            <a:r>
              <a:rPr lang="en-US"/>
              <a:t>Click to edit Master title style</a:t>
            </a:r>
          </a:p>
        </p:txBody>
      </p:sp>
      <p:pic>
        <p:nvPicPr>
          <p:cNvPr id="3" name="Picture 50">
            <a:extLst>
              <a:ext uri="{FF2B5EF4-FFF2-40B4-BE49-F238E27FC236}">
                <a16:creationId xmlns:a16="http://schemas.microsoft.com/office/drawing/2014/main" id="{40655FB4-8816-4461-BCCB-D9D89DC3DCE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1" y="295464"/>
            <a:ext cx="1039565" cy="365123"/>
          </a:xfrm>
          <a:prstGeom prst="rect">
            <a:avLst/>
          </a:prstGeom>
        </p:spPr>
      </p:pic>
      <p:cxnSp>
        <p:nvCxnSpPr>
          <p:cNvPr id="9" name="Straight Connector 8">
            <a:extLst>
              <a:ext uri="{FF2B5EF4-FFF2-40B4-BE49-F238E27FC236}">
                <a16:creationId xmlns:a16="http://schemas.microsoft.com/office/drawing/2014/main" id="{DCC7808F-1B44-4F48-A54B-DFF0E63CD9A8}"/>
              </a:ext>
            </a:extLst>
          </p:cNvPr>
          <p:cNvCxnSpPr>
            <a:cxnSpLocks/>
          </p:cNvCxnSpPr>
          <p:nvPr/>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401EDE99-75C0-4FC1-B007-7081E9EC0EE5}"/>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DC40015A-5AFA-406F-AE45-01F4688F5377}"/>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14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4714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12192000" cy="6858000"/>
          </a:xfrm>
          <a:prstGeom prst="rect">
            <a:avLst/>
          </a:prstGeom>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638174" y="2828498"/>
            <a:ext cx="8154991" cy="415498"/>
          </a:xfrm>
          <a:prstGeom prst="rect">
            <a:avLst/>
          </a:prstGeom>
        </p:spPr>
        <p:txBody>
          <a:bodyPr vert="horz" wrap="square" lIns="0" tIns="0" rIns="0" bIns="0" rtlCol="0" anchor="b" anchorCtr="0">
            <a:spAutoFit/>
          </a:bodyPr>
          <a:lstStyle>
            <a:lvl1pPr algn="l">
              <a:defRPr sz="3000">
                <a:solidFill>
                  <a:schemeClr val="tx2"/>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6340682E-A500-4574-95F2-FB33E4CFAF03}"/>
              </a:ext>
            </a:extLst>
          </p:cNvPr>
          <p:cNvCxnSpPr>
            <a:cxnSpLocks/>
          </p:cNvCxnSpPr>
          <p:nvPr/>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B5DB4D2F-4550-44BC-9592-B741D79009BD}"/>
              </a:ext>
            </a:extLst>
          </p:cNvPr>
          <p:cNvSpPr>
            <a:spLocks noGrp="1"/>
          </p:cNvSpPr>
          <p:nvPr>
            <p:ph sz="quarter" idx="11"/>
          </p:nvPr>
        </p:nvSpPr>
        <p:spPr>
          <a:xfrm>
            <a:off x="636587" y="3713581"/>
            <a:ext cx="5508175" cy="210635"/>
          </a:xfrm>
          <a:prstGeom prst="rect">
            <a:avLst/>
          </a:prstGeom>
        </p:spPr>
        <p:txBody>
          <a:bodyPr wrap="square" lIns="0" rIns="0" anchor="t" anchorCtr="0">
            <a:spAutoFit/>
          </a:bodyPr>
          <a:lstStyle>
            <a:lvl1pPr marL="0" indent="0" algn="l">
              <a:lnSpc>
                <a:spcPct val="110000"/>
              </a:lnSpc>
              <a:buNone/>
              <a:defRPr sz="1350"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cxnSp>
        <p:nvCxnSpPr>
          <p:cNvPr id="8" name="Straight Connector 7">
            <a:extLst>
              <a:ext uri="{FF2B5EF4-FFF2-40B4-BE49-F238E27FC236}">
                <a16:creationId xmlns:a16="http://schemas.microsoft.com/office/drawing/2014/main" id="{C97B8E07-C971-462D-A577-3C3999A235B5}"/>
              </a:ext>
            </a:extLst>
          </p:cNvPr>
          <p:cNvCxnSpPr>
            <a:cxnSpLocks/>
          </p:cNvCxnSpPr>
          <p:nvPr userDrawn="1"/>
        </p:nvCxnSpPr>
        <p:spPr>
          <a:xfrm>
            <a:off x="645297" y="3371557"/>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50">
            <a:extLst>
              <a:ext uri="{FF2B5EF4-FFF2-40B4-BE49-F238E27FC236}">
                <a16:creationId xmlns:a16="http://schemas.microsoft.com/office/drawing/2014/main" id="{2F300806-F78F-470F-AA32-9CD408419C6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68511" y="295464"/>
            <a:ext cx="1039565" cy="365123"/>
          </a:xfrm>
          <a:prstGeom prst="rect">
            <a:avLst/>
          </a:prstGeom>
        </p:spPr>
      </p:pic>
    </p:spTree>
    <p:extLst>
      <p:ext uri="{BB962C8B-B14F-4D97-AF65-F5344CB8AC3E}">
        <p14:creationId xmlns:p14="http://schemas.microsoft.com/office/powerpoint/2010/main" val="2781964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642952" y="1594621"/>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642951" y="644272"/>
            <a:ext cx="10913051" cy="415498"/>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3410561" y="4127697"/>
            <a:ext cx="2609823" cy="187167"/>
          </a:xfrm>
        </p:spPr>
        <p:txBody>
          <a:bodyPr wrap="square">
            <a:spAutoFit/>
          </a:bodyPr>
          <a:lstStyle>
            <a:lvl1pPr marL="0" indent="0" algn="l">
              <a:buNone/>
              <a:defRPr sz="12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3410560" y="4431634"/>
            <a:ext cx="2616187" cy="140423"/>
          </a:xfrm>
        </p:spPr>
        <p:txBody>
          <a:bodyPr wrap="square">
            <a:spAutoFit/>
          </a:bodyPr>
          <a:lstStyle>
            <a:lvl1pPr marL="0" indent="0" algn="l">
              <a:buNone/>
              <a:defRPr sz="900">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3410560" y="4746260"/>
            <a:ext cx="2616187" cy="140423"/>
          </a:xfrm>
        </p:spPr>
        <p:txBody>
          <a:bodyPr wrap="square">
            <a:spAutoFit/>
          </a:bodyPr>
          <a:lstStyle>
            <a:lvl1pPr marL="0" indent="0" algn="l">
              <a:buNone/>
              <a:defRPr sz="900">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6174414" y="4127697"/>
            <a:ext cx="2609823" cy="187167"/>
          </a:xfrm>
        </p:spPr>
        <p:txBody>
          <a:bodyPr wrap="square">
            <a:spAutoFit/>
          </a:bodyPr>
          <a:lstStyle>
            <a:lvl1pPr marL="0" indent="0" algn="l">
              <a:buNone/>
              <a:defRPr sz="12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6174412" y="4431634"/>
            <a:ext cx="2616187" cy="140423"/>
          </a:xfrm>
        </p:spPr>
        <p:txBody>
          <a:bodyPr wrap="square">
            <a:spAutoFit/>
          </a:bodyPr>
          <a:lstStyle>
            <a:lvl1pPr marL="0" indent="0" algn="l">
              <a:buNone/>
              <a:defRPr sz="900">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6174412" y="4746260"/>
            <a:ext cx="2616187" cy="140423"/>
          </a:xfrm>
        </p:spPr>
        <p:txBody>
          <a:bodyPr wrap="square">
            <a:spAutoFit/>
          </a:bodyPr>
          <a:lstStyle>
            <a:lvl1pPr marL="0" indent="0" algn="l">
              <a:buNone/>
              <a:defRPr sz="900">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8943011" y="4127697"/>
            <a:ext cx="2609823" cy="187167"/>
          </a:xfrm>
        </p:spPr>
        <p:txBody>
          <a:bodyPr wrap="square">
            <a:spAutoFit/>
          </a:bodyPr>
          <a:lstStyle>
            <a:lvl1pPr marL="0" indent="0" algn="l">
              <a:buNone/>
              <a:defRPr sz="12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8943011" y="4431634"/>
            <a:ext cx="2606039" cy="140423"/>
          </a:xfrm>
        </p:spPr>
        <p:txBody>
          <a:bodyPr wrap="square">
            <a:spAutoFit/>
          </a:bodyPr>
          <a:lstStyle>
            <a:lvl1pPr marL="0" indent="0" algn="l">
              <a:buNone/>
              <a:defRPr sz="900">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8943011" y="4746260"/>
            <a:ext cx="2606039" cy="140423"/>
          </a:xfrm>
        </p:spPr>
        <p:txBody>
          <a:bodyPr wrap="square">
            <a:spAutoFit/>
          </a:bodyPr>
          <a:lstStyle>
            <a:lvl1pPr marL="0" indent="0" algn="l">
              <a:buNone/>
              <a:defRPr sz="900">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642953" y="4127697"/>
            <a:ext cx="2609823" cy="187167"/>
          </a:xfrm>
        </p:spPr>
        <p:txBody>
          <a:bodyPr wrap="square">
            <a:spAutoFit/>
          </a:bodyPr>
          <a:lstStyle>
            <a:lvl1pPr marL="0" indent="0" algn="l">
              <a:buNone/>
              <a:defRPr sz="12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642953" y="4431634"/>
            <a:ext cx="2609823" cy="140423"/>
          </a:xfrm>
        </p:spPr>
        <p:txBody>
          <a:bodyPr wrap="square">
            <a:spAutoFit/>
          </a:bodyPr>
          <a:lstStyle>
            <a:lvl1pPr marL="0" indent="0" algn="l">
              <a:buNone/>
              <a:defRPr sz="900">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642953" y="4746260"/>
            <a:ext cx="2609823" cy="140423"/>
          </a:xfrm>
        </p:spPr>
        <p:txBody>
          <a:bodyPr wrap="square">
            <a:spAutoFit/>
          </a:bodyPr>
          <a:lstStyle>
            <a:lvl1pPr marL="0" indent="0" algn="l">
              <a:buNone/>
              <a:defRPr sz="900">
                <a:latin typeface="+mn-lt"/>
              </a:defRPr>
            </a:lvl1pPr>
          </a:lstStyle>
          <a:p>
            <a:pPr lvl="0"/>
            <a:r>
              <a:rPr lang="en-CA"/>
              <a:t>Describe your role on the engagement (if needed)</a:t>
            </a:r>
          </a:p>
        </p:txBody>
      </p: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3405202" y="1594621"/>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8929702" y="1594621"/>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6167451" y="1594621"/>
            <a:ext cx="1705549" cy="2275200"/>
          </a:xfrm>
          <a:solidFill>
            <a:schemeClr val="bg2"/>
          </a:solidFill>
        </p:spPr>
        <p:txBody>
          <a:bodyPr>
            <a:normAutofit/>
          </a:bodyPr>
          <a:lstStyle>
            <a:lvl1pPr marL="0" indent="0">
              <a:buNone/>
              <a:defRPr sz="1200"/>
            </a:lvl1pPr>
          </a:lstStyle>
          <a:p>
            <a:r>
              <a:rPr lang="en-CA"/>
              <a:t>Click icon to insert picture</a:t>
            </a:r>
          </a:p>
        </p:txBody>
      </p:sp>
      <p:cxnSp>
        <p:nvCxnSpPr>
          <p:cNvPr id="26" name="Straight Connector 25">
            <a:extLst>
              <a:ext uri="{FF2B5EF4-FFF2-40B4-BE49-F238E27FC236}">
                <a16:creationId xmlns:a16="http://schemas.microsoft.com/office/drawing/2014/main" id="{9D1E7410-3619-41C8-8A5C-8C241E272D05}"/>
              </a:ext>
            </a:extLst>
          </p:cNvPr>
          <p:cNvCxnSpPr>
            <a:cxnSpLocks/>
          </p:cNvCxnSpPr>
          <p:nvPr userDrawn="1"/>
        </p:nvCxnSpPr>
        <p:spPr>
          <a:xfrm>
            <a:off x="645297"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642951"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642951"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2485724"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2485724"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4328497"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4328497"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6171271"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6171271"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8014043"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8014043"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9856815" y="4281994"/>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9856815" y="4572415"/>
            <a:ext cx="1692000" cy="128690"/>
          </a:xfrm>
        </p:spPr>
        <p:txBody>
          <a:bodyPr wrap="square">
            <a:spAutoFit/>
          </a:bodyPr>
          <a:lstStyle>
            <a:lvl1pPr marL="0" indent="0" algn="l">
              <a:buNone/>
              <a:defRPr sz="825">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642951" y="644272"/>
            <a:ext cx="10913051" cy="415498"/>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642953" y="4966536"/>
            <a:ext cx="1691999"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2485725" y="4966536"/>
            <a:ext cx="1691999"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4328497" y="4966536"/>
            <a:ext cx="1691999"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6171269" y="4966536"/>
            <a:ext cx="1691999"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8014041" y="4966536"/>
            <a:ext cx="1691999"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9849540" y="4966536"/>
            <a:ext cx="1699275" cy="243913"/>
          </a:xfrm>
        </p:spPr>
        <p:txBody>
          <a:bodyPr wrap="square">
            <a:spAutoFit/>
          </a:bodyPr>
          <a:lstStyle>
            <a:lvl1pPr marL="0" indent="0" algn="l">
              <a:buNone/>
              <a:defRPr sz="750">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642951"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2485723"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4328496"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6171269"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8014043"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9856813" y="4062090"/>
            <a:ext cx="1692000" cy="152093"/>
          </a:xfrm>
        </p:spPr>
        <p:txBody>
          <a:bodyPr wrap="square">
            <a:spAutoFit/>
          </a:bodyPr>
          <a:lstStyle>
            <a:lvl1pPr marL="0" indent="0" algn="l">
              <a:buNone/>
              <a:defRPr sz="975">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642952" y="1601018"/>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2478948" y="1601018"/>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4325952" y="1601018"/>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6168147" y="1601018"/>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8007264" y="1601018"/>
            <a:ext cx="1705549" cy="2275200"/>
          </a:xfrm>
          <a:solidFill>
            <a:schemeClr val="bg2"/>
          </a:solidFill>
        </p:spPr>
        <p:txBody>
          <a:bodyPr>
            <a:normAutofit/>
          </a:bodyPr>
          <a:lstStyle>
            <a:lvl1pPr marL="0" indent="0">
              <a:buNone/>
              <a:defRPr sz="12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9856815" y="1601018"/>
            <a:ext cx="1705549" cy="2275200"/>
          </a:xfrm>
          <a:solidFill>
            <a:schemeClr val="bg2"/>
          </a:solidFill>
        </p:spPr>
        <p:txBody>
          <a:bodyPr>
            <a:normAutofit/>
          </a:bodyPr>
          <a:lstStyle>
            <a:lvl1pPr marL="0" indent="0">
              <a:buNone/>
              <a:defRPr sz="1200"/>
            </a:lvl1pPr>
          </a:lstStyle>
          <a:p>
            <a:r>
              <a:rPr lang="en-CA"/>
              <a:t>Click icon to insert picture</a:t>
            </a:r>
          </a:p>
        </p:txBody>
      </p:sp>
      <p:cxnSp>
        <p:nvCxnSpPr>
          <p:cNvPr id="39" name="Straight Connector 38">
            <a:extLst>
              <a:ext uri="{FF2B5EF4-FFF2-40B4-BE49-F238E27FC236}">
                <a16:creationId xmlns:a16="http://schemas.microsoft.com/office/drawing/2014/main" id="{9870CADD-4819-4324-B657-1158A7F63A9A}"/>
              </a:ext>
            </a:extLst>
          </p:cNvPr>
          <p:cNvCxnSpPr>
            <a:cxnSpLocks/>
          </p:cNvCxnSpPr>
          <p:nvPr userDrawn="1"/>
        </p:nvCxnSpPr>
        <p:spPr>
          <a:xfrm>
            <a:off x="645297" y="1290204"/>
            <a:ext cx="95032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plit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BF70B-08A1-4AC6-958B-4E1789DFBC4F}"/>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6" name="Rectangle 5">
            <a:extLst>
              <a:ext uri="{FF2B5EF4-FFF2-40B4-BE49-F238E27FC236}">
                <a16:creationId xmlns:a16="http://schemas.microsoft.com/office/drawing/2014/main" id="{2C19C419-F673-4BA1-B2CB-9B1707BDE91D}"/>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flip="none" rotWithShape="1">
            <a:gsLst>
              <a:gs pos="0">
                <a:schemeClr val="tx2"/>
              </a:gs>
              <a:gs pos="100000">
                <a:schemeClr val="tx2">
                  <a:lumMod val="90000"/>
                  <a:lumOff val="10000"/>
                </a:schemeClr>
              </a:gs>
            </a:gsLst>
            <a:lin ang="0" scaled="1"/>
            <a:tileRect/>
          </a:gradFill>
          <a:ln>
            <a:noFill/>
          </a:ln>
        </p:spPr>
        <p:txBody>
          <a:bodyPr wrap="square" rtlCol="0" anchor="ctr">
            <a:noAutofit/>
          </a:bodyPr>
          <a:lstStyle/>
          <a:p>
            <a:pPr algn="l"/>
            <a:endParaRPr lang="en-CA" sz="435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5"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2">
            <a:extLst>
              <a:ext uri="{FF2B5EF4-FFF2-40B4-BE49-F238E27FC236}">
                <a16:creationId xmlns:a16="http://schemas.microsoft.com/office/drawing/2014/main" id="{5DCBEC33-FA1F-4036-8AF3-E82D3ABD02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12" name="Title Placeholder 1">
            <a:extLst>
              <a:ext uri="{FF2B5EF4-FFF2-40B4-BE49-F238E27FC236}">
                <a16:creationId xmlns:a16="http://schemas.microsoft.com/office/drawing/2014/main" id="{1AD045DD-99ED-4134-9546-18A54C3D9CAB}"/>
              </a:ext>
            </a:extLst>
          </p:cNvPr>
          <p:cNvSpPr>
            <a:spLocks noGrp="1"/>
          </p:cNvSpPr>
          <p:nvPr>
            <p:ph type="title"/>
          </p:nvPr>
        </p:nvSpPr>
        <p:spPr>
          <a:xfrm>
            <a:off x="633413" y="2917708"/>
            <a:ext cx="3683001" cy="830997"/>
          </a:xfrm>
          <a:prstGeom prst="rect">
            <a:avLst/>
          </a:prstGeom>
        </p:spPr>
        <p:txBody>
          <a:bodyPr vert="horz" wrap="square" lIns="0" tIns="0" rIns="0" bIns="0" rtlCol="0" anchor="ctr" anchorCtr="0">
            <a:spAutoFit/>
          </a:bodyPr>
          <a:lstStyle>
            <a:lvl1pPr algn="l">
              <a:defRPr sz="3000">
                <a:solidFill>
                  <a:schemeClr val="bg1"/>
                </a:solidFill>
              </a:defRPr>
            </a:lvl1pPr>
          </a:lstStyle>
          <a:p>
            <a:r>
              <a:rPr lang="en-US"/>
              <a:t>Click to edit Master title style</a:t>
            </a:r>
          </a:p>
        </p:txBody>
      </p:sp>
    </p:spTree>
    <p:extLst>
      <p:ext uri="{BB962C8B-B14F-4D97-AF65-F5344CB8AC3E}">
        <p14:creationId xmlns:p14="http://schemas.microsoft.com/office/powerpoint/2010/main" val="2665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plit -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B5753B-032A-45A1-9068-9854CD33574C}"/>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8" name="Rectangle 7">
            <a:extLst>
              <a:ext uri="{FF2B5EF4-FFF2-40B4-BE49-F238E27FC236}">
                <a16:creationId xmlns:a16="http://schemas.microsoft.com/office/drawing/2014/main" id="{81679B13-9484-40E4-9649-0FE490065774}"/>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2" name="Rectangle 1">
            <a:extLst>
              <a:ext uri="{FF2B5EF4-FFF2-40B4-BE49-F238E27FC236}">
                <a16:creationId xmlns:a16="http://schemas.microsoft.com/office/drawing/2014/main" id="{D71BF0D6-8048-47A6-843D-5EB24B9C4E92}"/>
              </a:ext>
            </a:extLst>
          </p:cNvPr>
          <p:cNvSpPr/>
          <p:nvPr/>
        </p:nvSpPr>
        <p:spPr>
          <a:xfrm>
            <a:off x="1" y="0"/>
            <a:ext cx="5243512" cy="6858000"/>
          </a:xfrm>
          <a:prstGeom prst="rect">
            <a:avLst/>
          </a:prstGeom>
          <a:gradFill>
            <a:gsLst>
              <a:gs pos="0">
                <a:schemeClr val="accent2"/>
              </a:gs>
              <a:gs pos="100000">
                <a:schemeClr val="accent2">
                  <a:lumMod val="95000"/>
                  <a:lumOff val="5000"/>
                </a:schemeClr>
              </a:gs>
            </a:gsLst>
            <a:lin ang="0" scaled="1"/>
          </a:gradFill>
          <a:ln>
            <a:noFill/>
          </a:ln>
        </p:spPr>
        <p:txBody>
          <a:bodyPr wrap="square" rtlCol="0" anchor="ctr">
            <a:noAutofit/>
          </a:bodyPr>
          <a:lstStyle/>
          <a:p>
            <a:pPr algn="l"/>
            <a:endParaRPr lang="en-CA" sz="4350" b="1">
              <a:solidFill>
                <a:schemeClr val="bg1"/>
              </a:solidFill>
              <a:latin typeface="Corbel" charset="0"/>
              <a:ea typeface="Corbel" charset="0"/>
              <a:cs typeface="Corbel" charset="0"/>
            </a:endParaRPr>
          </a:p>
        </p:txBody>
      </p:sp>
      <p:sp>
        <p:nvSpPr>
          <p:cNvPr id="4" name="Text Placeholder 3">
            <a:extLst>
              <a:ext uri="{FF2B5EF4-FFF2-40B4-BE49-F238E27FC236}">
                <a16:creationId xmlns:a16="http://schemas.microsoft.com/office/drawing/2014/main" id="{896B596C-9488-431D-A761-15C87CC0533C}"/>
              </a:ext>
            </a:extLst>
          </p:cNvPr>
          <p:cNvSpPr>
            <a:spLocks noGrp="1"/>
          </p:cNvSpPr>
          <p:nvPr>
            <p:ph type="body" sz="quarter" idx="13"/>
          </p:nvPr>
        </p:nvSpPr>
        <p:spPr>
          <a:xfrm>
            <a:off x="6024565" y="636588"/>
            <a:ext cx="5534025" cy="5600700"/>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Placeholder 1">
            <a:extLst>
              <a:ext uri="{FF2B5EF4-FFF2-40B4-BE49-F238E27FC236}">
                <a16:creationId xmlns:a16="http://schemas.microsoft.com/office/drawing/2014/main" id="{6B21B3CC-1491-4F59-B841-6EE70D38D351}"/>
              </a:ext>
            </a:extLst>
          </p:cNvPr>
          <p:cNvSpPr>
            <a:spLocks noGrp="1"/>
          </p:cNvSpPr>
          <p:nvPr>
            <p:ph type="title"/>
          </p:nvPr>
        </p:nvSpPr>
        <p:spPr>
          <a:xfrm>
            <a:off x="633413" y="2917708"/>
            <a:ext cx="3683001" cy="830997"/>
          </a:xfrm>
          <a:prstGeom prst="rect">
            <a:avLst/>
          </a:prstGeom>
        </p:spPr>
        <p:txBody>
          <a:bodyPr vert="horz" wrap="square" lIns="0" tIns="0" rIns="0" bIns="0" rtlCol="0" anchor="ctr" anchorCtr="0">
            <a:spAutoFit/>
          </a:bodyPr>
          <a:lstStyle>
            <a:lvl1pPr algn="l">
              <a:defRPr sz="3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7D8A7A3-660C-47BA-B6BC-E60838332D42}"/>
              </a:ext>
            </a:extLst>
          </p:cNvPr>
          <p:cNvSpPr>
            <a:spLocks noGrp="1"/>
          </p:cNvSpPr>
          <p:nvPr>
            <p:ph type="sldNum" sz="quarter" idx="14"/>
          </p:nvPr>
        </p:nvSpPr>
        <p:spPr/>
        <p:txBody>
          <a:bodyPr/>
          <a:lstStyle/>
          <a:p>
            <a:fld id="{524D1A82-BAD5-4898-8C77-C821410AB1EA}" type="slidenum">
              <a:rPr lang="en-CA" smtClean="0"/>
              <a:pPr/>
              <a:t>‹#›</a:t>
            </a:fld>
            <a:endParaRPr lang="en-CA"/>
          </a:p>
        </p:txBody>
      </p:sp>
      <p:sp>
        <p:nvSpPr>
          <p:cNvPr id="5" name="Rectangle 4">
            <a:extLst>
              <a:ext uri="{FF2B5EF4-FFF2-40B4-BE49-F238E27FC236}">
                <a16:creationId xmlns:a16="http://schemas.microsoft.com/office/drawing/2014/main" id="{93251B7A-05D9-420D-A009-67CEB6B7A751}"/>
              </a:ext>
            </a:extLst>
          </p:cNvPr>
          <p:cNvSpPr/>
          <p:nvPr/>
        </p:nvSpPr>
        <p:spPr>
          <a:xfrm>
            <a:off x="3576917" y="6329211"/>
            <a:ext cx="8615083" cy="761747"/>
          </a:xfrm>
          <a:prstGeom prst="rect">
            <a:avLst/>
          </a:prstGeom>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
        <p:nvSpPr>
          <p:cNvPr id="11" name="Rectangle 10">
            <a:extLst>
              <a:ext uri="{FF2B5EF4-FFF2-40B4-BE49-F238E27FC236}">
                <a16:creationId xmlns:a16="http://schemas.microsoft.com/office/drawing/2014/main" id="{6732AA2C-5DA4-447C-9638-915F2411A39F}"/>
              </a:ext>
            </a:extLst>
          </p:cNvPr>
          <p:cNvSpPr/>
          <p:nvPr userDrawn="1"/>
        </p:nvSpPr>
        <p:spPr>
          <a:xfrm>
            <a:off x="3576917" y="6329211"/>
            <a:ext cx="8615083" cy="761747"/>
          </a:xfrm>
          <a:prstGeom prst="rect">
            <a:avLst/>
          </a:prstGeom>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105654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plit Photo -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024563" y="644273"/>
            <a:ext cx="5531439" cy="4154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024565" y="1585915"/>
            <a:ext cx="5534025"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1" y="3"/>
            <a:ext cx="5243513" cy="6857999"/>
          </a:xfrm>
          <a:prstGeom prst="rect">
            <a:avLst/>
          </a:prstGeom>
          <a:solidFill>
            <a:schemeClr val="bg2"/>
          </a:solidFill>
        </p:spPr>
        <p:txBody>
          <a:bodyPr tIns="1548000" anchor="ctr"/>
          <a:lstStyle>
            <a:lvl1pPr marL="0" indent="0" algn="ctr">
              <a:buNone/>
              <a:defRPr sz="105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ACF24054-9BA9-448E-9262-614740A5EBD9}"/>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5784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plit Photo -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5D6F-530D-43E1-987C-75FC27465B08}"/>
              </a:ext>
            </a:extLst>
          </p:cNvPr>
          <p:cNvSpPr>
            <a:spLocks noGrp="1"/>
          </p:cNvSpPr>
          <p:nvPr>
            <p:ph type="title"/>
          </p:nvPr>
        </p:nvSpPr>
        <p:spPr>
          <a:xfrm>
            <a:off x="636590" y="644273"/>
            <a:ext cx="5526087" cy="415498"/>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82EEA8F2-C5FC-4CFD-9581-69C88D5842B5}"/>
              </a:ext>
            </a:extLst>
          </p:cNvPr>
          <p:cNvSpPr>
            <a:spLocks noGrp="1"/>
          </p:cNvSpPr>
          <p:nvPr>
            <p:ph type="sldNum" sz="quarter" idx="10"/>
          </p:nvPr>
        </p:nvSpPr>
        <p:spPr/>
        <p:txBody>
          <a:bodyPr/>
          <a:lstStyle/>
          <a:p>
            <a:fld id="{524D1A82-BAD5-4898-8C77-C821410AB1EA}" type="slidenum">
              <a:rPr lang="en-CA" smtClean="0"/>
              <a:pPr/>
              <a:t>‹#›</a:t>
            </a:fld>
            <a:endParaRPr lang="en-CA"/>
          </a:p>
        </p:txBody>
      </p:sp>
      <p:sp>
        <p:nvSpPr>
          <p:cNvPr id="5" name="Text Placeholder 4">
            <a:extLst>
              <a:ext uri="{FF2B5EF4-FFF2-40B4-BE49-F238E27FC236}">
                <a16:creationId xmlns:a16="http://schemas.microsoft.com/office/drawing/2014/main" id="{AC44B07F-9049-4B96-AE36-B4DA621FA5FC}"/>
              </a:ext>
            </a:extLst>
          </p:cNvPr>
          <p:cNvSpPr>
            <a:spLocks noGrp="1"/>
          </p:cNvSpPr>
          <p:nvPr>
            <p:ph type="body" sz="quarter" idx="11"/>
          </p:nvPr>
        </p:nvSpPr>
        <p:spPr>
          <a:xfrm>
            <a:off x="636590" y="1585915"/>
            <a:ext cx="5522164" cy="465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90DC90B0-A958-497E-BEBA-F296B38D7377}"/>
              </a:ext>
            </a:extLst>
          </p:cNvPr>
          <p:cNvSpPr/>
          <p:nvPr/>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
        <p:nvSpPr>
          <p:cNvPr id="10" name="Picture Placeholder 2">
            <a:extLst>
              <a:ext uri="{FF2B5EF4-FFF2-40B4-BE49-F238E27FC236}">
                <a16:creationId xmlns:a16="http://schemas.microsoft.com/office/drawing/2014/main" id="{2A027112-0BD3-49A3-AF33-84BF573604FF}"/>
              </a:ext>
            </a:extLst>
          </p:cNvPr>
          <p:cNvSpPr>
            <a:spLocks noGrp="1"/>
          </p:cNvSpPr>
          <p:nvPr>
            <p:ph type="pic" sz="quarter" idx="12"/>
          </p:nvPr>
        </p:nvSpPr>
        <p:spPr>
          <a:xfrm>
            <a:off x="6948489" y="3"/>
            <a:ext cx="5243513" cy="6857999"/>
          </a:xfrm>
          <a:prstGeom prst="rect">
            <a:avLst/>
          </a:prstGeom>
          <a:solidFill>
            <a:schemeClr val="bg2"/>
          </a:solidFill>
        </p:spPr>
        <p:txBody>
          <a:bodyPr tIns="1548000" anchor="ctr"/>
          <a:lstStyle>
            <a:lvl1pPr marL="0" indent="0" algn="ctr">
              <a:buNone/>
              <a:defRPr sz="1050">
                <a:solidFill>
                  <a:schemeClr val="bg1">
                    <a:lumMod val="65000"/>
                  </a:schemeClr>
                </a:solidFill>
              </a:defRPr>
            </a:lvl1pPr>
          </a:lstStyle>
          <a:p>
            <a:r>
              <a:rPr lang="en-US"/>
              <a:t>Click icon to add picture</a:t>
            </a:r>
          </a:p>
        </p:txBody>
      </p:sp>
      <p:sp>
        <p:nvSpPr>
          <p:cNvPr id="8" name="Rectangle 7">
            <a:extLst>
              <a:ext uri="{FF2B5EF4-FFF2-40B4-BE49-F238E27FC236}">
                <a16:creationId xmlns:a16="http://schemas.microsoft.com/office/drawing/2014/main" id="{100548C1-5B01-42B3-A260-2473880F951A}"/>
              </a:ext>
            </a:extLst>
          </p:cNvPr>
          <p:cNvSpPr/>
          <p:nvPr userDrawn="1"/>
        </p:nvSpPr>
        <p:spPr>
          <a:xfrm>
            <a:off x="1" y="6678000"/>
            <a:ext cx="12192000" cy="180000"/>
          </a:xfrm>
          <a:prstGeom prst="rect">
            <a:avLst/>
          </a:prstGeom>
          <a:solidFill>
            <a:srgbClr val="FFFFFF"/>
          </a:solidFill>
          <a:ln>
            <a:noFill/>
          </a:ln>
        </p:spPr>
        <p:txBody>
          <a:bodyPr wrap="square" rtlCol="0" anchor="ctr">
            <a:noAutofit/>
          </a:bodyPr>
          <a:lstStyle/>
          <a:p>
            <a:pPr algn="ctr"/>
            <a:endParaRPr lang="en-CA" sz="435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3615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3048128"/>
            <a:ext cx="12192000" cy="761747"/>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CA" sz="435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1605" y="597260"/>
            <a:ext cx="1435091" cy="504042"/>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727400" y="5768848"/>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36587" y="5714682"/>
            <a:ext cx="2938463" cy="550961"/>
          </a:xfrm>
          <a:prstGeom prst="rect">
            <a:avLst/>
          </a:prstGeom>
        </p:spPr>
      </p:pic>
    </p:spTree>
    <p:extLst>
      <p:ext uri="{BB962C8B-B14F-4D97-AF65-F5344CB8AC3E}">
        <p14:creationId xmlns:p14="http://schemas.microsoft.com/office/powerpoint/2010/main" val="13981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over - Option 2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5413" y="3048128"/>
            <a:ext cx="12192000" cy="761747"/>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CA" sz="4350" b="1" i="0" u="none" strike="noStrike" kern="0" cap="none" spc="0" normalizeH="0" baseline="0" noProof="0">
              <a:ln>
                <a:noFill/>
              </a:ln>
              <a:solidFill>
                <a:srgbClr val="181718"/>
              </a:solidFill>
              <a:effectLst/>
              <a:uLnTx/>
              <a:uFillTx/>
              <a:latin typeface="Corbel" charset="0"/>
              <a:ea typeface="Corbel" charset="0"/>
              <a:cs typeface="Corbel" charset="0"/>
            </a:endParaRPr>
          </a:p>
        </p:txBody>
      </p:sp>
      <p:pic>
        <p:nvPicPr>
          <p:cNvPr id="29" name="Picture 8">
            <a:extLst>
              <a:ext uri="{FF2B5EF4-FFF2-40B4-BE49-F238E27FC236}">
                <a16:creationId xmlns:a16="http://schemas.microsoft.com/office/drawing/2014/main" id="{C7BF8A06-CE8B-45FA-9014-F3A6B8EDC58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527755" y="5930752"/>
            <a:ext cx="1007012" cy="217064"/>
          </a:xfrm>
          <a:prstGeom prst="rect">
            <a:avLst/>
          </a:prstGeom>
        </p:spPr>
      </p:pic>
      <p:pic>
        <p:nvPicPr>
          <p:cNvPr id="30" name="Picture 11">
            <a:extLst>
              <a:ext uri="{FF2B5EF4-FFF2-40B4-BE49-F238E27FC236}">
                <a16:creationId xmlns:a16="http://schemas.microsoft.com/office/drawing/2014/main" id="{79795E26-E228-45A9-8F97-B847DBDE057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727400" y="5768848"/>
            <a:ext cx="831187" cy="430905"/>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36587" y="5714682"/>
            <a:ext cx="2938463" cy="550961"/>
          </a:xfrm>
          <a:prstGeom prst="rect">
            <a:avLst/>
          </a:prstGeom>
        </p:spPr>
      </p:pic>
      <p:pic>
        <p:nvPicPr>
          <p:cNvPr id="10" name="Picture 15">
            <a:extLst>
              <a:ext uri="{FF2B5EF4-FFF2-40B4-BE49-F238E27FC236}">
                <a16:creationId xmlns:a16="http://schemas.microsoft.com/office/drawing/2014/main" id="{90F4083E-63AA-4F85-9EBC-798614D24573}"/>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193560" y="597262"/>
            <a:ext cx="1435091" cy="504043"/>
          </a:xfrm>
          <a:prstGeom prst="rect">
            <a:avLst/>
          </a:prstGeom>
        </p:spPr>
      </p:pic>
    </p:spTree>
    <p:extLst>
      <p:ext uri="{BB962C8B-B14F-4D97-AF65-F5344CB8AC3E}">
        <p14:creationId xmlns:p14="http://schemas.microsoft.com/office/powerpoint/2010/main" val="274111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61109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05069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5673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5907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53250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4974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extLst>
      <p:ext uri="{BB962C8B-B14F-4D97-AF65-F5344CB8AC3E}">
        <p14:creationId xmlns:p14="http://schemas.microsoft.com/office/powerpoint/2010/main" val="17842767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B4E3B14-9154-4F8E-91D8-E24B196C7C0B}"/>
              </a:ext>
            </a:extLst>
          </p:cNvPr>
          <p:cNvSpPr/>
          <p:nvPr/>
        </p:nvSpPr>
        <p:spPr>
          <a:xfrm>
            <a:off x="10932833" y="5884460"/>
            <a:ext cx="623168" cy="1211134"/>
          </a:xfrm>
          <a:prstGeom prst="parallelogram">
            <a:avLst/>
          </a:prstGeom>
          <a:solidFill>
            <a:schemeClr val="accent4"/>
          </a:solidFill>
          <a:ln>
            <a:noFill/>
          </a:ln>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
        <p:nvSpPr>
          <p:cNvPr id="2" name="Title Placeholder 1"/>
          <p:cNvSpPr>
            <a:spLocks noGrp="1"/>
          </p:cNvSpPr>
          <p:nvPr>
            <p:ph type="title"/>
          </p:nvPr>
        </p:nvSpPr>
        <p:spPr>
          <a:xfrm>
            <a:off x="642951" y="644272"/>
            <a:ext cx="10913051" cy="4154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642951" y="1594460"/>
            <a:ext cx="10913051" cy="464282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 name="Picture 50">
            <a:extLst>
              <a:ext uri="{FF2B5EF4-FFF2-40B4-BE49-F238E27FC236}">
                <a16:creationId xmlns:a16="http://schemas.microsoft.com/office/drawing/2014/main" id="{B1922DC7-1DAD-4605-9CB2-3E73A79A6BCF}"/>
              </a:ext>
            </a:extLst>
          </p:cNvPr>
          <p:cNvPicPr>
            <a:picLocks noChangeAspect="1"/>
          </p:cNvPicPr>
          <p:nvPr userDrawn="1"/>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0568511" y="295462"/>
            <a:ext cx="1039565" cy="365124"/>
          </a:xfrm>
          <a:prstGeom prst="rect">
            <a:avLst/>
          </a:prstGeom>
        </p:spPr>
      </p:pic>
      <p:sp>
        <p:nvSpPr>
          <p:cNvPr id="4" name="Slide Number Placeholder 3">
            <a:extLst>
              <a:ext uri="{FF2B5EF4-FFF2-40B4-BE49-F238E27FC236}">
                <a16:creationId xmlns:a16="http://schemas.microsoft.com/office/drawing/2014/main" id="{43AF2631-E561-4F69-A0BA-C8FC2A97AAE1}"/>
              </a:ext>
            </a:extLst>
          </p:cNvPr>
          <p:cNvSpPr>
            <a:spLocks noGrp="1"/>
          </p:cNvSpPr>
          <p:nvPr>
            <p:ph type="sldNum" sz="quarter" idx="4"/>
          </p:nvPr>
        </p:nvSpPr>
        <p:spPr>
          <a:xfrm>
            <a:off x="11556002" y="6362793"/>
            <a:ext cx="499143" cy="249720"/>
          </a:xfrm>
          <a:prstGeom prst="rect">
            <a:avLst/>
          </a:prstGeom>
        </p:spPr>
        <p:txBody>
          <a:bodyPr vert="horz" lIns="0" tIns="45720" rIns="0" bIns="45720" rtlCol="0" anchor="ctr"/>
          <a:lstStyle>
            <a:lvl1pPr algn="ctr">
              <a:defRPr sz="750">
                <a:solidFill>
                  <a:schemeClr val="bg2">
                    <a:lumMod val="50000"/>
                  </a:schemeClr>
                </a:solidFill>
              </a:defRPr>
            </a:lvl1pPr>
          </a:lstStyle>
          <a:p>
            <a:fld id="{524D1A82-BAD5-4898-8C77-C821410AB1EA}" type="slidenum">
              <a:rPr lang="en-CA" smtClean="0"/>
              <a:pPr/>
              <a:t>‹#›</a:t>
            </a:fld>
            <a:endParaRPr lang="en-CA"/>
          </a:p>
        </p:txBody>
      </p:sp>
      <p:sp>
        <p:nvSpPr>
          <p:cNvPr id="52" name="TextBox 51">
            <a:extLst>
              <a:ext uri="{FF2B5EF4-FFF2-40B4-BE49-F238E27FC236}">
                <a16:creationId xmlns:a16="http://schemas.microsoft.com/office/drawing/2014/main" id="{73A11B59-FE37-40A9-BC44-F54307F08957}"/>
              </a:ext>
            </a:extLst>
          </p:cNvPr>
          <p:cNvSpPr txBox="1"/>
          <p:nvPr/>
        </p:nvSpPr>
        <p:spPr>
          <a:xfrm>
            <a:off x="10975867" y="6379438"/>
            <a:ext cx="537100" cy="184666"/>
          </a:xfrm>
          <a:prstGeom prst="rect">
            <a:avLst/>
          </a:prstGeom>
          <a:noFill/>
        </p:spPr>
        <p:txBody>
          <a:bodyPr wrap="square" lIns="0" rIns="0" rtlCol="0">
            <a:spAutoFit/>
          </a:bodyPr>
          <a:lstStyle/>
          <a:p>
            <a:pPr algn="ctr"/>
            <a:r>
              <a:rPr lang="en-CA" sz="600" b="1" dirty="0">
                <a:solidFill>
                  <a:schemeClr val="bg1"/>
                </a:solidFill>
                <a:latin typeface="Segoe UI Semibold" panose="020B0702040204020203" pitchFamily="34" charset="0"/>
                <a:cs typeface="Segoe UI Semibold" panose="020B0702040204020203" pitchFamily="34" charset="0"/>
              </a:rPr>
              <a:t>MNP.ca</a:t>
            </a:r>
          </a:p>
        </p:txBody>
      </p:sp>
      <p:cxnSp>
        <p:nvCxnSpPr>
          <p:cNvPr id="23" name="Straight Connector 22">
            <a:extLst>
              <a:ext uri="{FF2B5EF4-FFF2-40B4-BE49-F238E27FC236}">
                <a16:creationId xmlns:a16="http://schemas.microsoft.com/office/drawing/2014/main" id="{3392FE92-0BA2-49EC-A581-5AA28D9FBFB2}"/>
              </a:ext>
            </a:extLst>
          </p:cNvPr>
          <p:cNvCxnSpPr>
            <a:cxnSpLocks/>
          </p:cNvCxnSpPr>
          <p:nvPr/>
        </p:nvCxnSpPr>
        <p:spPr>
          <a:xfrm>
            <a:off x="8910651" y="6373517"/>
            <a:ext cx="26263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4B507C-5344-4C3E-BD3D-C78D8960ED78}"/>
              </a:ext>
            </a:extLst>
          </p:cNvPr>
          <p:cNvSpPr/>
          <p:nvPr/>
        </p:nvSpPr>
        <p:spPr>
          <a:xfrm>
            <a:off x="0" y="6405129"/>
            <a:ext cx="12192000" cy="761747"/>
          </a:xfrm>
          <a:prstGeom prst="rect">
            <a:avLst/>
          </a:prstGeom>
          <a:solidFill>
            <a:schemeClr val="tx2"/>
          </a:solidFill>
          <a:ln>
            <a:noFill/>
          </a:ln>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
        <p:nvSpPr>
          <p:cNvPr id="50" name="TextBox 49">
            <a:extLst>
              <a:ext uri="{FF2B5EF4-FFF2-40B4-BE49-F238E27FC236}">
                <a16:creationId xmlns:a16="http://schemas.microsoft.com/office/drawing/2014/main" id="{A6BE97B6-8C6A-43AE-8090-FE8BC285F770}"/>
              </a:ext>
            </a:extLst>
          </p:cNvPr>
          <p:cNvSpPr txBox="1"/>
          <p:nvPr/>
        </p:nvSpPr>
        <p:spPr>
          <a:xfrm>
            <a:off x="8929701" y="6379438"/>
            <a:ext cx="1879779" cy="184666"/>
          </a:xfrm>
          <a:prstGeom prst="rect">
            <a:avLst/>
          </a:prstGeom>
          <a:noFill/>
        </p:spPr>
        <p:txBody>
          <a:bodyPr wrap="square" lIns="0" rIns="0" rtlCol="0">
            <a:spAutoFit/>
          </a:bodyPr>
          <a:lstStyle/>
          <a:p>
            <a:pPr algn="r"/>
            <a:r>
              <a:rPr lang="en-CA" sz="600" b="1" dirty="0">
                <a:solidFill>
                  <a:schemeClr val="tx1"/>
                </a:solidFill>
                <a:latin typeface="Segoe UI Semibold" panose="020B0702040204020203" pitchFamily="34" charset="0"/>
                <a:cs typeface="Segoe UI Semibold" panose="020B0702040204020203" pitchFamily="34" charset="0"/>
              </a:rPr>
              <a:t>Wherever business takes you</a:t>
            </a:r>
          </a:p>
        </p:txBody>
      </p:sp>
      <p:sp>
        <p:nvSpPr>
          <p:cNvPr id="15" name="Rectangle 14">
            <a:extLst>
              <a:ext uri="{FF2B5EF4-FFF2-40B4-BE49-F238E27FC236}">
                <a16:creationId xmlns:a16="http://schemas.microsoft.com/office/drawing/2014/main" id="{8EDCA530-5528-4104-B0FF-038C909DF7BB}"/>
              </a:ext>
            </a:extLst>
          </p:cNvPr>
          <p:cNvSpPr/>
          <p:nvPr userDrawn="1"/>
        </p:nvSpPr>
        <p:spPr>
          <a:xfrm>
            <a:off x="0" y="6405129"/>
            <a:ext cx="12192000" cy="761747"/>
          </a:xfrm>
          <a:prstGeom prst="rect">
            <a:avLst/>
          </a:prstGeom>
          <a:solidFill>
            <a:schemeClr val="tx2"/>
          </a:solidFill>
          <a:ln>
            <a:noFill/>
          </a:ln>
        </p:spPr>
        <p:txBody>
          <a:bodyPr wrap="square" rtlCol="0" anchor="ctr">
            <a:spAutoFit/>
          </a:bodyPr>
          <a:lstStyle/>
          <a:p>
            <a:pPr algn="ctr"/>
            <a:endParaRPr lang="en-CA" sz="4350" b="1">
              <a:solidFill>
                <a:schemeClr val="bg1"/>
              </a:solidFill>
              <a:latin typeface="Corbel" charset="0"/>
              <a:ea typeface="Corbel" charset="0"/>
              <a:cs typeface="Corbel" charset="0"/>
            </a:endParaRPr>
          </a:p>
        </p:txBody>
      </p:sp>
    </p:spTree>
    <p:extLst>
      <p:ext uri="{BB962C8B-B14F-4D97-AF65-F5344CB8AC3E}">
        <p14:creationId xmlns:p14="http://schemas.microsoft.com/office/powerpoint/2010/main" val="4098950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000" b="0" kern="1200">
          <a:solidFill>
            <a:schemeClr val="tx2"/>
          </a:solidFill>
          <a:latin typeface="+mj-lt"/>
          <a:ea typeface="Segoe UI Semibold" panose="020B0702040204020203" pitchFamily="34" charset="0"/>
          <a:cs typeface="Segoe UI Semibold" panose="020B0702040204020203" pitchFamily="34" charset="0"/>
        </a:defRPr>
      </a:lvl1pPr>
    </p:titleStyle>
    <p:bodyStyle>
      <a:lvl1pPr marL="207900" indent="-207900" algn="l" defTabSz="342900" rtl="0" eaLnBrk="1" latinLnBrk="0" hangingPunct="1">
        <a:lnSpc>
          <a:spcPct val="110000"/>
        </a:lnSpc>
        <a:spcBef>
          <a:spcPts val="675"/>
        </a:spcBef>
        <a:buClrTx/>
        <a:buSzPct val="100000"/>
        <a:buFont typeface="Arial" panose="020B0604020202020204" pitchFamily="34" charset="0"/>
        <a:buChar char="•"/>
        <a:defRPr lang="en-CA" sz="1950" b="0" kern="1200" dirty="0">
          <a:solidFill>
            <a:schemeClr val="tx1"/>
          </a:solidFill>
          <a:latin typeface="+mn-lt"/>
          <a:ea typeface="Segoe UI Light" panose="020B0502040204020203" pitchFamily="34" charset="0"/>
          <a:cs typeface="Segoe UI Light" panose="020B0502040204020203" pitchFamily="34" charset="0"/>
          <a:sym typeface="MarkPro-Medium"/>
        </a:defRPr>
      </a:lvl1pPr>
      <a:lvl2pPr marL="514350" indent="-171450" algn="l" defTabSz="685800" rtl="0" eaLnBrk="1" latinLnBrk="0" hangingPunct="1">
        <a:lnSpc>
          <a:spcPct val="110000"/>
        </a:lnSpc>
        <a:spcBef>
          <a:spcPts val="450"/>
        </a:spcBef>
        <a:buClrTx/>
        <a:buSzPct val="90000"/>
        <a:buFont typeface="Arial" panose="020B0604020202020204" pitchFamily="34" charset="0"/>
        <a:buChar char="•"/>
        <a:defRPr sz="1650" kern="1200">
          <a:solidFill>
            <a:schemeClr val="tx1"/>
          </a:solidFill>
          <a:latin typeface="+mn-lt"/>
          <a:ea typeface="Segoe UI Light" panose="020B0502040204020203" pitchFamily="34" charset="0"/>
          <a:cs typeface="Segoe UI Light" panose="020B0502040204020203" pitchFamily="34" charset="0"/>
        </a:defRPr>
      </a:lvl2pPr>
      <a:lvl3pPr marL="857250" indent="-171450" algn="l" defTabSz="685800" rtl="0" eaLnBrk="1" latinLnBrk="0" hangingPunct="1">
        <a:lnSpc>
          <a:spcPct val="110000"/>
        </a:lnSpc>
        <a:spcBef>
          <a:spcPts val="450"/>
        </a:spcBef>
        <a:buClrTx/>
        <a:buFont typeface="Arial" panose="020B0604020202020204" pitchFamily="34" charset="0"/>
        <a:buChar char="•"/>
        <a:defRPr sz="1500" kern="1200">
          <a:solidFill>
            <a:schemeClr val="tx1"/>
          </a:solidFill>
          <a:latin typeface="+mn-lt"/>
          <a:ea typeface="Segoe UI Light" panose="020B0502040204020203" pitchFamily="34" charset="0"/>
          <a:cs typeface="Segoe UI Light" panose="020B0502040204020203" pitchFamily="34" charset="0"/>
        </a:defRPr>
      </a:lvl3pPr>
      <a:lvl4pPr marL="1200150" indent="-171450" algn="l" defTabSz="685800" rtl="0" eaLnBrk="1" latinLnBrk="0" hangingPunct="1">
        <a:lnSpc>
          <a:spcPct val="110000"/>
        </a:lnSpc>
        <a:spcBef>
          <a:spcPts val="450"/>
        </a:spcBef>
        <a:buClrTx/>
        <a:buFont typeface="Arial" panose="020B0604020202020204" pitchFamily="34" charset="0"/>
        <a:buChar char="•"/>
        <a:defRPr sz="1350" kern="1200">
          <a:solidFill>
            <a:schemeClr val="tx1"/>
          </a:solidFill>
          <a:latin typeface="+mn-lt"/>
          <a:ea typeface="Segoe UI Light" panose="020B0502040204020203" pitchFamily="34" charset="0"/>
          <a:cs typeface="Segoe UI Light" panose="020B0502040204020203" pitchFamily="34" charset="0"/>
        </a:defRPr>
      </a:lvl4pPr>
      <a:lvl5pPr marL="1543050" indent="-171450" algn="l" defTabSz="685800" rtl="0" eaLnBrk="1" latinLnBrk="0" hangingPunct="1">
        <a:lnSpc>
          <a:spcPct val="110000"/>
        </a:lnSpc>
        <a:spcBef>
          <a:spcPts val="450"/>
        </a:spcBef>
        <a:buClrTx/>
        <a:buFont typeface="Arial" panose="020B0604020202020204" pitchFamily="34" charset="0"/>
        <a:buChar char="•"/>
        <a:defRPr sz="1200" kern="1200">
          <a:solidFill>
            <a:schemeClr val="tx1"/>
          </a:solidFill>
          <a:latin typeface="+mn-lt"/>
          <a:ea typeface="Segoe UI Light" panose="020B0502040204020203" pitchFamily="34" charset="0"/>
          <a:cs typeface="Segoe UI Light" panose="020B0502040204020203"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3" pos="7281">
          <p15:clr>
            <a:srgbClr val="F26B43"/>
          </p15:clr>
        </p15:guide>
        <p15:guide id="74" pos="401">
          <p15:clr>
            <a:srgbClr val="F26B43"/>
          </p15:clr>
        </p15:guide>
        <p15:guide id="75" pos="897">
          <p15:clr>
            <a:srgbClr val="5ACBF0"/>
          </p15:clr>
        </p15:guide>
        <p15:guide id="76" pos="983">
          <p15:clr>
            <a:srgbClr val="5ACBF0"/>
          </p15:clr>
        </p15:guide>
        <p15:guide id="77" pos="1480">
          <p15:clr>
            <a:srgbClr val="5ACBF0"/>
          </p15:clr>
        </p15:guide>
        <p15:guide id="78" pos="1561">
          <p15:clr>
            <a:srgbClr val="5ACBF0"/>
          </p15:clr>
        </p15:guide>
        <p15:guide id="79" pos="2058">
          <p15:clr>
            <a:srgbClr val="5ACBF0"/>
          </p15:clr>
        </p15:guide>
        <p15:guide id="80" pos="2143">
          <p15:clr>
            <a:srgbClr val="5ACBF0"/>
          </p15:clr>
        </p15:guide>
        <p15:guide id="81" pos="2640">
          <p15:clr>
            <a:srgbClr val="5ACBF0"/>
          </p15:clr>
        </p15:guide>
        <p15:guide id="82" pos="2722">
          <p15:clr>
            <a:srgbClr val="5ACBF0"/>
          </p15:clr>
        </p15:guide>
        <p15:guide id="83" pos="3219">
          <p15:clr>
            <a:srgbClr val="5ACBF0"/>
          </p15:clr>
        </p15:guide>
        <p15:guide id="84" pos="3303">
          <p15:clr>
            <a:srgbClr val="5ACBF0"/>
          </p15:clr>
        </p15:guide>
        <p15:guide id="85" pos="3795">
          <p15:clr>
            <a:srgbClr val="5ACBF0"/>
          </p15:clr>
        </p15:guide>
        <p15:guide id="86" pos="6781">
          <p15:clr>
            <a:srgbClr val="5ACBF0"/>
          </p15:clr>
        </p15:guide>
        <p15:guide id="87" pos="6699">
          <p15:clr>
            <a:srgbClr val="5ACBF0"/>
          </p15:clr>
        </p15:guide>
        <p15:guide id="88" pos="6202">
          <p15:clr>
            <a:srgbClr val="5ACBF0"/>
          </p15:clr>
        </p15:guide>
        <p15:guide id="89" pos="6120">
          <p15:clr>
            <a:srgbClr val="5ACBF0"/>
          </p15:clr>
        </p15:guide>
        <p15:guide id="90" pos="5624">
          <p15:clr>
            <a:srgbClr val="5ACBF0"/>
          </p15:clr>
        </p15:guide>
        <p15:guide id="91" pos="5539">
          <p15:clr>
            <a:srgbClr val="5ACBF0"/>
          </p15:clr>
        </p15:guide>
        <p15:guide id="92" pos="5042">
          <p15:clr>
            <a:srgbClr val="5ACBF0"/>
          </p15:clr>
        </p15:guide>
        <p15:guide id="93" pos="4960">
          <p15:clr>
            <a:srgbClr val="5ACBF0"/>
          </p15:clr>
        </p15:guide>
        <p15:guide id="94" pos="4463">
          <p15:clr>
            <a:srgbClr val="5ACBF0"/>
          </p15:clr>
        </p15:guide>
        <p15:guide id="95" pos="4376">
          <p15:clr>
            <a:srgbClr val="5ACBF0"/>
          </p15:clr>
        </p15:guide>
        <p15:guide id="96" pos="3882">
          <p15:clr>
            <a:srgbClr val="5ACBF0"/>
          </p15:clr>
        </p15:guide>
        <p15:guide id="97" orient="horz" pos="401">
          <p15:clr>
            <a:srgbClr val="F26B43"/>
          </p15:clr>
        </p15:guide>
        <p15:guide id="98" orient="horz" pos="919">
          <p15:clr>
            <a:srgbClr val="5ACBF0"/>
          </p15:clr>
        </p15:guide>
        <p15:guide id="99" orient="horz" pos="999">
          <p15:clr>
            <a:srgbClr val="5ACBF0"/>
          </p15:clr>
        </p15:guide>
        <p15:guide id="100" orient="horz" pos="1520">
          <p15:clr>
            <a:srgbClr val="5ACBF0"/>
          </p15:clr>
        </p15:guide>
        <p15:guide id="101" orient="horz" pos="1599">
          <p15:clr>
            <a:srgbClr val="5ACBF0"/>
          </p15:clr>
        </p15:guide>
        <p15:guide id="102" orient="horz" pos="2118">
          <p15:clr>
            <a:srgbClr val="5ACBF0"/>
          </p15:clr>
        </p15:guide>
        <p15:guide id="103" orient="horz" pos="2720">
          <p15:clr>
            <a:srgbClr val="5ACBF0"/>
          </p15:clr>
        </p15:guide>
        <p15:guide id="104" orient="horz" pos="2198">
          <p15:clr>
            <a:srgbClr val="5ACBF0"/>
          </p15:clr>
        </p15:guide>
        <p15:guide id="105" orient="horz" pos="2797">
          <p15:clr>
            <a:srgbClr val="5ACBF0"/>
          </p15:clr>
        </p15:guide>
        <p15:guide id="106" orient="horz" pos="3318">
          <p15:clr>
            <a:srgbClr val="5ACBF0"/>
          </p15:clr>
        </p15:guide>
        <p15:guide id="107" orient="horz" pos="3396">
          <p15:clr>
            <a:srgbClr val="5ACBF0"/>
          </p15:clr>
        </p15:guide>
        <p15:guide id="108"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29, 2021</a:t>
            </a:r>
            <a:endParaRPr lang="en-US" sz="4000" dirty="0"/>
          </a:p>
        </p:txBody>
      </p:sp>
      <p:sp>
        <p:nvSpPr>
          <p:cNvPr id="3" name="Content Placeholder 2"/>
          <p:cNvSpPr>
            <a:spLocks noGrp="1"/>
          </p:cNvSpPr>
          <p:nvPr>
            <p:ph idx="1"/>
          </p:nvPr>
        </p:nvSpPr>
        <p:spPr>
          <a:xfrm>
            <a:off x="1981200" y="2348879"/>
            <a:ext cx="8229600" cy="2448273"/>
          </a:xfrm>
        </p:spPr>
        <p:txBody>
          <a:bodyPr>
            <a:noAutofit/>
          </a:bodyPr>
          <a:lstStyle/>
          <a:p>
            <a:pPr marL="0" indent="0" algn="ctr">
              <a:buNone/>
            </a:pPr>
            <a:r>
              <a:rPr lang="en-US" dirty="0"/>
              <a:t>Auditing Challenges Under Extreme Uncertainty</a:t>
            </a:r>
          </a:p>
          <a:p>
            <a:pPr marL="0" indent="0" algn="ctr">
              <a:buNone/>
            </a:pPr>
            <a:br>
              <a:rPr lang="en-US" sz="1800" dirty="0"/>
            </a:br>
            <a:r>
              <a:rPr lang="en-US" dirty="0"/>
              <a:t>Maruf Raza </a:t>
            </a:r>
          </a:p>
          <a:p>
            <a:pPr marL="0" indent="0" algn="ctr">
              <a:buNone/>
            </a:pPr>
            <a:r>
              <a:rPr lang="en-US" dirty="0"/>
              <a:t>Partner, National Director Public Companies, MNP</a:t>
            </a:r>
          </a:p>
          <a:p>
            <a:pPr marL="0" indent="0" algn="ctr">
              <a:buNone/>
            </a:pPr>
            <a:endParaRPr lang="en-US"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8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28788"/>
            <a:ext cx="5342286" cy="3806429"/>
          </a:xfrm>
        </p:spPr>
        <p:txBody>
          <a:bodyPr>
            <a:normAutofit/>
          </a:bodyPr>
          <a:lstStyle/>
          <a:p>
            <a:pPr marL="0" indent="0">
              <a:spcAft>
                <a:spcPts val="450"/>
              </a:spcAft>
              <a:buNone/>
            </a:pPr>
            <a:r>
              <a:rPr lang="en-CA" sz="2400" b="1" dirty="0"/>
              <a:t>As companies increase their online presence, the auditing challenges relating to these companies are different</a:t>
            </a:r>
            <a:endParaRPr lang="en-CA" sz="2400" dirty="0"/>
          </a:p>
          <a:p>
            <a:pPr marL="0" indent="0" algn="just">
              <a:buNone/>
            </a:pPr>
            <a:endParaRPr lang="en-CA"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10</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ECommerce</a:t>
            </a:r>
          </a:p>
        </p:txBody>
      </p:sp>
    </p:spTree>
    <p:extLst>
      <p:ext uri="{BB962C8B-B14F-4D97-AF65-F5344CB8AC3E}">
        <p14:creationId xmlns:p14="http://schemas.microsoft.com/office/powerpoint/2010/main" val="3319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28788"/>
            <a:ext cx="4843463" cy="3806429"/>
          </a:xfrm>
        </p:spPr>
        <p:txBody>
          <a:bodyPr>
            <a:normAutofit/>
          </a:bodyPr>
          <a:lstStyle/>
          <a:p>
            <a:pPr marL="0" indent="0">
              <a:spcAft>
                <a:spcPts val="450"/>
              </a:spcAft>
              <a:buNone/>
            </a:pPr>
            <a:endParaRPr lang="en-CA" sz="2400" b="1" dirty="0"/>
          </a:p>
          <a:p>
            <a:pPr marL="0" indent="0">
              <a:spcAft>
                <a:spcPts val="450"/>
              </a:spcAft>
              <a:buNone/>
            </a:pPr>
            <a:r>
              <a:rPr lang="en-CA" sz="2400" b="1" dirty="0"/>
              <a:t>A company uses Amazon for its entire fulfilment function.  The company may never take position of its inventory, may never bill its customers directly and may fully need to rely on Amazon for its information needs.</a:t>
            </a:r>
            <a:endParaRPr lang="en-CA" dirty="0"/>
          </a:p>
          <a:p>
            <a:pPr algn="just"/>
            <a:endParaRPr lang="en-CA" dirty="0"/>
          </a:p>
          <a:p>
            <a:pPr marL="0" indent="0" algn="just">
              <a:buNone/>
            </a:pPr>
            <a:endParaRPr lang="en-CA"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11</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Example</a:t>
            </a:r>
          </a:p>
        </p:txBody>
      </p:sp>
    </p:spTree>
    <p:extLst>
      <p:ext uri="{BB962C8B-B14F-4D97-AF65-F5344CB8AC3E}">
        <p14:creationId xmlns:p14="http://schemas.microsoft.com/office/powerpoint/2010/main" val="26454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90930"/>
            <a:ext cx="4843463" cy="3744287"/>
          </a:xfrm>
        </p:spPr>
        <p:txBody>
          <a:bodyPr>
            <a:normAutofit/>
          </a:bodyPr>
          <a:lstStyle/>
          <a:p>
            <a:pPr marL="0" indent="0">
              <a:spcAft>
                <a:spcPts val="450"/>
              </a:spcAft>
              <a:buNone/>
            </a:pPr>
            <a:r>
              <a:rPr lang="en-US" sz="2400" b="1" dirty="0"/>
              <a:t>Inability to perform physical inventory counts at Amazon warehouses or obtain confirmation from Amazon of inventory balances. </a:t>
            </a:r>
            <a:endParaRPr lang="en-CA" sz="2400" b="1"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12</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Challenges</a:t>
            </a:r>
          </a:p>
        </p:txBody>
      </p:sp>
      <p:pic>
        <p:nvPicPr>
          <p:cNvPr id="6" name="Picture 27">
            <a:extLst>
              <a:ext uri="{FF2B5EF4-FFF2-40B4-BE49-F238E27FC236}">
                <a16:creationId xmlns:a16="http://schemas.microsoft.com/office/drawing/2014/main" id="{08A30DDE-C28A-4131-A453-5BE0196D1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27872" y="3875980"/>
            <a:ext cx="517823" cy="517823"/>
          </a:xfrm>
          <a:prstGeom prst="rect">
            <a:avLst/>
          </a:prstGeom>
        </p:spPr>
      </p:pic>
    </p:spTree>
    <p:extLst>
      <p:ext uri="{BB962C8B-B14F-4D97-AF65-F5344CB8AC3E}">
        <p14:creationId xmlns:p14="http://schemas.microsoft.com/office/powerpoint/2010/main" val="314902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90930"/>
            <a:ext cx="4843463" cy="3744287"/>
          </a:xfrm>
        </p:spPr>
        <p:txBody>
          <a:bodyPr>
            <a:normAutofit/>
          </a:bodyPr>
          <a:lstStyle/>
          <a:p>
            <a:pPr marL="0" indent="0">
              <a:spcAft>
                <a:spcPts val="450"/>
              </a:spcAft>
              <a:buNone/>
            </a:pPr>
            <a:r>
              <a:rPr lang="en-CA" sz="2400" b="1" dirty="0"/>
              <a:t>Amazon is a service organization, but service auditor reports may be unavailable or will not be shared</a:t>
            </a:r>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13</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Challenges</a:t>
            </a:r>
          </a:p>
        </p:txBody>
      </p:sp>
      <p:pic>
        <p:nvPicPr>
          <p:cNvPr id="6" name="Picture 27">
            <a:extLst>
              <a:ext uri="{FF2B5EF4-FFF2-40B4-BE49-F238E27FC236}">
                <a16:creationId xmlns:a16="http://schemas.microsoft.com/office/drawing/2014/main" id="{08A30DDE-C28A-4131-A453-5BE0196D1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27872" y="3875980"/>
            <a:ext cx="517823" cy="517823"/>
          </a:xfrm>
          <a:prstGeom prst="rect">
            <a:avLst/>
          </a:prstGeom>
        </p:spPr>
      </p:pic>
    </p:spTree>
    <p:extLst>
      <p:ext uri="{BB962C8B-B14F-4D97-AF65-F5344CB8AC3E}">
        <p14:creationId xmlns:p14="http://schemas.microsoft.com/office/powerpoint/2010/main" val="112770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90930"/>
            <a:ext cx="4843463" cy="3744287"/>
          </a:xfrm>
        </p:spPr>
        <p:txBody>
          <a:bodyPr>
            <a:normAutofit/>
          </a:bodyPr>
          <a:lstStyle/>
          <a:p>
            <a:pPr marL="0" indent="0">
              <a:spcAft>
                <a:spcPts val="450"/>
              </a:spcAft>
              <a:buNone/>
            </a:pPr>
            <a:r>
              <a:rPr lang="en-US" sz="2400" b="1" dirty="0"/>
              <a:t>Is sufficient appropriate audit evidence (“SAAE”) concerning the relevant financial statement assertions available from records held at the entity?</a:t>
            </a:r>
            <a:endParaRPr lang="en-CA" sz="2400" b="1"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14</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Challenges</a:t>
            </a:r>
          </a:p>
        </p:txBody>
      </p:sp>
      <p:pic>
        <p:nvPicPr>
          <p:cNvPr id="6" name="Picture 27">
            <a:extLst>
              <a:ext uri="{FF2B5EF4-FFF2-40B4-BE49-F238E27FC236}">
                <a16:creationId xmlns:a16="http://schemas.microsoft.com/office/drawing/2014/main" id="{08A30DDE-C28A-4131-A453-5BE0196D1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27872" y="3875980"/>
            <a:ext cx="517823" cy="517823"/>
          </a:xfrm>
          <a:prstGeom prst="rect">
            <a:avLst/>
          </a:prstGeom>
        </p:spPr>
      </p:pic>
    </p:spTree>
    <p:extLst>
      <p:ext uri="{BB962C8B-B14F-4D97-AF65-F5344CB8AC3E}">
        <p14:creationId xmlns:p14="http://schemas.microsoft.com/office/powerpoint/2010/main" val="243571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90930"/>
            <a:ext cx="4843463" cy="3744287"/>
          </a:xfrm>
        </p:spPr>
        <p:txBody>
          <a:bodyPr>
            <a:normAutofit/>
          </a:bodyPr>
          <a:lstStyle/>
          <a:p>
            <a:pPr>
              <a:spcAft>
                <a:spcPts val="450"/>
              </a:spcAft>
            </a:pPr>
            <a:r>
              <a:rPr lang="en-US" sz="2400" b="1" dirty="0"/>
              <a:t>Integration of ERP systems into online IT process</a:t>
            </a:r>
          </a:p>
          <a:p>
            <a:pPr>
              <a:spcAft>
                <a:spcPts val="450"/>
              </a:spcAft>
            </a:pPr>
            <a:r>
              <a:rPr lang="en-US" sz="2400" b="1" dirty="0"/>
              <a:t>Blockchain systems</a:t>
            </a:r>
          </a:p>
          <a:p>
            <a:pPr>
              <a:spcAft>
                <a:spcPts val="450"/>
              </a:spcAft>
            </a:pPr>
            <a:r>
              <a:rPr lang="en-US" sz="2400" b="1" dirty="0"/>
              <a:t>Information from third party merchants</a:t>
            </a:r>
            <a:endParaRPr lang="en-CA" sz="2400" b="1"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15</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763062"/>
            <a:ext cx="3564731" cy="830997"/>
          </a:xfrm>
        </p:spPr>
        <p:txBody>
          <a:bodyPr/>
          <a:lstStyle/>
          <a:p>
            <a:r>
              <a:rPr lang="en-CA" dirty="0"/>
              <a:t>Other considerations</a:t>
            </a:r>
          </a:p>
        </p:txBody>
      </p:sp>
      <p:pic>
        <p:nvPicPr>
          <p:cNvPr id="6" name="Picture 27">
            <a:extLst>
              <a:ext uri="{FF2B5EF4-FFF2-40B4-BE49-F238E27FC236}">
                <a16:creationId xmlns:a16="http://schemas.microsoft.com/office/drawing/2014/main" id="{08A30DDE-C28A-4131-A453-5BE0196D1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27872" y="3875980"/>
            <a:ext cx="517823" cy="517823"/>
          </a:xfrm>
          <a:prstGeom prst="rect">
            <a:avLst/>
          </a:prstGeom>
        </p:spPr>
      </p:pic>
    </p:spTree>
    <p:extLst>
      <p:ext uri="{BB962C8B-B14F-4D97-AF65-F5344CB8AC3E}">
        <p14:creationId xmlns:p14="http://schemas.microsoft.com/office/powerpoint/2010/main" val="31861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718F7-E810-46AD-825D-E48A2881E234}"/>
              </a:ext>
            </a:extLst>
          </p:cNvPr>
          <p:cNvSpPr>
            <a:spLocks noGrp="1"/>
          </p:cNvSpPr>
          <p:nvPr>
            <p:ph sz="quarter" idx="11"/>
          </p:nvPr>
        </p:nvSpPr>
        <p:spPr/>
        <p:txBody>
          <a:bodyPr/>
          <a:lstStyle/>
          <a:p>
            <a:r>
              <a:rPr lang="en-CA" dirty="0"/>
              <a:t>Maruf Raza</a:t>
            </a: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2002630" y="2874749"/>
            <a:ext cx="4867094" cy="415499"/>
          </a:xfrm>
        </p:spPr>
        <p:txBody>
          <a:bodyPr/>
          <a:lstStyle/>
          <a:p>
            <a:r>
              <a:rPr lang="en-CA" dirty="0"/>
              <a:t>Resource Capacity</a:t>
            </a:r>
          </a:p>
        </p:txBody>
      </p:sp>
    </p:spTree>
    <p:extLst>
      <p:ext uri="{BB962C8B-B14F-4D97-AF65-F5344CB8AC3E}">
        <p14:creationId xmlns:p14="http://schemas.microsoft.com/office/powerpoint/2010/main" val="3621725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28788"/>
            <a:ext cx="4843463" cy="3806429"/>
          </a:xfrm>
        </p:spPr>
        <p:txBody>
          <a:bodyPr>
            <a:normAutofit/>
          </a:bodyPr>
          <a:lstStyle/>
          <a:p>
            <a:pPr marL="0" indent="0">
              <a:spcAft>
                <a:spcPts val="450"/>
              </a:spcAft>
              <a:buNone/>
            </a:pPr>
            <a:r>
              <a:rPr lang="en-CA" sz="2400" b="1" dirty="0"/>
              <a:t>Major factor affecting all audit firms today is a lack of capacity</a:t>
            </a:r>
          </a:p>
          <a:p>
            <a:pPr marL="0" indent="0">
              <a:spcAft>
                <a:spcPts val="450"/>
              </a:spcAft>
              <a:buNone/>
            </a:pPr>
            <a:r>
              <a:rPr lang="en-CA" sz="2400" b="1" dirty="0"/>
              <a:t>Many firms are unable to take on new work and in fact are reducing their existing client loads</a:t>
            </a:r>
            <a:endParaRPr lang="en-CA" dirty="0"/>
          </a:p>
          <a:p>
            <a:pPr marL="0" indent="0" algn="just">
              <a:buNone/>
            </a:pPr>
            <a:endParaRPr lang="en-CA"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17</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Resource Capacity</a:t>
            </a:r>
          </a:p>
        </p:txBody>
      </p:sp>
    </p:spTree>
    <p:extLst>
      <p:ext uri="{BB962C8B-B14F-4D97-AF65-F5344CB8AC3E}">
        <p14:creationId xmlns:p14="http://schemas.microsoft.com/office/powerpoint/2010/main" val="19524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28788"/>
            <a:ext cx="4843463" cy="3806429"/>
          </a:xfrm>
        </p:spPr>
        <p:txBody>
          <a:bodyPr>
            <a:normAutofit/>
          </a:bodyPr>
          <a:lstStyle/>
          <a:p>
            <a:pPr marL="0" indent="0">
              <a:spcAft>
                <a:spcPts val="450"/>
              </a:spcAft>
              <a:buNone/>
            </a:pPr>
            <a:r>
              <a:rPr lang="en-CA" sz="2400" b="1" dirty="0"/>
              <a:t>Potential Factors</a:t>
            </a:r>
          </a:p>
          <a:p>
            <a:pPr algn="just"/>
            <a:r>
              <a:rPr lang="en-CA" sz="2000" dirty="0"/>
              <a:t>Slippage into industry for CPA designation</a:t>
            </a:r>
          </a:p>
          <a:p>
            <a:pPr algn="just"/>
            <a:r>
              <a:rPr lang="en-CA" sz="2000" dirty="0"/>
              <a:t>Growth</a:t>
            </a:r>
          </a:p>
          <a:p>
            <a:pPr algn="just"/>
            <a:r>
              <a:rPr lang="en-CA" sz="2000" dirty="0"/>
              <a:t>Pandemic issues</a:t>
            </a:r>
          </a:p>
          <a:p>
            <a:pPr algn="just"/>
            <a:r>
              <a:rPr lang="en-CA" sz="2000" dirty="0"/>
              <a:t>Generational issues</a:t>
            </a:r>
          </a:p>
          <a:p>
            <a:pPr algn="just"/>
            <a:endParaRPr lang="en-CA" dirty="0"/>
          </a:p>
          <a:p>
            <a:pPr marL="0" indent="0" algn="just">
              <a:buNone/>
            </a:pPr>
            <a:endParaRPr lang="en-CA"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18</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763062"/>
            <a:ext cx="3564731" cy="830997"/>
          </a:xfrm>
        </p:spPr>
        <p:txBody>
          <a:bodyPr/>
          <a:lstStyle/>
          <a:p>
            <a:r>
              <a:rPr lang="en-CA" dirty="0"/>
              <a:t>How did we get here?</a:t>
            </a:r>
          </a:p>
        </p:txBody>
      </p:sp>
    </p:spTree>
    <p:extLst>
      <p:ext uri="{BB962C8B-B14F-4D97-AF65-F5344CB8AC3E}">
        <p14:creationId xmlns:p14="http://schemas.microsoft.com/office/powerpoint/2010/main" val="153218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5603082" y="1790930"/>
            <a:ext cx="4843463" cy="3744287"/>
          </a:xfrm>
        </p:spPr>
        <p:txBody>
          <a:bodyPr>
            <a:normAutofit/>
          </a:bodyPr>
          <a:lstStyle/>
          <a:p>
            <a:pPr marL="0" indent="0">
              <a:spcAft>
                <a:spcPts val="450"/>
              </a:spcAft>
              <a:buNone/>
            </a:pPr>
            <a:r>
              <a:rPr lang="en-CA" sz="2100" dirty="0"/>
              <a:t>Potentially accept that the issues are endemic</a:t>
            </a:r>
          </a:p>
          <a:p>
            <a:pPr marL="0" indent="0">
              <a:spcAft>
                <a:spcPts val="450"/>
              </a:spcAft>
              <a:buNone/>
            </a:pPr>
            <a:r>
              <a:rPr lang="en-CA" sz="2100" dirty="0"/>
              <a:t>CPA Profession needs to internalize and understand there is a problem</a:t>
            </a:r>
          </a:p>
          <a:p>
            <a:pPr marL="0" indent="0">
              <a:spcAft>
                <a:spcPts val="450"/>
              </a:spcAft>
              <a:buNone/>
            </a:pPr>
            <a:r>
              <a:rPr lang="en-CA" sz="2100" dirty="0"/>
              <a:t>Adapt our onboarding and retention strategies</a:t>
            </a:r>
          </a:p>
          <a:p>
            <a:pPr marL="0" indent="0">
              <a:spcAft>
                <a:spcPts val="450"/>
              </a:spcAft>
              <a:buNone/>
            </a:pPr>
            <a:r>
              <a:rPr lang="en-CA" sz="2100" dirty="0"/>
              <a:t>Immigration and governmental fast tracking of temporary workers</a:t>
            </a:r>
          </a:p>
          <a:p>
            <a:pPr marL="0" indent="0">
              <a:spcAft>
                <a:spcPts val="450"/>
              </a:spcAft>
              <a:buNone/>
            </a:pPr>
            <a:endParaRPr lang="en-CA" b="1" dirty="0"/>
          </a:p>
          <a:p>
            <a:endParaRPr lang="en-CA" dirty="0"/>
          </a:p>
        </p:txBody>
      </p:sp>
      <p:sp>
        <p:nvSpPr>
          <p:cNvPr id="4" name="Slide Number Placeholder 3">
            <a:extLst>
              <a:ext uri="{FF2B5EF4-FFF2-40B4-BE49-F238E27FC236}">
                <a16:creationId xmlns:a16="http://schemas.microsoft.com/office/drawing/2014/main" id="{6D431183-626E-4FF7-AC30-9CD51B09C692}"/>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19</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45458" y="2970811"/>
            <a:ext cx="3564731" cy="415499"/>
          </a:xfrm>
        </p:spPr>
        <p:txBody>
          <a:bodyPr/>
          <a:lstStyle/>
          <a:p>
            <a:r>
              <a:rPr lang="en-CA" dirty="0"/>
              <a:t>Solutions</a:t>
            </a:r>
          </a:p>
        </p:txBody>
      </p:sp>
      <p:pic>
        <p:nvPicPr>
          <p:cNvPr id="6" name="Picture 27">
            <a:extLst>
              <a:ext uri="{FF2B5EF4-FFF2-40B4-BE49-F238E27FC236}">
                <a16:creationId xmlns:a16="http://schemas.microsoft.com/office/drawing/2014/main" id="{08A30DDE-C28A-4131-A453-5BE0196D1EB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27872" y="3875980"/>
            <a:ext cx="517823" cy="517823"/>
          </a:xfrm>
          <a:prstGeom prst="rect">
            <a:avLst/>
          </a:prstGeom>
        </p:spPr>
      </p:pic>
    </p:spTree>
    <p:extLst>
      <p:ext uri="{BB962C8B-B14F-4D97-AF65-F5344CB8AC3E}">
        <p14:creationId xmlns:p14="http://schemas.microsoft.com/office/powerpoint/2010/main" val="5146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718F7-E810-46AD-825D-E48A2881E234}"/>
              </a:ext>
            </a:extLst>
          </p:cNvPr>
          <p:cNvSpPr>
            <a:spLocks noGrp="1"/>
          </p:cNvSpPr>
          <p:nvPr>
            <p:ph sz="quarter" idx="11"/>
          </p:nvPr>
        </p:nvSpPr>
        <p:spPr/>
        <p:txBody>
          <a:bodyPr/>
          <a:lstStyle/>
          <a:p>
            <a:r>
              <a:rPr lang="en-CA" dirty="0"/>
              <a:t>Maruf Raza</a:t>
            </a: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2022684" y="2598003"/>
            <a:ext cx="4867094" cy="830997"/>
          </a:xfrm>
        </p:spPr>
        <p:txBody>
          <a:bodyPr/>
          <a:lstStyle/>
          <a:p>
            <a:r>
              <a:rPr lang="en-CA" dirty="0"/>
              <a:t>Auditing Challenges Under Extreme Uncertainty</a:t>
            </a:r>
          </a:p>
        </p:txBody>
      </p:sp>
      <p:sp>
        <p:nvSpPr>
          <p:cNvPr id="4" name="Text Placeholder 3">
            <a:extLst>
              <a:ext uri="{FF2B5EF4-FFF2-40B4-BE49-F238E27FC236}">
                <a16:creationId xmlns:a16="http://schemas.microsoft.com/office/drawing/2014/main" id="{0C8DC786-6941-45E9-BBCE-5AE4A1C79A6F}"/>
              </a:ext>
            </a:extLst>
          </p:cNvPr>
          <p:cNvSpPr>
            <a:spLocks noGrp="1"/>
          </p:cNvSpPr>
          <p:nvPr>
            <p:ph type="body" sz="quarter" idx="15"/>
          </p:nvPr>
        </p:nvSpPr>
        <p:spPr/>
        <p:txBody>
          <a:bodyPr/>
          <a:lstStyle/>
          <a:p>
            <a:r>
              <a:rPr lang="en-CA" dirty="0"/>
              <a:t>October 2020</a:t>
            </a:r>
          </a:p>
        </p:txBody>
      </p:sp>
    </p:spTree>
    <p:extLst>
      <p:ext uri="{BB962C8B-B14F-4D97-AF65-F5344CB8AC3E}">
        <p14:creationId xmlns:p14="http://schemas.microsoft.com/office/powerpoint/2010/main" val="179813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1981200" y="2276873"/>
            <a:ext cx="8229600" cy="2448273"/>
          </a:xfrm>
        </p:spPr>
        <p:txBody>
          <a:bodyPr>
            <a:noAutofit/>
          </a:bodyPr>
          <a:lstStyle/>
          <a:p>
            <a:pPr marL="0" indent="0" algn="ctr">
              <a:buNone/>
            </a:pPr>
            <a:r>
              <a:rPr lang="en-US" dirty="0"/>
              <a:t>Thank you for attending</a:t>
            </a:r>
            <a:br>
              <a:rPr lang="en-US" dirty="0"/>
            </a:br>
            <a:endParaRPr lang="en-US" sz="1400" dirty="0"/>
          </a:p>
          <a:p>
            <a:pPr marL="0" indent="0" algn="ctr">
              <a:buNone/>
            </a:pPr>
            <a:r>
              <a:rPr lang="en-US" dirty="0"/>
              <a:t>Visit our PAC website at </a:t>
            </a:r>
          </a:p>
          <a:p>
            <a:pPr marL="0" indent="0" algn="ctr">
              <a:buNone/>
            </a:pPr>
            <a:r>
              <a:rPr lang="en-US" dirty="0"/>
              <a:t>https://www.utm.utoronto.ca/pac/</a:t>
            </a:r>
            <a:br>
              <a:rPr lang="en-US" dirty="0"/>
            </a:br>
            <a:endParaRPr lang="en-US" sz="1400" dirty="0"/>
          </a:p>
          <a:p>
            <a:pPr marL="0" indent="0" algn="ctr">
              <a:buNone/>
            </a:pPr>
            <a:r>
              <a:rPr lang="en-US" dirty="0"/>
              <a:t>Please join us next year</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718F7-E810-46AD-825D-E48A2881E234}"/>
              </a:ext>
            </a:extLst>
          </p:cNvPr>
          <p:cNvSpPr>
            <a:spLocks noGrp="1"/>
          </p:cNvSpPr>
          <p:nvPr>
            <p:ph sz="quarter" idx="11"/>
          </p:nvPr>
        </p:nvSpPr>
        <p:spPr/>
        <p:txBody>
          <a:bodyPr/>
          <a:lstStyle/>
          <a:p>
            <a:r>
              <a:rPr lang="en-CA" dirty="0"/>
              <a:t>Maruf Raza</a:t>
            </a: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1975198" y="2828058"/>
            <a:ext cx="4867094" cy="415499"/>
          </a:xfrm>
        </p:spPr>
        <p:txBody>
          <a:bodyPr/>
          <a:lstStyle/>
          <a:p>
            <a:r>
              <a:rPr lang="en-CA" dirty="0"/>
              <a:t>Digital Assets</a:t>
            </a:r>
          </a:p>
        </p:txBody>
      </p:sp>
    </p:spTree>
    <p:extLst>
      <p:ext uri="{BB962C8B-B14F-4D97-AF65-F5344CB8AC3E}">
        <p14:creationId xmlns:p14="http://schemas.microsoft.com/office/powerpoint/2010/main" val="830317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6042423" y="1334691"/>
            <a:ext cx="5003529" cy="4157906"/>
          </a:xfrm>
        </p:spPr>
        <p:txBody>
          <a:bodyPr>
            <a:normAutofit/>
          </a:bodyPr>
          <a:lstStyle/>
          <a:p>
            <a:r>
              <a:rPr lang="en-CA" sz="2200" dirty="0"/>
              <a:t>Auditing in the blockchain holds much promise – that the information is more reliable and potentially self-auditing</a:t>
            </a: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38313" y="2785073"/>
            <a:ext cx="3471863" cy="415499"/>
          </a:xfrm>
        </p:spPr>
        <p:txBody>
          <a:bodyPr/>
          <a:lstStyle/>
          <a:p>
            <a:r>
              <a:rPr lang="en-CA" dirty="0"/>
              <a:t>The Premise</a:t>
            </a:r>
          </a:p>
        </p:txBody>
      </p:sp>
      <p:sp>
        <p:nvSpPr>
          <p:cNvPr id="4" name="Slide Number Placeholder 3">
            <a:extLst>
              <a:ext uri="{FF2B5EF4-FFF2-40B4-BE49-F238E27FC236}">
                <a16:creationId xmlns:a16="http://schemas.microsoft.com/office/drawing/2014/main" id="{EF040295-1D16-46CF-96D7-55B17E8EC668}"/>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BEB4B5E6-8AD9-4F0F-9431-FF8D6A3C5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354" y="3719720"/>
            <a:ext cx="504410" cy="504410"/>
          </a:xfrm>
          <a:prstGeom prst="rect">
            <a:avLst/>
          </a:prstGeom>
        </p:spPr>
      </p:pic>
    </p:spTree>
    <p:extLst>
      <p:ext uri="{BB962C8B-B14F-4D97-AF65-F5344CB8AC3E}">
        <p14:creationId xmlns:p14="http://schemas.microsoft.com/office/powerpoint/2010/main" val="30041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6042423" y="1334691"/>
            <a:ext cx="4256513" cy="4157906"/>
          </a:xfrm>
        </p:spPr>
        <p:txBody>
          <a:bodyPr>
            <a:normAutofit/>
          </a:bodyPr>
          <a:lstStyle/>
          <a:p>
            <a:r>
              <a:rPr lang="en-CA" sz="2200" dirty="0"/>
              <a:t>Is information obtained from the blockchain reliable?</a:t>
            </a:r>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38313" y="2785073"/>
            <a:ext cx="3471863" cy="415499"/>
          </a:xfrm>
        </p:spPr>
        <p:txBody>
          <a:bodyPr/>
          <a:lstStyle/>
          <a:p>
            <a:r>
              <a:rPr lang="en-CA" dirty="0"/>
              <a:t>The Challenge</a:t>
            </a:r>
          </a:p>
        </p:txBody>
      </p:sp>
      <p:sp>
        <p:nvSpPr>
          <p:cNvPr id="4" name="Slide Number Placeholder 3">
            <a:extLst>
              <a:ext uri="{FF2B5EF4-FFF2-40B4-BE49-F238E27FC236}">
                <a16:creationId xmlns:a16="http://schemas.microsoft.com/office/drawing/2014/main" id="{EF040295-1D16-46CF-96D7-55B17E8EC668}"/>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BEB4B5E6-8AD9-4F0F-9431-FF8D6A3C5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354" y="3719720"/>
            <a:ext cx="504410" cy="504410"/>
          </a:xfrm>
          <a:prstGeom prst="rect">
            <a:avLst/>
          </a:prstGeom>
        </p:spPr>
      </p:pic>
    </p:spTree>
    <p:extLst>
      <p:ext uri="{BB962C8B-B14F-4D97-AF65-F5344CB8AC3E}">
        <p14:creationId xmlns:p14="http://schemas.microsoft.com/office/powerpoint/2010/main" val="304529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6042423" y="1334691"/>
            <a:ext cx="4256513" cy="4157906"/>
          </a:xfrm>
        </p:spPr>
        <p:txBody>
          <a:bodyPr>
            <a:normAutofit/>
          </a:bodyPr>
          <a:lstStyle/>
          <a:p>
            <a:r>
              <a:rPr lang="en-CA" sz="2200" dirty="0"/>
              <a:t>Controls based approach required in almost all situations</a:t>
            </a:r>
            <a:br>
              <a:rPr lang="en-CA" sz="2200" dirty="0"/>
            </a:br>
            <a:endParaRPr lang="en-CA" sz="2200" dirty="0"/>
          </a:p>
          <a:p>
            <a:r>
              <a:rPr lang="en-CA" sz="2200" dirty="0"/>
              <a:t>Testing the possibility of a consensus attack</a:t>
            </a:r>
          </a:p>
          <a:p>
            <a:endParaRPr lang="en-CA" dirty="0"/>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38313" y="2577324"/>
            <a:ext cx="3471863" cy="830997"/>
          </a:xfrm>
        </p:spPr>
        <p:txBody>
          <a:bodyPr/>
          <a:lstStyle/>
          <a:p>
            <a:r>
              <a:rPr lang="en-CA" dirty="0"/>
              <a:t>Testing The Blockchain</a:t>
            </a:r>
          </a:p>
        </p:txBody>
      </p:sp>
      <p:sp>
        <p:nvSpPr>
          <p:cNvPr id="4" name="Slide Number Placeholder 3">
            <a:extLst>
              <a:ext uri="{FF2B5EF4-FFF2-40B4-BE49-F238E27FC236}">
                <a16:creationId xmlns:a16="http://schemas.microsoft.com/office/drawing/2014/main" id="{EF040295-1D16-46CF-96D7-55B17E8EC668}"/>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BEB4B5E6-8AD9-4F0F-9431-FF8D6A3C5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354" y="3719720"/>
            <a:ext cx="504410" cy="504410"/>
          </a:xfrm>
          <a:prstGeom prst="rect">
            <a:avLst/>
          </a:prstGeom>
        </p:spPr>
      </p:pic>
    </p:spTree>
    <p:extLst>
      <p:ext uri="{BB962C8B-B14F-4D97-AF65-F5344CB8AC3E}">
        <p14:creationId xmlns:p14="http://schemas.microsoft.com/office/powerpoint/2010/main" val="103175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6042423" y="1334691"/>
            <a:ext cx="4256513" cy="4157906"/>
          </a:xfrm>
        </p:spPr>
        <p:txBody>
          <a:bodyPr>
            <a:normAutofit/>
          </a:bodyPr>
          <a:lstStyle/>
          <a:p>
            <a:r>
              <a:rPr lang="en-CA" sz="2200" dirty="0"/>
              <a:t>How do you prove ownership?</a:t>
            </a:r>
          </a:p>
          <a:p>
            <a:endParaRPr lang="en-CA" sz="2200" dirty="0"/>
          </a:p>
          <a:p>
            <a:r>
              <a:rPr lang="en-CA" sz="2200" dirty="0"/>
              <a:t>How do you prove what is actually held?</a:t>
            </a:r>
          </a:p>
          <a:p>
            <a:endParaRPr lang="en-CA" dirty="0"/>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38313" y="2577324"/>
            <a:ext cx="3471863" cy="830997"/>
          </a:xfrm>
        </p:spPr>
        <p:txBody>
          <a:bodyPr/>
          <a:lstStyle/>
          <a:p>
            <a:r>
              <a:rPr lang="en-CA" dirty="0"/>
              <a:t>Custodianship &amp; Ownership</a:t>
            </a:r>
          </a:p>
        </p:txBody>
      </p:sp>
      <p:sp>
        <p:nvSpPr>
          <p:cNvPr id="4" name="Slide Number Placeholder 3">
            <a:extLst>
              <a:ext uri="{FF2B5EF4-FFF2-40B4-BE49-F238E27FC236}">
                <a16:creationId xmlns:a16="http://schemas.microsoft.com/office/drawing/2014/main" id="{EF040295-1D16-46CF-96D7-55B17E8EC668}"/>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7</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BEB4B5E6-8AD9-4F0F-9431-FF8D6A3C5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354" y="3719720"/>
            <a:ext cx="504410" cy="504410"/>
          </a:xfrm>
          <a:prstGeom prst="rect">
            <a:avLst/>
          </a:prstGeom>
        </p:spPr>
      </p:pic>
    </p:spTree>
    <p:extLst>
      <p:ext uri="{BB962C8B-B14F-4D97-AF65-F5344CB8AC3E}">
        <p14:creationId xmlns:p14="http://schemas.microsoft.com/office/powerpoint/2010/main" val="397849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8A1711-42CF-44FF-A4DB-97C68DE5CA30}"/>
              </a:ext>
            </a:extLst>
          </p:cNvPr>
          <p:cNvSpPr>
            <a:spLocks noGrp="1"/>
          </p:cNvSpPr>
          <p:nvPr>
            <p:ph type="body" sz="quarter" idx="13"/>
          </p:nvPr>
        </p:nvSpPr>
        <p:spPr>
          <a:xfrm>
            <a:off x="6042423" y="1334691"/>
            <a:ext cx="4256513" cy="4157906"/>
          </a:xfrm>
        </p:spPr>
        <p:txBody>
          <a:bodyPr>
            <a:normAutofit/>
          </a:bodyPr>
          <a:lstStyle/>
          <a:p>
            <a:r>
              <a:rPr lang="en-CA" sz="2200" dirty="0"/>
              <a:t>Defining principal and active markets</a:t>
            </a:r>
            <a:br>
              <a:rPr lang="en-CA" sz="2200" dirty="0"/>
            </a:br>
            <a:endParaRPr lang="en-CA" sz="2200" dirty="0"/>
          </a:p>
          <a:p>
            <a:r>
              <a:rPr lang="en-CA" sz="2200" dirty="0"/>
              <a:t>NFTs, Digital currencies, Tokens, Coin offerings</a:t>
            </a:r>
          </a:p>
          <a:p>
            <a:endParaRPr lang="en-CA" dirty="0"/>
          </a:p>
        </p:txBody>
      </p:sp>
      <p:sp>
        <p:nvSpPr>
          <p:cNvPr id="2" name="Title 1">
            <a:extLst>
              <a:ext uri="{FF2B5EF4-FFF2-40B4-BE49-F238E27FC236}">
                <a16:creationId xmlns:a16="http://schemas.microsoft.com/office/drawing/2014/main" id="{725DAED8-9474-4780-A083-FCC81559DDC8}"/>
              </a:ext>
            </a:extLst>
          </p:cNvPr>
          <p:cNvSpPr>
            <a:spLocks noGrp="1"/>
          </p:cNvSpPr>
          <p:nvPr>
            <p:ph type="title"/>
          </p:nvPr>
        </p:nvSpPr>
        <p:spPr>
          <a:xfrm>
            <a:off x="1738313" y="2785073"/>
            <a:ext cx="3471863" cy="415499"/>
          </a:xfrm>
        </p:spPr>
        <p:txBody>
          <a:bodyPr/>
          <a:lstStyle/>
          <a:p>
            <a:r>
              <a:rPr lang="en-CA" dirty="0"/>
              <a:t>Valuation</a:t>
            </a:r>
          </a:p>
        </p:txBody>
      </p:sp>
      <p:sp>
        <p:nvSpPr>
          <p:cNvPr id="4" name="Slide Number Placeholder 3">
            <a:extLst>
              <a:ext uri="{FF2B5EF4-FFF2-40B4-BE49-F238E27FC236}">
                <a16:creationId xmlns:a16="http://schemas.microsoft.com/office/drawing/2014/main" id="{EF040295-1D16-46CF-96D7-55B17E8EC668}"/>
              </a:ext>
            </a:extLst>
          </p:cNvPr>
          <p:cNvSpPr>
            <a:spLocks noGrp="1"/>
          </p:cNvSpPr>
          <p:nvPr>
            <p:ph type="sldNum" sz="quarter" idx="1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8</a:t>
            </a:fld>
            <a:endParaRPr kumimoji="0" lang="en-CA" sz="75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BEB4B5E6-8AD9-4F0F-9431-FF8D6A3C56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0354" y="3719720"/>
            <a:ext cx="504410" cy="504410"/>
          </a:xfrm>
          <a:prstGeom prst="rect">
            <a:avLst/>
          </a:prstGeom>
        </p:spPr>
      </p:pic>
    </p:spTree>
    <p:extLst>
      <p:ext uri="{BB962C8B-B14F-4D97-AF65-F5344CB8AC3E}">
        <p14:creationId xmlns:p14="http://schemas.microsoft.com/office/powerpoint/2010/main" val="29238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E718F7-E810-46AD-825D-E48A2881E234}"/>
              </a:ext>
            </a:extLst>
          </p:cNvPr>
          <p:cNvSpPr>
            <a:spLocks noGrp="1"/>
          </p:cNvSpPr>
          <p:nvPr>
            <p:ph sz="quarter" idx="11"/>
          </p:nvPr>
        </p:nvSpPr>
        <p:spPr/>
        <p:txBody>
          <a:bodyPr/>
          <a:lstStyle/>
          <a:p>
            <a:r>
              <a:rPr lang="en-CA" dirty="0"/>
              <a:t>Maruf Raza</a:t>
            </a:r>
          </a:p>
        </p:txBody>
      </p:sp>
      <p:sp>
        <p:nvSpPr>
          <p:cNvPr id="5" name="Title 4">
            <a:extLst>
              <a:ext uri="{FF2B5EF4-FFF2-40B4-BE49-F238E27FC236}">
                <a16:creationId xmlns:a16="http://schemas.microsoft.com/office/drawing/2014/main" id="{2D77E309-2ACE-4148-B16B-4DDFC93F5475}"/>
              </a:ext>
            </a:extLst>
          </p:cNvPr>
          <p:cNvSpPr>
            <a:spLocks noGrp="1"/>
          </p:cNvSpPr>
          <p:nvPr>
            <p:ph type="title"/>
          </p:nvPr>
        </p:nvSpPr>
        <p:spPr>
          <a:xfrm>
            <a:off x="2002630" y="2874749"/>
            <a:ext cx="4867094" cy="415499"/>
          </a:xfrm>
        </p:spPr>
        <p:txBody>
          <a:bodyPr/>
          <a:lstStyle/>
          <a:p>
            <a:r>
              <a:rPr lang="en-CA" dirty="0"/>
              <a:t>Ecommerce</a:t>
            </a:r>
          </a:p>
        </p:txBody>
      </p:sp>
    </p:spTree>
    <p:extLst>
      <p:ext uri="{BB962C8B-B14F-4D97-AF65-F5344CB8AC3E}">
        <p14:creationId xmlns:p14="http://schemas.microsoft.com/office/powerpoint/2010/main" val="16623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NP - Theme - August 2020">
  <a:themeElements>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rtlCol="0" anchor="ctr">
        <a:noAutofit/>
      </a:bodyPr>
      <a:lstStyle>
        <a:defPPr algn="ctr">
          <a:defRPr sz="1600" b="1" dirty="0" smtClean="0">
            <a:solidFill>
              <a:schemeClr val="bg1"/>
            </a:solidFill>
            <a:latin typeface="+mj-lt"/>
            <a:ea typeface="Corbel" charset="0"/>
            <a:cs typeface="Corbel" charset="0"/>
          </a:defRPr>
        </a:defPPr>
      </a:lstStyle>
    </a:spDef>
  </a:objectDefaults>
  <a:extraClrSchemeLst/>
  <a:extLst>
    <a:ext uri="{05A4C25C-085E-4340-85A3-A5531E510DB2}">
      <thm15:themeFamily xmlns:thm15="http://schemas.microsoft.com/office/thememl/2012/main" name="MNP PPT Template - FINAL" id="{2B1DAAFC-ED16-4C52-A7E2-8FD49F704032}" vid="{B687C0F6-7B5E-45D5-AEE5-853D1BF599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themeOverride>
</file>

<file path=ppt/theme/themeOverride2.xml><?xml version="1.0" encoding="utf-8"?>
<a:themeOverride xmlns:a="http://schemas.openxmlformats.org/drawingml/2006/main">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themeOverrid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Widescreen</PresentationFormat>
  <Paragraphs>123</Paragraphs>
  <Slides>20</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Corbel</vt:lpstr>
      <vt:lpstr>Gotham</vt:lpstr>
      <vt:lpstr>Segoe UI</vt:lpstr>
      <vt:lpstr>Segoe UI Semibold</vt:lpstr>
      <vt:lpstr>Segoe UI Semilight</vt:lpstr>
      <vt:lpstr>Times New Roman</vt:lpstr>
      <vt:lpstr>Wingdings</vt:lpstr>
      <vt:lpstr>Blue Theme Template</vt:lpstr>
      <vt:lpstr>MNP - Theme - August 2020</vt:lpstr>
      <vt:lpstr>PAC ANNUAL CONFERENCE Professional Accounting Futures  October 29, 2021</vt:lpstr>
      <vt:lpstr>Auditing Challenges Under Extreme Uncertainty</vt:lpstr>
      <vt:lpstr>Digital Assets</vt:lpstr>
      <vt:lpstr>The Premise</vt:lpstr>
      <vt:lpstr>The Challenge</vt:lpstr>
      <vt:lpstr>Testing The Blockchain</vt:lpstr>
      <vt:lpstr>Custodianship &amp; Ownership</vt:lpstr>
      <vt:lpstr>Valuation</vt:lpstr>
      <vt:lpstr>Ecommerce</vt:lpstr>
      <vt:lpstr>ECommerce</vt:lpstr>
      <vt:lpstr>Example</vt:lpstr>
      <vt:lpstr>Challenges</vt:lpstr>
      <vt:lpstr>Challenges</vt:lpstr>
      <vt:lpstr>Challenges</vt:lpstr>
      <vt:lpstr>Other considerations</vt:lpstr>
      <vt:lpstr>Resource Capacity</vt:lpstr>
      <vt:lpstr>Resource Capacity</vt:lpstr>
      <vt:lpstr>How did we get here?</vt:lpstr>
      <vt:lpstr>Solutions</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ANNUAL CONFERENCE Professional Accounting Futures  October 29, 2021</dc:title>
  <dc:creator>Abdullah Qaisar</dc:creator>
  <cp:lastModifiedBy>Abdullah Qaisar</cp:lastModifiedBy>
  <cp:revision>1</cp:revision>
  <dcterms:created xsi:type="dcterms:W3CDTF">2021-11-03T17:00:07Z</dcterms:created>
  <dcterms:modified xsi:type="dcterms:W3CDTF">2021-11-03T17:00:49Z</dcterms:modified>
</cp:coreProperties>
</file>