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55" r:id="rId5"/>
    <p:sldMasterId id="2147483835" r:id="rId6"/>
  </p:sldMasterIdLst>
  <p:notesMasterIdLst>
    <p:notesMasterId r:id="rId17"/>
  </p:notesMasterIdLst>
  <p:sldIdLst>
    <p:sldId id="265" r:id="rId7"/>
    <p:sldId id="704" r:id="rId8"/>
    <p:sldId id="379" r:id="rId9"/>
    <p:sldId id="819" r:id="rId10"/>
    <p:sldId id="364" r:id="rId11"/>
    <p:sldId id="820" r:id="rId12"/>
    <p:sldId id="815" r:id="rId13"/>
    <p:sldId id="817" r:id="rId14"/>
    <p:sldId id="374" r:id="rId15"/>
    <p:sldId id="27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6" autoAdjust="0"/>
    <p:restoredTop sz="94660"/>
  </p:normalViewPr>
  <p:slideViewPr>
    <p:cSldViewPr>
      <p:cViewPr varScale="1">
        <p:scale>
          <a:sx n="109" d="100"/>
          <a:sy n="109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5A5C7F-DB2A-4DFC-8BF4-56C12E137F90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9BCC16EC-D9D8-4DD0-9D0B-371E6342A1AA}">
      <dgm:prSet phldrT="[Text]" custT="1"/>
      <dgm:spPr/>
      <dgm:t>
        <a:bodyPr/>
        <a:lstStyle/>
        <a:p>
          <a:r>
            <a:rPr lang="en-US" sz="1600" b="1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Significant judgements &amp; measurement uncertainty</a:t>
          </a:r>
          <a:endParaRPr lang="en-CA" sz="1600" b="1">
            <a:solidFill>
              <a:schemeClr val="tx1">
                <a:lumMod val="65000"/>
                <a:lumOff val="3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BB0F2BA-1C30-4EC3-8AA9-C2CE1F586BC7}" type="parTrans" cxnId="{DF6B0649-0E1A-4903-839D-AA43CD758545}">
      <dgm:prSet/>
      <dgm:spPr/>
      <dgm:t>
        <a:bodyPr/>
        <a:lstStyle/>
        <a:p>
          <a:endParaRPr lang="en-CA" sz="1600"/>
        </a:p>
      </dgm:t>
    </dgm:pt>
    <dgm:pt modelId="{A37D2A1A-71DE-41A2-8B76-7165C3E2262D}" type="sibTrans" cxnId="{DF6B0649-0E1A-4903-839D-AA43CD758545}">
      <dgm:prSet/>
      <dgm:spPr/>
      <dgm:t>
        <a:bodyPr/>
        <a:lstStyle/>
        <a:p>
          <a:endParaRPr lang="en-CA" sz="1600"/>
        </a:p>
      </dgm:t>
    </dgm:pt>
    <dgm:pt modelId="{DB17EA16-0551-4B16-9356-38D88A82599C}">
      <dgm:prSet phldrT="[Text]" custT="1"/>
      <dgm:spPr/>
      <dgm:t>
        <a:bodyPr/>
        <a:lstStyle/>
        <a:p>
          <a:r>
            <a:rPr lang="en-US" sz="1600" b="1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Going concern assessments</a:t>
          </a:r>
          <a:endParaRPr lang="en-CA" sz="1600" b="1">
            <a:solidFill>
              <a:schemeClr val="tx1">
                <a:lumMod val="65000"/>
                <a:lumOff val="3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D427C5-ABD7-468B-8F73-9FE814618CD4}" type="parTrans" cxnId="{5F67C993-BC89-43E0-BFA1-065DA685D3A3}">
      <dgm:prSet/>
      <dgm:spPr/>
      <dgm:t>
        <a:bodyPr/>
        <a:lstStyle/>
        <a:p>
          <a:endParaRPr lang="en-CA" sz="1600"/>
        </a:p>
      </dgm:t>
    </dgm:pt>
    <dgm:pt modelId="{7DA0EB68-103B-48A8-8CAD-0774B791FDB1}" type="sibTrans" cxnId="{5F67C993-BC89-43E0-BFA1-065DA685D3A3}">
      <dgm:prSet/>
      <dgm:spPr/>
      <dgm:t>
        <a:bodyPr/>
        <a:lstStyle/>
        <a:p>
          <a:endParaRPr lang="en-CA" sz="1600"/>
        </a:p>
      </dgm:t>
    </dgm:pt>
    <dgm:pt modelId="{F95F3BAD-3348-4915-929D-51AD2E5E4A71}">
      <dgm:prSet phldrT="[Text]" custT="1"/>
      <dgm:spPr/>
      <dgm:t>
        <a:bodyPr/>
        <a:lstStyle/>
        <a:p>
          <a:r>
            <a:rPr lang="en-US" sz="1600" b="1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Government assistance</a:t>
          </a:r>
          <a:endParaRPr lang="en-CA" sz="1600" b="1">
            <a:solidFill>
              <a:schemeClr val="tx1">
                <a:lumMod val="65000"/>
                <a:lumOff val="3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A2AF204-08B4-47AE-BA63-FE3B268B5CA0}" type="parTrans" cxnId="{D1E73439-E78B-4538-9EA8-572FE675D416}">
      <dgm:prSet/>
      <dgm:spPr/>
      <dgm:t>
        <a:bodyPr/>
        <a:lstStyle/>
        <a:p>
          <a:endParaRPr lang="en-CA" sz="1600"/>
        </a:p>
      </dgm:t>
    </dgm:pt>
    <dgm:pt modelId="{EA58DF9D-E875-433A-82F0-BC23A09683E1}" type="sibTrans" cxnId="{D1E73439-E78B-4538-9EA8-572FE675D416}">
      <dgm:prSet/>
      <dgm:spPr/>
      <dgm:t>
        <a:bodyPr/>
        <a:lstStyle/>
        <a:p>
          <a:endParaRPr lang="en-CA" sz="1600"/>
        </a:p>
      </dgm:t>
    </dgm:pt>
    <dgm:pt modelId="{CB1C61FD-C133-4CCB-A44C-03A86C703610}">
      <dgm:prSet phldrT="[Text]"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0000">
                  <a:lumMod val="65000"/>
                  <a:lumOff val="3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Amendments to IFRS 16</a:t>
          </a:r>
          <a:endParaRPr lang="en-CA" sz="1600" b="1" kern="1200" dirty="0">
            <a:solidFill>
              <a:srgbClr val="000000">
                <a:lumMod val="65000"/>
                <a:lumOff val="35000"/>
              </a:srgb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A915349E-A42A-4A3C-A2B5-DB598A68908D}" type="parTrans" cxnId="{7C1C85F1-93FA-43E5-AC4C-3E99A8CA2CA3}">
      <dgm:prSet/>
      <dgm:spPr/>
      <dgm:t>
        <a:bodyPr/>
        <a:lstStyle/>
        <a:p>
          <a:endParaRPr lang="en-CA" sz="1600"/>
        </a:p>
      </dgm:t>
    </dgm:pt>
    <dgm:pt modelId="{87139EB6-D130-46B0-AFA9-9DDD4C2C374F}" type="sibTrans" cxnId="{7C1C85F1-93FA-43E5-AC4C-3E99A8CA2CA3}">
      <dgm:prSet/>
      <dgm:spPr/>
      <dgm:t>
        <a:bodyPr/>
        <a:lstStyle/>
        <a:p>
          <a:endParaRPr lang="en-CA" sz="1600"/>
        </a:p>
      </dgm:t>
    </dgm:pt>
    <dgm:pt modelId="{A1BA6D4D-59B1-4359-8FAE-F426859026F0}">
      <dgm:prSet phldrT="[Text]" custT="1"/>
      <dgm:spPr/>
      <dgm:t>
        <a:bodyPr/>
        <a:lstStyle/>
        <a:p>
          <a:r>
            <a:rPr lang="en-US" sz="1600" b="1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Impairment</a:t>
          </a:r>
          <a:r>
            <a:rPr lang="en-US" sz="16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assessments</a:t>
          </a:r>
          <a:r>
            <a:rPr lang="en-US" sz="16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r>
            <a:rPr lang="en-US" sz="1600" b="1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of non-financial assets </a:t>
          </a:r>
          <a:endParaRPr lang="en-CA" sz="1600" b="1">
            <a:solidFill>
              <a:schemeClr val="tx1">
                <a:lumMod val="65000"/>
                <a:lumOff val="3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B79096D-B863-4EF8-95E0-27635E6AEA50}" type="parTrans" cxnId="{D00EA87F-8707-4259-853B-17C00E32A88C}">
      <dgm:prSet/>
      <dgm:spPr/>
      <dgm:t>
        <a:bodyPr/>
        <a:lstStyle/>
        <a:p>
          <a:endParaRPr lang="en-CA" sz="1600"/>
        </a:p>
      </dgm:t>
    </dgm:pt>
    <dgm:pt modelId="{2BE138C1-5FE5-455D-8B56-2CBA81649C36}" type="sibTrans" cxnId="{D00EA87F-8707-4259-853B-17C00E32A88C}">
      <dgm:prSet/>
      <dgm:spPr/>
      <dgm:t>
        <a:bodyPr/>
        <a:lstStyle/>
        <a:p>
          <a:endParaRPr lang="en-CA" sz="1600"/>
        </a:p>
      </dgm:t>
    </dgm:pt>
    <dgm:pt modelId="{6DB0225E-72E5-4F77-83EB-81491C4E1C52}" type="pres">
      <dgm:prSet presAssocID="{E55A5C7F-DB2A-4DFC-8BF4-56C12E137F90}" presName="Name0" presStyleCnt="0">
        <dgm:presLayoutVars>
          <dgm:dir/>
        </dgm:presLayoutVars>
      </dgm:prSet>
      <dgm:spPr/>
    </dgm:pt>
    <dgm:pt modelId="{A7E6133A-2730-494E-9F92-FDE497309367}" type="pres">
      <dgm:prSet presAssocID="{9BCC16EC-D9D8-4DD0-9D0B-371E6342A1AA}" presName="noChildren" presStyleCnt="0"/>
      <dgm:spPr/>
    </dgm:pt>
    <dgm:pt modelId="{C388C138-8439-4179-9C65-DB5458CC2AB1}" type="pres">
      <dgm:prSet presAssocID="{9BCC16EC-D9D8-4DD0-9D0B-371E6342A1AA}" presName="gap" presStyleCnt="0"/>
      <dgm:spPr/>
    </dgm:pt>
    <dgm:pt modelId="{BB35782D-DBDA-4758-8C68-5A1B26343A9C}" type="pres">
      <dgm:prSet presAssocID="{9BCC16EC-D9D8-4DD0-9D0B-371E6342A1AA}" presName="medCircle2" presStyleLbl="vennNode1" presStyleIdx="0" presStyleCnt="5"/>
      <dgm:spPr>
        <a:noFill/>
        <a:ln>
          <a:solidFill>
            <a:srgbClr val="00B6DE"/>
          </a:solidFill>
        </a:ln>
      </dgm:spPr>
    </dgm:pt>
    <dgm:pt modelId="{A1927824-C7A5-43BC-9ED5-7E96F4B3A1C9}" type="pres">
      <dgm:prSet presAssocID="{9BCC16EC-D9D8-4DD0-9D0B-371E6342A1AA}" presName="txLvlOnly1" presStyleLbl="revTx" presStyleIdx="0" presStyleCnt="5" custLinFactNeighborY="-8360"/>
      <dgm:spPr/>
    </dgm:pt>
    <dgm:pt modelId="{3D77CBF9-A3D1-46B6-951F-D567034C04FA}" type="pres">
      <dgm:prSet presAssocID="{DB17EA16-0551-4B16-9356-38D88A82599C}" presName="noChildren" presStyleCnt="0"/>
      <dgm:spPr/>
    </dgm:pt>
    <dgm:pt modelId="{C4C72F82-4B03-41EE-836D-710916BBF1AD}" type="pres">
      <dgm:prSet presAssocID="{DB17EA16-0551-4B16-9356-38D88A82599C}" presName="gap" presStyleCnt="0"/>
      <dgm:spPr/>
    </dgm:pt>
    <dgm:pt modelId="{6B111257-9A41-4743-8E89-BAE059D0E0C9}" type="pres">
      <dgm:prSet presAssocID="{DB17EA16-0551-4B16-9356-38D88A82599C}" presName="medCircle2" presStyleLbl="vennNode1" presStyleIdx="1" presStyleCnt="5"/>
      <dgm:spPr>
        <a:noFill/>
        <a:ln>
          <a:solidFill>
            <a:srgbClr val="00B6DE"/>
          </a:solidFill>
        </a:ln>
      </dgm:spPr>
    </dgm:pt>
    <dgm:pt modelId="{CFC05DAD-56A9-4D4A-8A15-B56F6BC8CAEA}" type="pres">
      <dgm:prSet presAssocID="{DB17EA16-0551-4B16-9356-38D88A82599C}" presName="txLvlOnly1" presStyleLbl="revTx" presStyleIdx="1" presStyleCnt="5"/>
      <dgm:spPr/>
    </dgm:pt>
    <dgm:pt modelId="{59E23B79-EBEA-45FB-8195-E81DB9B3B958}" type="pres">
      <dgm:prSet presAssocID="{A1BA6D4D-59B1-4359-8FAE-F426859026F0}" presName="noChildren" presStyleCnt="0"/>
      <dgm:spPr/>
    </dgm:pt>
    <dgm:pt modelId="{77892C9E-B3C2-49A5-8D20-F575450C2E02}" type="pres">
      <dgm:prSet presAssocID="{A1BA6D4D-59B1-4359-8FAE-F426859026F0}" presName="gap" presStyleCnt="0"/>
      <dgm:spPr/>
    </dgm:pt>
    <dgm:pt modelId="{DF7BF625-C192-4D33-911A-4D5CB62D41B9}" type="pres">
      <dgm:prSet presAssocID="{A1BA6D4D-59B1-4359-8FAE-F426859026F0}" presName="medCircle2" presStyleLbl="vennNode1" presStyleIdx="2" presStyleCnt="5"/>
      <dgm:spPr>
        <a:noFill/>
        <a:ln>
          <a:solidFill>
            <a:srgbClr val="00B6DE"/>
          </a:solidFill>
        </a:ln>
      </dgm:spPr>
    </dgm:pt>
    <dgm:pt modelId="{5C327FF1-B13C-467D-853B-6705860E8259}" type="pres">
      <dgm:prSet presAssocID="{A1BA6D4D-59B1-4359-8FAE-F426859026F0}" presName="txLvlOnly1" presStyleLbl="revTx" presStyleIdx="2" presStyleCnt="5"/>
      <dgm:spPr/>
    </dgm:pt>
    <dgm:pt modelId="{C0D663E4-8CDC-4DBA-9381-07D655BFD442}" type="pres">
      <dgm:prSet presAssocID="{F95F3BAD-3348-4915-929D-51AD2E5E4A71}" presName="noChildren" presStyleCnt="0"/>
      <dgm:spPr/>
    </dgm:pt>
    <dgm:pt modelId="{DDD17AAF-CF6D-44E0-AC8D-C9637441AA8E}" type="pres">
      <dgm:prSet presAssocID="{F95F3BAD-3348-4915-929D-51AD2E5E4A71}" presName="gap" presStyleCnt="0"/>
      <dgm:spPr/>
    </dgm:pt>
    <dgm:pt modelId="{B50F8905-F98E-4E7E-A848-EDF1AAFEC161}" type="pres">
      <dgm:prSet presAssocID="{F95F3BAD-3348-4915-929D-51AD2E5E4A71}" presName="medCircle2" presStyleLbl="vennNode1" presStyleIdx="3" presStyleCnt="5"/>
      <dgm:spPr>
        <a:noFill/>
        <a:ln>
          <a:solidFill>
            <a:srgbClr val="00B6DE"/>
          </a:solidFill>
        </a:ln>
      </dgm:spPr>
    </dgm:pt>
    <dgm:pt modelId="{3B2CD800-141A-47BD-882A-CD3555B7F514}" type="pres">
      <dgm:prSet presAssocID="{F95F3BAD-3348-4915-929D-51AD2E5E4A71}" presName="txLvlOnly1" presStyleLbl="revTx" presStyleIdx="3" presStyleCnt="5"/>
      <dgm:spPr/>
    </dgm:pt>
    <dgm:pt modelId="{A9BA1E50-E977-4DA9-AC7C-B3BDDCC8D523}" type="pres">
      <dgm:prSet presAssocID="{CB1C61FD-C133-4CCB-A44C-03A86C703610}" presName="noChildren" presStyleCnt="0"/>
      <dgm:spPr/>
    </dgm:pt>
    <dgm:pt modelId="{F38E7713-D4FD-4AE7-A1CE-C0C473E13BBD}" type="pres">
      <dgm:prSet presAssocID="{CB1C61FD-C133-4CCB-A44C-03A86C703610}" presName="gap" presStyleCnt="0"/>
      <dgm:spPr/>
    </dgm:pt>
    <dgm:pt modelId="{7A596DA0-AC28-43B2-99EF-676D27DE75E0}" type="pres">
      <dgm:prSet presAssocID="{CB1C61FD-C133-4CCB-A44C-03A86C703610}" presName="medCircle2" presStyleLbl="vennNode1" presStyleIdx="4" presStyleCnt="5"/>
      <dgm:spPr>
        <a:noFill/>
        <a:ln>
          <a:solidFill>
            <a:srgbClr val="00B6DE"/>
          </a:solidFill>
        </a:ln>
      </dgm:spPr>
    </dgm:pt>
    <dgm:pt modelId="{56AE0A7E-ECB0-45E8-AA33-6DAFE85DB333}" type="pres">
      <dgm:prSet presAssocID="{CB1C61FD-C133-4CCB-A44C-03A86C703610}" presName="txLvlOnly1" presStyleLbl="revTx" presStyleIdx="4" presStyleCnt="5"/>
      <dgm:spPr/>
    </dgm:pt>
  </dgm:ptLst>
  <dgm:cxnLst>
    <dgm:cxn modelId="{9D21F30A-7D5C-4C15-ADA2-53E903F234C1}" type="presOf" srcId="{CB1C61FD-C133-4CCB-A44C-03A86C703610}" destId="{56AE0A7E-ECB0-45E8-AA33-6DAFE85DB333}" srcOrd="0" destOrd="0" presId="urn:microsoft.com/office/officeart/2008/layout/VerticalCircleList"/>
    <dgm:cxn modelId="{D1E73439-E78B-4538-9EA8-572FE675D416}" srcId="{E55A5C7F-DB2A-4DFC-8BF4-56C12E137F90}" destId="{F95F3BAD-3348-4915-929D-51AD2E5E4A71}" srcOrd="3" destOrd="0" parTransId="{5A2AF204-08B4-47AE-BA63-FE3B268B5CA0}" sibTransId="{EA58DF9D-E875-433A-82F0-BC23A09683E1}"/>
    <dgm:cxn modelId="{99A8685D-896E-42AE-B81D-943B801F9FEE}" type="presOf" srcId="{DB17EA16-0551-4B16-9356-38D88A82599C}" destId="{CFC05DAD-56A9-4D4A-8A15-B56F6BC8CAEA}" srcOrd="0" destOrd="0" presId="urn:microsoft.com/office/officeart/2008/layout/VerticalCircleList"/>
    <dgm:cxn modelId="{DF6B0649-0E1A-4903-839D-AA43CD758545}" srcId="{E55A5C7F-DB2A-4DFC-8BF4-56C12E137F90}" destId="{9BCC16EC-D9D8-4DD0-9D0B-371E6342A1AA}" srcOrd="0" destOrd="0" parTransId="{0BB0F2BA-1C30-4EC3-8AA9-C2CE1F586BC7}" sibTransId="{A37D2A1A-71DE-41A2-8B76-7165C3E2262D}"/>
    <dgm:cxn modelId="{D00EA87F-8707-4259-853B-17C00E32A88C}" srcId="{E55A5C7F-DB2A-4DFC-8BF4-56C12E137F90}" destId="{A1BA6D4D-59B1-4359-8FAE-F426859026F0}" srcOrd="2" destOrd="0" parTransId="{1B79096D-B863-4EF8-95E0-27635E6AEA50}" sibTransId="{2BE138C1-5FE5-455D-8B56-2CBA81649C36}"/>
    <dgm:cxn modelId="{5F67C993-BC89-43E0-BFA1-065DA685D3A3}" srcId="{E55A5C7F-DB2A-4DFC-8BF4-56C12E137F90}" destId="{DB17EA16-0551-4B16-9356-38D88A82599C}" srcOrd="1" destOrd="0" parTransId="{27D427C5-ABD7-468B-8F73-9FE814618CD4}" sibTransId="{7DA0EB68-103B-48A8-8CAD-0774B791FDB1}"/>
    <dgm:cxn modelId="{D56C5095-1A7E-4ED9-93D6-A195C7ED004B}" type="presOf" srcId="{A1BA6D4D-59B1-4359-8FAE-F426859026F0}" destId="{5C327FF1-B13C-467D-853B-6705860E8259}" srcOrd="0" destOrd="0" presId="urn:microsoft.com/office/officeart/2008/layout/VerticalCircleList"/>
    <dgm:cxn modelId="{62A3FBB6-A373-43CE-B0F4-9271CAEE8596}" type="presOf" srcId="{E55A5C7F-DB2A-4DFC-8BF4-56C12E137F90}" destId="{6DB0225E-72E5-4F77-83EB-81491C4E1C52}" srcOrd="0" destOrd="0" presId="urn:microsoft.com/office/officeart/2008/layout/VerticalCircleList"/>
    <dgm:cxn modelId="{0382AEB8-28B3-41C8-9760-9F7EB1AB4F28}" type="presOf" srcId="{9BCC16EC-D9D8-4DD0-9D0B-371E6342A1AA}" destId="{A1927824-C7A5-43BC-9ED5-7E96F4B3A1C9}" srcOrd="0" destOrd="0" presId="urn:microsoft.com/office/officeart/2008/layout/VerticalCircleList"/>
    <dgm:cxn modelId="{7C1C85F1-93FA-43E5-AC4C-3E99A8CA2CA3}" srcId="{E55A5C7F-DB2A-4DFC-8BF4-56C12E137F90}" destId="{CB1C61FD-C133-4CCB-A44C-03A86C703610}" srcOrd="4" destOrd="0" parTransId="{A915349E-A42A-4A3C-A2B5-DB598A68908D}" sibTransId="{87139EB6-D130-46B0-AFA9-9DDD4C2C374F}"/>
    <dgm:cxn modelId="{E30C7AFA-23F3-4075-999F-044A4DC8D54B}" type="presOf" srcId="{F95F3BAD-3348-4915-929D-51AD2E5E4A71}" destId="{3B2CD800-141A-47BD-882A-CD3555B7F514}" srcOrd="0" destOrd="0" presId="urn:microsoft.com/office/officeart/2008/layout/VerticalCircleList"/>
    <dgm:cxn modelId="{CCDCEE92-8DF5-4A94-80DD-EF281186CC8C}" type="presParOf" srcId="{6DB0225E-72E5-4F77-83EB-81491C4E1C52}" destId="{A7E6133A-2730-494E-9F92-FDE497309367}" srcOrd="0" destOrd="0" presId="urn:microsoft.com/office/officeart/2008/layout/VerticalCircleList"/>
    <dgm:cxn modelId="{FBD9F0DF-DF28-425B-B391-89586BF72E79}" type="presParOf" srcId="{A7E6133A-2730-494E-9F92-FDE497309367}" destId="{C388C138-8439-4179-9C65-DB5458CC2AB1}" srcOrd="0" destOrd="0" presId="urn:microsoft.com/office/officeart/2008/layout/VerticalCircleList"/>
    <dgm:cxn modelId="{004872C5-8B2B-40B5-9698-AFC5C6827A8C}" type="presParOf" srcId="{A7E6133A-2730-494E-9F92-FDE497309367}" destId="{BB35782D-DBDA-4758-8C68-5A1B26343A9C}" srcOrd="1" destOrd="0" presId="urn:microsoft.com/office/officeart/2008/layout/VerticalCircleList"/>
    <dgm:cxn modelId="{B373104A-EE1C-4740-B69C-6CBE54CC1217}" type="presParOf" srcId="{A7E6133A-2730-494E-9F92-FDE497309367}" destId="{A1927824-C7A5-43BC-9ED5-7E96F4B3A1C9}" srcOrd="2" destOrd="0" presId="urn:microsoft.com/office/officeart/2008/layout/VerticalCircleList"/>
    <dgm:cxn modelId="{05DE15FB-CE6C-4DFF-ABB0-11E63AAB2803}" type="presParOf" srcId="{6DB0225E-72E5-4F77-83EB-81491C4E1C52}" destId="{3D77CBF9-A3D1-46B6-951F-D567034C04FA}" srcOrd="1" destOrd="0" presId="urn:microsoft.com/office/officeart/2008/layout/VerticalCircleList"/>
    <dgm:cxn modelId="{F8E3E1CF-B628-4A1C-8A1B-6DA78FBBF892}" type="presParOf" srcId="{3D77CBF9-A3D1-46B6-951F-D567034C04FA}" destId="{C4C72F82-4B03-41EE-836D-710916BBF1AD}" srcOrd="0" destOrd="0" presId="urn:microsoft.com/office/officeart/2008/layout/VerticalCircleList"/>
    <dgm:cxn modelId="{BF7BEF7D-DBF2-49C8-AC27-58F990E59FEF}" type="presParOf" srcId="{3D77CBF9-A3D1-46B6-951F-D567034C04FA}" destId="{6B111257-9A41-4743-8E89-BAE059D0E0C9}" srcOrd="1" destOrd="0" presId="urn:microsoft.com/office/officeart/2008/layout/VerticalCircleList"/>
    <dgm:cxn modelId="{47B48F22-CF1D-413B-897D-401084C96032}" type="presParOf" srcId="{3D77CBF9-A3D1-46B6-951F-D567034C04FA}" destId="{CFC05DAD-56A9-4D4A-8A15-B56F6BC8CAEA}" srcOrd="2" destOrd="0" presId="urn:microsoft.com/office/officeart/2008/layout/VerticalCircleList"/>
    <dgm:cxn modelId="{50DE91A8-86A9-42E6-926A-A17EC0713289}" type="presParOf" srcId="{6DB0225E-72E5-4F77-83EB-81491C4E1C52}" destId="{59E23B79-EBEA-45FB-8195-E81DB9B3B958}" srcOrd="2" destOrd="0" presId="urn:microsoft.com/office/officeart/2008/layout/VerticalCircleList"/>
    <dgm:cxn modelId="{E42D0B00-78FC-453B-A45C-1323163AAA20}" type="presParOf" srcId="{59E23B79-EBEA-45FB-8195-E81DB9B3B958}" destId="{77892C9E-B3C2-49A5-8D20-F575450C2E02}" srcOrd="0" destOrd="0" presId="urn:microsoft.com/office/officeart/2008/layout/VerticalCircleList"/>
    <dgm:cxn modelId="{8C37F9CD-A024-471F-9FE8-873524BDE2EF}" type="presParOf" srcId="{59E23B79-EBEA-45FB-8195-E81DB9B3B958}" destId="{DF7BF625-C192-4D33-911A-4D5CB62D41B9}" srcOrd="1" destOrd="0" presId="urn:microsoft.com/office/officeart/2008/layout/VerticalCircleList"/>
    <dgm:cxn modelId="{77C408E2-4610-4441-9BD4-E27C11462356}" type="presParOf" srcId="{59E23B79-EBEA-45FB-8195-E81DB9B3B958}" destId="{5C327FF1-B13C-467D-853B-6705860E8259}" srcOrd="2" destOrd="0" presId="urn:microsoft.com/office/officeart/2008/layout/VerticalCircleList"/>
    <dgm:cxn modelId="{5A6E19AD-5360-4388-9AA1-E1EADED223FC}" type="presParOf" srcId="{6DB0225E-72E5-4F77-83EB-81491C4E1C52}" destId="{C0D663E4-8CDC-4DBA-9381-07D655BFD442}" srcOrd="3" destOrd="0" presId="urn:microsoft.com/office/officeart/2008/layout/VerticalCircleList"/>
    <dgm:cxn modelId="{89420B1F-5CBA-4C3D-85D4-05757C80D15E}" type="presParOf" srcId="{C0D663E4-8CDC-4DBA-9381-07D655BFD442}" destId="{DDD17AAF-CF6D-44E0-AC8D-C9637441AA8E}" srcOrd="0" destOrd="0" presId="urn:microsoft.com/office/officeart/2008/layout/VerticalCircleList"/>
    <dgm:cxn modelId="{C8D86009-A093-4844-A837-949147ADD6D2}" type="presParOf" srcId="{C0D663E4-8CDC-4DBA-9381-07D655BFD442}" destId="{B50F8905-F98E-4E7E-A848-EDF1AAFEC161}" srcOrd="1" destOrd="0" presId="urn:microsoft.com/office/officeart/2008/layout/VerticalCircleList"/>
    <dgm:cxn modelId="{C3709B58-5810-470A-99BF-1E31BBE8CF92}" type="presParOf" srcId="{C0D663E4-8CDC-4DBA-9381-07D655BFD442}" destId="{3B2CD800-141A-47BD-882A-CD3555B7F514}" srcOrd="2" destOrd="0" presId="urn:microsoft.com/office/officeart/2008/layout/VerticalCircleList"/>
    <dgm:cxn modelId="{B7905545-6306-4CCE-B913-B2BC74E6CAD7}" type="presParOf" srcId="{6DB0225E-72E5-4F77-83EB-81491C4E1C52}" destId="{A9BA1E50-E977-4DA9-AC7C-B3BDDCC8D523}" srcOrd="4" destOrd="0" presId="urn:microsoft.com/office/officeart/2008/layout/VerticalCircleList"/>
    <dgm:cxn modelId="{C9C37EF2-A8BF-45A8-A510-75B227A31F91}" type="presParOf" srcId="{A9BA1E50-E977-4DA9-AC7C-B3BDDCC8D523}" destId="{F38E7713-D4FD-4AE7-A1CE-C0C473E13BBD}" srcOrd="0" destOrd="0" presId="urn:microsoft.com/office/officeart/2008/layout/VerticalCircleList"/>
    <dgm:cxn modelId="{E044FCC8-A68B-45C8-82BC-45534C43A357}" type="presParOf" srcId="{A9BA1E50-E977-4DA9-AC7C-B3BDDCC8D523}" destId="{7A596DA0-AC28-43B2-99EF-676D27DE75E0}" srcOrd="1" destOrd="0" presId="urn:microsoft.com/office/officeart/2008/layout/VerticalCircleList"/>
    <dgm:cxn modelId="{72AF1D14-A045-409A-BFA9-3CC5885CDA4C}" type="presParOf" srcId="{A9BA1E50-E977-4DA9-AC7C-B3BDDCC8D523}" destId="{56AE0A7E-ECB0-45E8-AA33-6DAFE85DB333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970708-D691-4851-B2C4-51A128D1CABB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CA"/>
        </a:p>
      </dgm:t>
    </dgm:pt>
    <dgm:pt modelId="{D562B1F8-AF4A-47C6-A014-2EC0EE3D36A0}">
      <dgm:prSet phldrT="[Text]"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en-CA" sz="1600" b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Preparers need to appreciate they are in an</a:t>
          </a:r>
          <a:r>
            <a:rPr lang="en-CA" sz="1600" b="0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evolving and uncertain environment</a:t>
          </a:r>
          <a:r>
            <a:rPr lang="en-CA" sz="1600" b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, with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potentially imperfect information </a:t>
          </a:r>
          <a:r>
            <a:rPr lang="en-CA" sz="1600" b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that could change after materials are made publicly available.</a:t>
          </a:r>
          <a:endParaRPr lang="en-CA" sz="1600" b="1" kern="1200" dirty="0">
            <a:solidFill>
              <a:srgbClr val="00B6DE"/>
            </a:solidFill>
            <a:latin typeface="Verdana"/>
            <a:ea typeface="+mn-ea"/>
            <a:cs typeface="+mn-cs"/>
          </a:endParaRPr>
        </a:p>
      </dgm:t>
    </dgm:pt>
    <dgm:pt modelId="{EDBA6F99-27AB-42E8-8763-9FED1CD0580B}" type="parTrans" cxnId="{E78CD6FB-A072-4F5D-917D-39F77666E2F7}">
      <dgm:prSet/>
      <dgm:spPr/>
      <dgm:t>
        <a:bodyPr/>
        <a:lstStyle/>
        <a:p>
          <a:endParaRPr lang="en-CA" sz="1800"/>
        </a:p>
      </dgm:t>
    </dgm:pt>
    <dgm:pt modelId="{115B4FF4-E3CB-4A1E-A45D-FFB56FB95A82}" type="sibTrans" cxnId="{E78CD6FB-A072-4F5D-917D-39F77666E2F7}">
      <dgm:prSet/>
      <dgm:spPr/>
      <dgm:t>
        <a:bodyPr/>
        <a:lstStyle/>
        <a:p>
          <a:endParaRPr lang="en-CA" sz="1800"/>
        </a:p>
      </dgm:t>
    </dgm:pt>
    <dgm:pt modelId="{1A3F7F40-A99F-4FB8-AA93-0B2125B70303}">
      <dgm:prSet custT="1"/>
      <dgm:spPr/>
      <dgm:t>
        <a:bodyPr/>
        <a:lstStyle/>
        <a:p>
          <a:pPr rtl="0"/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ea typeface="+mn-ea"/>
              <a:cs typeface="+mn-cs"/>
            </a:rPr>
            <a:t>No</a:t>
          </a:r>
          <a:r>
            <a:rPr lang="en-CA" sz="1600" b="1" kern="1200" dirty="0">
              <a:solidFill>
                <a:schemeClr val="accent1"/>
              </a:solidFill>
            </a:rPr>
            <a:t> “one size fits all” 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ea typeface="+mn-ea"/>
              <a:cs typeface="+mn-cs"/>
            </a:rPr>
            <a:t>approach when assessing disclosure implications. 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Use the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best available information 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in making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well-reasoned judgements</a:t>
          </a:r>
          <a:r>
            <a:rPr lang="en-CA" sz="1600" b="1" kern="1200" dirty="0">
              <a:solidFill>
                <a:srgbClr val="979347"/>
              </a:solidFill>
              <a:effectLst/>
              <a:latin typeface="Verdana"/>
              <a:ea typeface="Verdana"/>
              <a:cs typeface="+mn-cs"/>
            </a:rPr>
            <a:t> 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and estimates and provide the required disclosure of in the financial statements or other documents.</a:t>
          </a:r>
          <a:endParaRPr lang="en-CA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A7076B4-A139-4360-915B-58DF857E9B62}" type="parTrans" cxnId="{784F9741-FD65-47DC-BDA5-E10316C5E2AA}">
      <dgm:prSet/>
      <dgm:spPr/>
      <dgm:t>
        <a:bodyPr/>
        <a:lstStyle/>
        <a:p>
          <a:endParaRPr lang="en-CA" sz="1800"/>
        </a:p>
      </dgm:t>
    </dgm:pt>
    <dgm:pt modelId="{D8C7B1D0-21F6-4495-94E0-98DD2C595F3C}" type="sibTrans" cxnId="{784F9741-FD65-47DC-BDA5-E10316C5E2AA}">
      <dgm:prSet/>
      <dgm:spPr/>
      <dgm:t>
        <a:bodyPr/>
        <a:lstStyle/>
        <a:p>
          <a:endParaRPr lang="en-CA" sz="1800"/>
        </a:p>
      </dgm:t>
    </dgm:pt>
    <dgm:pt modelId="{AED40888-5B71-4E49-BC2C-A91A4ADF69F0}">
      <dgm:prSet custT="1"/>
      <dgm:spPr/>
      <dgm:t>
        <a:bodyPr/>
        <a:lstStyle/>
        <a:p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As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new information becomes available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, consider whether past disclosure (e.g., judgments and estimates) need to be</a:t>
          </a:r>
          <a:r>
            <a:rPr lang="en-CA" sz="1600" kern="1200" dirty="0">
              <a:solidFill>
                <a:schemeClr val="tx1"/>
              </a:solidFill>
              <a:effectLst/>
              <a:latin typeface="Verdana"/>
              <a:ea typeface="Verdana"/>
              <a:cs typeface="+mn-cs"/>
            </a:rPr>
            <a:t>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updated and prospectively</a:t>
          </a:r>
          <a:r>
            <a:rPr lang="en-CA" sz="1600" b="0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 </a:t>
          </a:r>
          <a:r>
            <a:rPr lang="en-CA" sz="1600" b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reflected 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in financial statements or other documents. </a:t>
          </a:r>
        </a:p>
        <a:p>
          <a:r>
            <a:rPr lang="en-CA" sz="18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 </a:t>
          </a:r>
          <a:endParaRPr lang="en-CA" sz="1800" kern="1200" dirty="0">
            <a:solidFill>
              <a:schemeClr val="tx1">
                <a:lumMod val="65000"/>
                <a:lumOff val="35000"/>
              </a:schemeClr>
            </a:solidFill>
            <a:latin typeface="Verdana"/>
            <a:ea typeface="+mn-ea"/>
            <a:cs typeface="+mn-cs"/>
          </a:endParaRPr>
        </a:p>
      </dgm:t>
    </dgm:pt>
    <dgm:pt modelId="{CD98827D-AC11-4645-B33B-EAE3C73B0EF5}" type="parTrans" cxnId="{992B45CF-88AE-437F-AF86-5A1343338014}">
      <dgm:prSet/>
      <dgm:spPr/>
      <dgm:t>
        <a:bodyPr/>
        <a:lstStyle/>
        <a:p>
          <a:endParaRPr lang="en-CA"/>
        </a:p>
      </dgm:t>
    </dgm:pt>
    <dgm:pt modelId="{7B42E82B-2C6C-471B-BBA9-02FCD3D9C9A1}" type="sibTrans" cxnId="{992B45CF-88AE-437F-AF86-5A1343338014}">
      <dgm:prSet/>
      <dgm:spPr/>
      <dgm:t>
        <a:bodyPr/>
        <a:lstStyle/>
        <a:p>
          <a:endParaRPr lang="en-CA"/>
        </a:p>
      </dgm:t>
    </dgm:pt>
    <dgm:pt modelId="{8C5689AE-7A09-4086-89C7-E17C2B769952}" type="pres">
      <dgm:prSet presAssocID="{E6970708-D691-4851-B2C4-51A128D1CABB}" presName="Name0" presStyleCnt="0">
        <dgm:presLayoutVars>
          <dgm:dir/>
        </dgm:presLayoutVars>
      </dgm:prSet>
      <dgm:spPr/>
    </dgm:pt>
    <dgm:pt modelId="{E530730D-3A6F-4B55-8D53-8CE4510B43E7}" type="pres">
      <dgm:prSet presAssocID="{D562B1F8-AF4A-47C6-A014-2EC0EE3D36A0}" presName="noChildren" presStyleCnt="0"/>
      <dgm:spPr/>
    </dgm:pt>
    <dgm:pt modelId="{CB3271F6-776C-4921-875F-3D58E7FD15FD}" type="pres">
      <dgm:prSet presAssocID="{D562B1F8-AF4A-47C6-A014-2EC0EE3D36A0}" presName="gap" presStyleCnt="0"/>
      <dgm:spPr/>
    </dgm:pt>
    <dgm:pt modelId="{86A16F07-C815-4E8F-8BCE-6B0629181E1F}" type="pres">
      <dgm:prSet presAssocID="{D562B1F8-AF4A-47C6-A014-2EC0EE3D36A0}" presName="medCircle2" presStyleLbl="vennNode1" presStyleIdx="0" presStyleCnt="3"/>
      <dgm:spPr>
        <a:ln>
          <a:solidFill>
            <a:schemeClr val="accent1">
              <a:lumMod val="40000"/>
              <a:lumOff val="60000"/>
            </a:schemeClr>
          </a:solidFill>
        </a:ln>
      </dgm:spPr>
    </dgm:pt>
    <dgm:pt modelId="{238895F4-C67F-45B2-B63A-F3D1C94DF3C1}" type="pres">
      <dgm:prSet presAssocID="{D562B1F8-AF4A-47C6-A014-2EC0EE3D36A0}" presName="txLvlOnly1" presStyleLbl="revTx" presStyleIdx="0" presStyleCnt="3"/>
      <dgm:spPr/>
    </dgm:pt>
    <dgm:pt modelId="{61275BD0-E2AE-4A04-A8E3-F8AE56479764}" type="pres">
      <dgm:prSet presAssocID="{1A3F7F40-A99F-4FB8-AA93-0B2125B70303}" presName="noChildren" presStyleCnt="0"/>
      <dgm:spPr/>
    </dgm:pt>
    <dgm:pt modelId="{57999302-90D2-4A05-AE69-2CAF4EFF97F7}" type="pres">
      <dgm:prSet presAssocID="{1A3F7F40-A99F-4FB8-AA93-0B2125B70303}" presName="gap" presStyleCnt="0"/>
      <dgm:spPr/>
    </dgm:pt>
    <dgm:pt modelId="{79F71F45-6BF3-45ED-9A57-0608F64F2A4C}" type="pres">
      <dgm:prSet presAssocID="{1A3F7F40-A99F-4FB8-AA93-0B2125B70303}" presName="medCircle2" presStyleLbl="vennNode1" presStyleIdx="1" presStyleCnt="3"/>
      <dgm:spPr>
        <a:ln>
          <a:solidFill>
            <a:schemeClr val="accent1">
              <a:lumMod val="40000"/>
              <a:lumOff val="60000"/>
            </a:schemeClr>
          </a:solidFill>
        </a:ln>
      </dgm:spPr>
    </dgm:pt>
    <dgm:pt modelId="{EC6A3135-C673-4ACE-8F28-BF3636E390D9}" type="pres">
      <dgm:prSet presAssocID="{1A3F7F40-A99F-4FB8-AA93-0B2125B70303}" presName="txLvlOnly1" presStyleLbl="revTx" presStyleIdx="1" presStyleCnt="3"/>
      <dgm:spPr/>
    </dgm:pt>
    <dgm:pt modelId="{DDF19CD0-4920-4B25-8A2B-F6CD7152E261}" type="pres">
      <dgm:prSet presAssocID="{AED40888-5B71-4E49-BC2C-A91A4ADF69F0}" presName="noChildren" presStyleCnt="0"/>
      <dgm:spPr/>
    </dgm:pt>
    <dgm:pt modelId="{354303CF-AB58-4FEF-9365-578EF5A472CE}" type="pres">
      <dgm:prSet presAssocID="{AED40888-5B71-4E49-BC2C-A91A4ADF69F0}" presName="gap" presStyleCnt="0"/>
      <dgm:spPr/>
    </dgm:pt>
    <dgm:pt modelId="{4873018D-7192-46BC-A63A-6B7A78B3246A}" type="pres">
      <dgm:prSet presAssocID="{AED40888-5B71-4E49-BC2C-A91A4ADF69F0}" presName="medCircle2" presStyleLbl="vennNode1" presStyleIdx="2" presStyleCnt="3"/>
      <dgm:spPr>
        <a:ln>
          <a:solidFill>
            <a:schemeClr val="accent1">
              <a:lumMod val="40000"/>
              <a:lumOff val="60000"/>
            </a:schemeClr>
          </a:solidFill>
        </a:ln>
      </dgm:spPr>
    </dgm:pt>
    <dgm:pt modelId="{7D755653-1EBC-4BC3-9816-1E2960B39B26}" type="pres">
      <dgm:prSet presAssocID="{AED40888-5B71-4E49-BC2C-A91A4ADF69F0}" presName="txLvlOnly1" presStyleLbl="revTx" presStyleIdx="2" presStyleCnt="3" custScaleY="86644" custLinFactNeighborX="0" custLinFactNeighborY="3768"/>
      <dgm:spPr/>
    </dgm:pt>
  </dgm:ptLst>
  <dgm:cxnLst>
    <dgm:cxn modelId="{0A35C411-6A40-4DC5-A373-94F9F5B57876}" type="presOf" srcId="{AED40888-5B71-4E49-BC2C-A91A4ADF69F0}" destId="{7D755653-1EBC-4BC3-9816-1E2960B39B26}" srcOrd="0" destOrd="0" presId="urn:microsoft.com/office/officeart/2008/layout/VerticalCircleList"/>
    <dgm:cxn modelId="{784F9741-FD65-47DC-BDA5-E10316C5E2AA}" srcId="{E6970708-D691-4851-B2C4-51A128D1CABB}" destId="{1A3F7F40-A99F-4FB8-AA93-0B2125B70303}" srcOrd="1" destOrd="0" parTransId="{5A7076B4-A139-4360-915B-58DF857E9B62}" sibTransId="{D8C7B1D0-21F6-4495-94E0-98DD2C595F3C}"/>
    <dgm:cxn modelId="{379C2289-F4C4-43BF-897A-01F5E2A4E43D}" type="presOf" srcId="{E6970708-D691-4851-B2C4-51A128D1CABB}" destId="{8C5689AE-7A09-4086-89C7-E17C2B769952}" srcOrd="0" destOrd="0" presId="urn:microsoft.com/office/officeart/2008/layout/VerticalCircleList"/>
    <dgm:cxn modelId="{992B45CF-88AE-437F-AF86-5A1343338014}" srcId="{E6970708-D691-4851-B2C4-51A128D1CABB}" destId="{AED40888-5B71-4E49-BC2C-A91A4ADF69F0}" srcOrd="2" destOrd="0" parTransId="{CD98827D-AC11-4645-B33B-EAE3C73B0EF5}" sibTransId="{7B42E82B-2C6C-471B-BBA9-02FCD3D9C9A1}"/>
    <dgm:cxn modelId="{1CDB51E4-93EC-48D2-A6A4-52AE2B40A499}" type="presOf" srcId="{D562B1F8-AF4A-47C6-A014-2EC0EE3D36A0}" destId="{238895F4-C67F-45B2-B63A-F3D1C94DF3C1}" srcOrd="0" destOrd="0" presId="urn:microsoft.com/office/officeart/2008/layout/VerticalCircleList"/>
    <dgm:cxn modelId="{E78CD6FB-A072-4F5D-917D-39F77666E2F7}" srcId="{E6970708-D691-4851-B2C4-51A128D1CABB}" destId="{D562B1F8-AF4A-47C6-A014-2EC0EE3D36A0}" srcOrd="0" destOrd="0" parTransId="{EDBA6F99-27AB-42E8-8763-9FED1CD0580B}" sibTransId="{115B4FF4-E3CB-4A1E-A45D-FFB56FB95A82}"/>
    <dgm:cxn modelId="{A3AFA9FC-9951-49DC-938D-404B23449C50}" type="presOf" srcId="{1A3F7F40-A99F-4FB8-AA93-0B2125B70303}" destId="{EC6A3135-C673-4ACE-8F28-BF3636E390D9}" srcOrd="0" destOrd="0" presId="urn:microsoft.com/office/officeart/2008/layout/VerticalCircleList"/>
    <dgm:cxn modelId="{8553C7B7-B6AD-400B-B582-A8C7836970E3}" type="presParOf" srcId="{8C5689AE-7A09-4086-89C7-E17C2B769952}" destId="{E530730D-3A6F-4B55-8D53-8CE4510B43E7}" srcOrd="0" destOrd="0" presId="urn:microsoft.com/office/officeart/2008/layout/VerticalCircleList"/>
    <dgm:cxn modelId="{42368A9E-1D35-42E2-A19F-4040F4C78301}" type="presParOf" srcId="{E530730D-3A6F-4B55-8D53-8CE4510B43E7}" destId="{CB3271F6-776C-4921-875F-3D58E7FD15FD}" srcOrd="0" destOrd="0" presId="urn:microsoft.com/office/officeart/2008/layout/VerticalCircleList"/>
    <dgm:cxn modelId="{AB1DE9C9-3BCB-4520-AFA1-32527BAD5D7E}" type="presParOf" srcId="{E530730D-3A6F-4B55-8D53-8CE4510B43E7}" destId="{86A16F07-C815-4E8F-8BCE-6B0629181E1F}" srcOrd="1" destOrd="0" presId="urn:microsoft.com/office/officeart/2008/layout/VerticalCircleList"/>
    <dgm:cxn modelId="{FD7CFDE7-7DDE-4240-9656-357BF0168A07}" type="presParOf" srcId="{E530730D-3A6F-4B55-8D53-8CE4510B43E7}" destId="{238895F4-C67F-45B2-B63A-F3D1C94DF3C1}" srcOrd="2" destOrd="0" presId="urn:microsoft.com/office/officeart/2008/layout/VerticalCircleList"/>
    <dgm:cxn modelId="{8466AABE-0C4B-4019-B36B-299C6F979B8D}" type="presParOf" srcId="{8C5689AE-7A09-4086-89C7-E17C2B769952}" destId="{61275BD0-E2AE-4A04-A8E3-F8AE56479764}" srcOrd="1" destOrd="0" presId="urn:microsoft.com/office/officeart/2008/layout/VerticalCircleList"/>
    <dgm:cxn modelId="{994E766F-74B5-4929-8A2C-545CFB301E26}" type="presParOf" srcId="{61275BD0-E2AE-4A04-A8E3-F8AE56479764}" destId="{57999302-90D2-4A05-AE69-2CAF4EFF97F7}" srcOrd="0" destOrd="0" presId="urn:microsoft.com/office/officeart/2008/layout/VerticalCircleList"/>
    <dgm:cxn modelId="{3509BC12-FE72-46E0-8CBB-E4CC156F6ED9}" type="presParOf" srcId="{61275BD0-E2AE-4A04-A8E3-F8AE56479764}" destId="{79F71F45-6BF3-45ED-9A57-0608F64F2A4C}" srcOrd="1" destOrd="0" presId="urn:microsoft.com/office/officeart/2008/layout/VerticalCircleList"/>
    <dgm:cxn modelId="{CA84C3F5-E76E-4E2A-8262-D7C5C93415A4}" type="presParOf" srcId="{61275BD0-E2AE-4A04-A8E3-F8AE56479764}" destId="{EC6A3135-C673-4ACE-8F28-BF3636E390D9}" srcOrd="2" destOrd="0" presId="urn:microsoft.com/office/officeart/2008/layout/VerticalCircleList"/>
    <dgm:cxn modelId="{A97B9EA3-D34B-4680-BFA2-2BE682129106}" type="presParOf" srcId="{8C5689AE-7A09-4086-89C7-E17C2B769952}" destId="{DDF19CD0-4920-4B25-8A2B-F6CD7152E261}" srcOrd="2" destOrd="0" presId="urn:microsoft.com/office/officeart/2008/layout/VerticalCircleList"/>
    <dgm:cxn modelId="{3D5DB216-4A65-4E5A-A569-F73DEB6F2901}" type="presParOf" srcId="{DDF19CD0-4920-4B25-8A2B-F6CD7152E261}" destId="{354303CF-AB58-4FEF-9365-578EF5A472CE}" srcOrd="0" destOrd="0" presId="urn:microsoft.com/office/officeart/2008/layout/VerticalCircleList"/>
    <dgm:cxn modelId="{A35DDEC1-8685-4F9D-AE9E-F3E1025F0686}" type="presParOf" srcId="{DDF19CD0-4920-4B25-8A2B-F6CD7152E261}" destId="{4873018D-7192-46BC-A63A-6B7A78B3246A}" srcOrd="1" destOrd="0" presId="urn:microsoft.com/office/officeart/2008/layout/VerticalCircleList"/>
    <dgm:cxn modelId="{51C6706B-BCAA-40D4-8CBF-6DC96E5784BB}" type="presParOf" srcId="{DDF19CD0-4920-4B25-8A2B-F6CD7152E261}" destId="{7D755653-1EBC-4BC3-9816-1E2960B39B26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5782D-DBDA-4758-8C68-5A1B26343A9C}">
      <dsp:nvSpPr>
        <dsp:cNvPr id="0" name=""/>
        <dsp:cNvSpPr/>
      </dsp:nvSpPr>
      <dsp:spPr>
        <a:xfrm>
          <a:off x="198711" y="386651"/>
          <a:ext cx="757876" cy="757876"/>
        </a:xfrm>
        <a:prstGeom prst="ellipse">
          <a:avLst/>
        </a:prstGeom>
        <a:noFill/>
        <a:ln w="12700" cap="flat" cmpd="sng" algn="ctr">
          <a:solidFill>
            <a:srgbClr val="00B6D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1927824-C7A5-43BC-9ED5-7E96F4B3A1C9}">
      <dsp:nvSpPr>
        <dsp:cNvPr id="0" name=""/>
        <dsp:cNvSpPr/>
      </dsp:nvSpPr>
      <dsp:spPr>
        <a:xfrm>
          <a:off x="577650" y="323293"/>
          <a:ext cx="4043550" cy="757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Significant judgements &amp; measurement uncertainty</a:t>
          </a:r>
          <a:endParaRPr lang="en-CA" sz="1600" b="1" kern="1200">
            <a:solidFill>
              <a:schemeClr val="tx1">
                <a:lumMod val="65000"/>
                <a:lumOff val="3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7650" y="323293"/>
        <a:ext cx="4043550" cy="757876"/>
      </dsp:txXfrm>
    </dsp:sp>
    <dsp:sp modelId="{6B111257-9A41-4743-8E89-BAE059D0E0C9}">
      <dsp:nvSpPr>
        <dsp:cNvPr id="0" name=""/>
        <dsp:cNvSpPr/>
      </dsp:nvSpPr>
      <dsp:spPr>
        <a:xfrm>
          <a:off x="198711" y="1144528"/>
          <a:ext cx="757876" cy="757876"/>
        </a:xfrm>
        <a:prstGeom prst="ellipse">
          <a:avLst/>
        </a:prstGeom>
        <a:noFill/>
        <a:ln w="12700" cap="flat" cmpd="sng" algn="ctr">
          <a:solidFill>
            <a:srgbClr val="00B6D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FC05DAD-56A9-4D4A-8A15-B56F6BC8CAEA}">
      <dsp:nvSpPr>
        <dsp:cNvPr id="0" name=""/>
        <dsp:cNvSpPr/>
      </dsp:nvSpPr>
      <dsp:spPr>
        <a:xfrm>
          <a:off x="577650" y="1144528"/>
          <a:ext cx="4043550" cy="757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Going concern assessments</a:t>
          </a:r>
          <a:endParaRPr lang="en-CA" sz="1600" b="1" kern="1200">
            <a:solidFill>
              <a:schemeClr val="tx1">
                <a:lumMod val="65000"/>
                <a:lumOff val="3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7650" y="1144528"/>
        <a:ext cx="4043550" cy="757876"/>
      </dsp:txXfrm>
    </dsp:sp>
    <dsp:sp modelId="{DF7BF625-C192-4D33-911A-4D5CB62D41B9}">
      <dsp:nvSpPr>
        <dsp:cNvPr id="0" name=""/>
        <dsp:cNvSpPr/>
      </dsp:nvSpPr>
      <dsp:spPr>
        <a:xfrm>
          <a:off x="198711" y="1902405"/>
          <a:ext cx="757876" cy="757876"/>
        </a:xfrm>
        <a:prstGeom prst="ellipse">
          <a:avLst/>
        </a:prstGeom>
        <a:noFill/>
        <a:ln w="12700" cap="flat" cmpd="sng" algn="ctr">
          <a:solidFill>
            <a:srgbClr val="00B6D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C327FF1-B13C-467D-853B-6705860E8259}">
      <dsp:nvSpPr>
        <dsp:cNvPr id="0" name=""/>
        <dsp:cNvSpPr/>
      </dsp:nvSpPr>
      <dsp:spPr>
        <a:xfrm>
          <a:off x="577650" y="1902405"/>
          <a:ext cx="4043550" cy="757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Impairment</a:t>
          </a:r>
          <a:r>
            <a:rPr lang="en-US" sz="1600" kern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b="1" kern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assessments</a:t>
          </a:r>
          <a:r>
            <a:rPr lang="en-US" sz="1600" kern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of non-financial assets </a:t>
          </a:r>
          <a:endParaRPr lang="en-CA" sz="1600" b="1" kern="1200">
            <a:solidFill>
              <a:schemeClr val="tx1">
                <a:lumMod val="65000"/>
                <a:lumOff val="3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7650" y="1902405"/>
        <a:ext cx="4043550" cy="757876"/>
      </dsp:txXfrm>
    </dsp:sp>
    <dsp:sp modelId="{B50F8905-F98E-4E7E-A848-EDF1AAFEC161}">
      <dsp:nvSpPr>
        <dsp:cNvPr id="0" name=""/>
        <dsp:cNvSpPr/>
      </dsp:nvSpPr>
      <dsp:spPr>
        <a:xfrm>
          <a:off x="198711" y="2660282"/>
          <a:ext cx="757876" cy="757876"/>
        </a:xfrm>
        <a:prstGeom prst="ellipse">
          <a:avLst/>
        </a:prstGeom>
        <a:noFill/>
        <a:ln w="12700" cap="flat" cmpd="sng" algn="ctr">
          <a:solidFill>
            <a:srgbClr val="00B6D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B2CD800-141A-47BD-882A-CD3555B7F514}">
      <dsp:nvSpPr>
        <dsp:cNvPr id="0" name=""/>
        <dsp:cNvSpPr/>
      </dsp:nvSpPr>
      <dsp:spPr>
        <a:xfrm>
          <a:off x="577650" y="2660282"/>
          <a:ext cx="4043550" cy="757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Government assistance</a:t>
          </a:r>
          <a:endParaRPr lang="en-CA" sz="1600" b="1" kern="1200">
            <a:solidFill>
              <a:schemeClr val="tx1">
                <a:lumMod val="65000"/>
                <a:lumOff val="3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7650" y="2660282"/>
        <a:ext cx="4043550" cy="757876"/>
      </dsp:txXfrm>
    </dsp:sp>
    <dsp:sp modelId="{7A596DA0-AC28-43B2-99EF-676D27DE75E0}">
      <dsp:nvSpPr>
        <dsp:cNvPr id="0" name=""/>
        <dsp:cNvSpPr/>
      </dsp:nvSpPr>
      <dsp:spPr>
        <a:xfrm>
          <a:off x="198711" y="3418159"/>
          <a:ext cx="757876" cy="757876"/>
        </a:xfrm>
        <a:prstGeom prst="ellipse">
          <a:avLst/>
        </a:prstGeom>
        <a:noFill/>
        <a:ln w="12700" cap="flat" cmpd="sng" algn="ctr">
          <a:solidFill>
            <a:srgbClr val="00B6D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6AE0A7E-ECB0-45E8-AA33-6DAFE85DB333}">
      <dsp:nvSpPr>
        <dsp:cNvPr id="0" name=""/>
        <dsp:cNvSpPr/>
      </dsp:nvSpPr>
      <dsp:spPr>
        <a:xfrm>
          <a:off x="577650" y="3418159"/>
          <a:ext cx="4043550" cy="757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0000">
                  <a:lumMod val="65000"/>
                  <a:lumOff val="3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Amendments to IFRS 16</a:t>
          </a:r>
          <a:endParaRPr lang="en-CA" sz="1600" b="1" kern="1200" dirty="0">
            <a:solidFill>
              <a:srgbClr val="000000">
                <a:lumMod val="65000"/>
                <a:lumOff val="35000"/>
              </a:srgb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577650" y="3418159"/>
        <a:ext cx="4043550" cy="757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A16F07-C815-4E8F-8BCE-6B0629181E1F}">
      <dsp:nvSpPr>
        <dsp:cNvPr id="0" name=""/>
        <dsp:cNvSpPr/>
      </dsp:nvSpPr>
      <dsp:spPr>
        <a:xfrm>
          <a:off x="365057" y="146865"/>
          <a:ext cx="1392311" cy="13923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38895F4-C67F-45B2-B63A-F3D1C94DF3C1}">
      <dsp:nvSpPr>
        <dsp:cNvPr id="0" name=""/>
        <dsp:cNvSpPr/>
      </dsp:nvSpPr>
      <dsp:spPr>
        <a:xfrm>
          <a:off x="1061212" y="146865"/>
          <a:ext cx="7428489" cy="1392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CA" sz="1600" b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Preparers need to appreciate they are in an</a:t>
          </a:r>
          <a:r>
            <a:rPr lang="en-CA" sz="1600" b="0" kern="12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 evolving and uncertain environment</a:t>
          </a:r>
          <a:r>
            <a:rPr lang="en-CA" sz="1600" b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, with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potentially imperfect information </a:t>
          </a:r>
          <a:r>
            <a:rPr lang="en-CA" sz="1600" b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that could change after materials are made publicly available.</a:t>
          </a:r>
          <a:endParaRPr lang="en-CA" sz="1600" b="1" kern="1200" dirty="0">
            <a:solidFill>
              <a:srgbClr val="00B6DE"/>
            </a:solidFill>
            <a:latin typeface="Verdana"/>
            <a:ea typeface="+mn-ea"/>
            <a:cs typeface="+mn-cs"/>
          </a:endParaRPr>
        </a:p>
      </dsp:txBody>
      <dsp:txXfrm>
        <a:off x="1061212" y="146865"/>
        <a:ext cx="7428489" cy="1392311"/>
      </dsp:txXfrm>
    </dsp:sp>
    <dsp:sp modelId="{79F71F45-6BF3-45ED-9A57-0608F64F2A4C}">
      <dsp:nvSpPr>
        <dsp:cNvPr id="0" name=""/>
        <dsp:cNvSpPr/>
      </dsp:nvSpPr>
      <dsp:spPr>
        <a:xfrm>
          <a:off x="365057" y="1539176"/>
          <a:ext cx="1392311" cy="13923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C6A3135-C673-4ACE-8F28-BF3636E390D9}">
      <dsp:nvSpPr>
        <dsp:cNvPr id="0" name=""/>
        <dsp:cNvSpPr/>
      </dsp:nvSpPr>
      <dsp:spPr>
        <a:xfrm>
          <a:off x="1061212" y="1539176"/>
          <a:ext cx="7428489" cy="1392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ea typeface="+mn-ea"/>
              <a:cs typeface="+mn-cs"/>
            </a:rPr>
            <a:t>No</a:t>
          </a:r>
          <a:r>
            <a:rPr lang="en-CA" sz="1600" b="1" kern="1200" dirty="0">
              <a:solidFill>
                <a:schemeClr val="accent1"/>
              </a:solidFill>
            </a:rPr>
            <a:t> “one size fits all” 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latin typeface="Verdana"/>
              <a:ea typeface="+mn-ea"/>
              <a:cs typeface="+mn-cs"/>
            </a:rPr>
            <a:t>approach when assessing disclosure implications. 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Use the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best available information 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in making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well-reasoned judgements</a:t>
          </a:r>
          <a:r>
            <a:rPr lang="en-CA" sz="1600" b="1" kern="1200" dirty="0">
              <a:solidFill>
                <a:srgbClr val="979347"/>
              </a:solidFill>
              <a:effectLst/>
              <a:latin typeface="Verdana"/>
              <a:ea typeface="Verdana"/>
              <a:cs typeface="+mn-cs"/>
            </a:rPr>
            <a:t> 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and estimates and provide the required disclosure of in the financial statements or other documents.</a:t>
          </a:r>
          <a:endParaRPr lang="en-CA" sz="16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061212" y="1539176"/>
        <a:ext cx="7428489" cy="1392311"/>
      </dsp:txXfrm>
    </dsp:sp>
    <dsp:sp modelId="{4873018D-7192-46BC-A63A-6B7A78B3246A}">
      <dsp:nvSpPr>
        <dsp:cNvPr id="0" name=""/>
        <dsp:cNvSpPr/>
      </dsp:nvSpPr>
      <dsp:spPr>
        <a:xfrm>
          <a:off x="365057" y="2931487"/>
          <a:ext cx="1392311" cy="13923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D755653-1EBC-4BC3-9816-1E2960B39B26}">
      <dsp:nvSpPr>
        <dsp:cNvPr id="0" name=""/>
        <dsp:cNvSpPr/>
      </dsp:nvSpPr>
      <dsp:spPr>
        <a:xfrm>
          <a:off x="1061212" y="3076928"/>
          <a:ext cx="7428489" cy="1206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As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new information becomes available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, consider whether past disclosure (e.g., judgments and estimates) need to be</a:t>
          </a:r>
          <a:r>
            <a:rPr lang="en-CA" sz="1600" kern="1200" dirty="0">
              <a:solidFill>
                <a:schemeClr val="tx1"/>
              </a:solidFill>
              <a:effectLst/>
              <a:latin typeface="Verdana"/>
              <a:ea typeface="Verdana"/>
              <a:cs typeface="+mn-cs"/>
            </a:rPr>
            <a:t> </a:t>
          </a:r>
          <a:r>
            <a:rPr lang="en-CA" sz="1600" b="1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updated and prospectively</a:t>
          </a:r>
          <a:r>
            <a:rPr lang="en-CA" sz="1600" b="0" kern="1200" dirty="0">
              <a:solidFill>
                <a:schemeClr val="accent1"/>
              </a:solidFill>
              <a:effectLst/>
              <a:latin typeface="Verdana"/>
              <a:ea typeface="Verdana"/>
              <a:cs typeface="+mn-cs"/>
            </a:rPr>
            <a:t> </a:t>
          </a:r>
          <a:r>
            <a:rPr lang="en-CA" sz="1600" b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reflected </a:t>
          </a:r>
          <a:r>
            <a:rPr lang="en-CA" sz="16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in financial statements or other documents. 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/>
              <a:ea typeface="Verdana"/>
              <a:cs typeface="+mn-cs"/>
            </a:rPr>
            <a:t> </a:t>
          </a:r>
          <a:endParaRPr lang="en-CA" sz="1800" kern="1200" dirty="0">
            <a:solidFill>
              <a:schemeClr val="tx1">
                <a:lumMod val="65000"/>
                <a:lumOff val="35000"/>
              </a:schemeClr>
            </a:solidFill>
            <a:latin typeface="Verdana"/>
            <a:ea typeface="+mn-ea"/>
            <a:cs typeface="+mn-cs"/>
          </a:endParaRPr>
        </a:p>
      </dsp:txBody>
      <dsp:txXfrm>
        <a:off x="1061212" y="3076928"/>
        <a:ext cx="7428489" cy="1206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F7FB4-E840-43D1-B078-1ABB1DE160D5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60FCD-6DF1-43C3-8833-A2D6162F0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01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9388" y="1563688"/>
            <a:ext cx="4111625" cy="3084512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8751C-9DA3-4910-B35D-E63428C9DB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428783-0EAD-47C4-8FC6-4219D33FA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>
              <a:solidFill>
                <a:srgbClr val="FF0000"/>
              </a:solidFill>
            </a:endParaRPr>
          </a:p>
          <a:p>
            <a:endParaRPr lang="en-CA" b="0" i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223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958850"/>
            <a:ext cx="4059237" cy="30464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17738F-FA81-4AAA-B15A-25A720EF9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548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EFDD8-8A58-AD43-83F9-DEC85F94F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EF1DCA4-FF0D-4333-9467-C5F518167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59252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EFDD8-8A58-AD43-83F9-DEC85F94F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699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EFDD8-8A58-AD43-83F9-DEC85F94F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EF1DCA4-FF0D-4333-9467-C5F518167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0796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EFDD8-8A58-AD43-83F9-DEC85F94F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959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EFDD8-8A58-AD43-83F9-DEC85F94F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17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EFDD8-8A58-AD43-83F9-DEC85F94F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590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sv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7704"/>
            <a:ext cx="9144000" cy="1199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3600" y="2168529"/>
            <a:ext cx="7740651" cy="1805577"/>
          </a:xfrm>
        </p:spPr>
        <p:txBody>
          <a:bodyPr anchor="t" anchorCtr="0">
            <a:noAutofit/>
          </a:bodyPr>
          <a:lstStyle>
            <a:lvl1pPr algn="l">
              <a:defRPr sz="2400" baseline="0">
                <a:solidFill>
                  <a:srgbClr val="2E6378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3601" y="4886484"/>
            <a:ext cx="7740650" cy="39098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rgbClr val="2E6378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Month xx, 20xx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63599" y="4071209"/>
            <a:ext cx="7740650" cy="7181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900"/>
              </a:lnSpc>
              <a:buFontTx/>
              <a:buNone/>
              <a:defRPr sz="1600">
                <a:solidFill>
                  <a:srgbClr val="232323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89" indent="0">
              <a:buFontTx/>
              <a:buNone/>
              <a:defRPr sz="2000">
                <a:solidFill>
                  <a:srgbClr val="717073"/>
                </a:solidFill>
              </a:defRPr>
            </a:lvl2pPr>
            <a:lvl3pPr marL="914377" indent="0">
              <a:buFontTx/>
              <a:buNone/>
              <a:defRPr sz="2000">
                <a:solidFill>
                  <a:srgbClr val="717073"/>
                </a:solidFill>
              </a:defRPr>
            </a:lvl3pPr>
            <a:lvl4pPr marL="1371566" indent="0">
              <a:buFontTx/>
              <a:buNone/>
              <a:defRPr sz="2000">
                <a:solidFill>
                  <a:srgbClr val="717073"/>
                </a:solidFill>
              </a:defRPr>
            </a:lvl4pPr>
            <a:lvl5pPr marL="1828754" indent="0">
              <a:buFontTx/>
              <a:buNone/>
              <a:defRPr sz="2000">
                <a:solidFill>
                  <a:srgbClr val="717073"/>
                </a:solidFill>
              </a:defRPr>
            </a:lvl5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>
          <a:xfrm>
            <a:off x="863601" y="6356354"/>
            <a:ext cx="5251451" cy="535433"/>
          </a:xfrm>
        </p:spPr>
        <p:txBody>
          <a:bodyPr/>
          <a:lstStyle/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>
          <a:xfrm>
            <a:off x="8288340" y="6356354"/>
            <a:ext cx="622300" cy="535433"/>
          </a:xfrm>
        </p:spPr>
        <p:txBody>
          <a:bodyPr/>
          <a:lstStyle/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 descr="Coat of Arms of Ontario">
            <a:extLst>
              <a:ext uri="{FF2B5EF4-FFF2-40B4-BE49-F238E27FC236}">
                <a16:creationId xmlns:a16="http://schemas.microsoft.com/office/drawing/2014/main" id="{DAAC79D4-D7E5-4DB0-AE56-3105538566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6933" y="5983389"/>
            <a:ext cx="705091" cy="72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44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608">
          <p15:clr>
            <a:srgbClr val="FBAE40"/>
          </p15:clr>
        </p15:guide>
        <p15:guide id="4" pos="38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3602" y="2639684"/>
            <a:ext cx="7740650" cy="182148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E6378"/>
                </a:solidFill>
              </a:defRPr>
            </a:lvl1pPr>
          </a:lstStyle>
          <a:p>
            <a:r>
              <a:rPr lang="en-US"/>
              <a:t>Section title page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7704"/>
            <a:ext cx="9144000" cy="119931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63601" y="6356354"/>
            <a:ext cx="5251450" cy="535433"/>
          </a:xfrm>
        </p:spPr>
        <p:txBody>
          <a:bodyPr/>
          <a:lstStyle/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100" baseline="0"/>
            </a:lvl1pPr>
          </a:lstStyle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455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63602" y="981079"/>
            <a:ext cx="7740650" cy="935035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rgbClr val="2E6378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863601" y="6356354"/>
            <a:ext cx="5251450" cy="535433"/>
          </a:xfrm>
        </p:spPr>
        <p:txBody>
          <a:bodyPr/>
          <a:lstStyle/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9ADFD7-5A3E-4BCD-9A72-432B7D79B6F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63600" y="1916113"/>
            <a:ext cx="7740650" cy="444023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252525"/>
                </a:solidFill>
                <a:latin typeface="+mn-lt"/>
              </a:defRPr>
            </a:lvl1pPr>
            <a:lvl2pPr>
              <a:defRPr sz="1800">
                <a:solidFill>
                  <a:srgbClr val="252525"/>
                </a:solidFill>
                <a:latin typeface="+mn-lt"/>
              </a:defRPr>
            </a:lvl2pPr>
            <a:lvl3pPr>
              <a:defRPr sz="1800">
                <a:solidFill>
                  <a:srgbClr val="252525"/>
                </a:solidFill>
                <a:latin typeface="+mn-lt"/>
              </a:defRPr>
            </a:lvl3pPr>
            <a:lvl4pPr>
              <a:defRPr sz="1800">
                <a:solidFill>
                  <a:srgbClr val="252525"/>
                </a:solidFill>
                <a:latin typeface="+mn-lt"/>
              </a:defRPr>
            </a:lvl4pPr>
            <a:lvl5pPr>
              <a:defRPr sz="1800">
                <a:solidFill>
                  <a:srgbClr val="252525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4927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863601" y="6356354"/>
            <a:ext cx="5251450" cy="535433"/>
          </a:xfrm>
        </p:spPr>
        <p:txBody>
          <a:bodyPr/>
          <a:lstStyle/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63602" y="981075"/>
            <a:ext cx="7740650" cy="768106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rgbClr val="2E6378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B7FD03C3-768C-4E6B-8D1E-E3A8CF3878A5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49623" y="3228230"/>
            <a:ext cx="4206461" cy="30342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252525"/>
                </a:solidFill>
              </a:defRPr>
            </a:lvl1pPr>
          </a:lstStyle>
          <a:p>
            <a:endParaRPr lang="en-CA"/>
          </a:p>
        </p:txBody>
      </p: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0FFB39CC-7B3F-4A9B-891B-6766BDE3533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572014" y="3231643"/>
            <a:ext cx="4206461" cy="30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252525"/>
                </a:solidFill>
              </a:defRPr>
            </a:lvl1pPr>
          </a:lstStyle>
          <a:p>
            <a:endParaRPr lang="en-CA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30CDFC2-EDF9-4497-99C3-4133B9C953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139" y="1820877"/>
            <a:ext cx="7836064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252525"/>
                </a:solidFill>
                <a:latin typeface="+mn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en-US"/>
              <a:t>Body content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7141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863601" y="6356354"/>
            <a:ext cx="5251450" cy="535433"/>
          </a:xfrm>
        </p:spPr>
        <p:txBody>
          <a:bodyPr/>
          <a:lstStyle/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72B5ADB-0074-40E5-8B12-5506719996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2" y="2102215"/>
            <a:ext cx="7740650" cy="935035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rgbClr val="2E6378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FEB5E5-4356-420C-BEA4-880E5C0104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9228" y="3195737"/>
            <a:ext cx="7825022" cy="195671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090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217615"/>
            <a:ext cx="9144000" cy="3914775"/>
          </a:xfrm>
          <a:prstGeom prst="rect">
            <a:avLst/>
          </a:prstGeom>
          <a:solidFill>
            <a:srgbClr val="407A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2F516A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472143" y="257560"/>
            <a:ext cx="4783240" cy="595298"/>
          </a:xfrm>
          <a:prstGeom prst="rect">
            <a:avLst/>
          </a:prstGeom>
        </p:spPr>
        <p:txBody>
          <a:bodyPr tIns="0" bIns="0" anchor="ctr">
            <a:normAutofit/>
          </a:bodyPr>
          <a:lstStyle>
            <a:lvl1pPr marL="0" indent="0" algn="l">
              <a:spcBef>
                <a:spcPts val="0"/>
              </a:spcBef>
              <a:spcAft>
                <a:spcPts val="200"/>
              </a:spcAft>
              <a:buNone/>
              <a:defRPr sz="1400" b="1" i="0" kern="1200" cap="none" spc="30" baseline="0">
                <a:solidFill>
                  <a:srgbClr val="3B1C15"/>
                </a:solidFill>
                <a:latin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1" y="1606200"/>
            <a:ext cx="6714565" cy="275664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3200" b="0" i="0" kern="0" cap="none" spc="50" baseline="0">
                <a:solidFill>
                  <a:schemeClr val="bg1"/>
                </a:solidFill>
                <a:latin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1" y="6499369"/>
            <a:ext cx="6700837" cy="345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rgbClr val="2F516A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3641712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copy Full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63601" y="981077"/>
            <a:ext cx="7740650" cy="832461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rgbClr val="008DAD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3601" y="1916114"/>
            <a:ext cx="7740650" cy="4295774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  <a:defRPr sz="1800" baseline="0">
                <a:solidFill>
                  <a:srgbClr val="717073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63601" y="6356352"/>
            <a:ext cx="5251450" cy="535433"/>
          </a:xfrm>
        </p:spPr>
        <p:txBody>
          <a:bodyPr/>
          <a:lstStyle/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19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DCACB-C134-48D5-887C-2BC2A5839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4B038E-D668-44D9-85AD-7449A9FD65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5DC706-7398-44FF-95D9-E8DFAECC3B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6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92080" y="6356350"/>
            <a:ext cx="3039616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63601" y="981077"/>
            <a:ext cx="7740650" cy="912227"/>
          </a:xfrm>
        </p:spPr>
        <p:txBody>
          <a:bodyPr anchor="t" anchorCtr="0">
            <a:normAutofit/>
          </a:bodyPr>
          <a:lstStyle>
            <a:lvl1pPr>
              <a:lnSpc>
                <a:spcPts val="2600"/>
              </a:lnSpc>
              <a:defRPr sz="2400">
                <a:solidFill>
                  <a:srgbClr val="008DAD"/>
                </a:solidFill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3601" y="1916114"/>
            <a:ext cx="7740650" cy="8874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717073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63600" y="2908300"/>
            <a:ext cx="6614633" cy="319087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1800" baseline="0">
                <a:solidFill>
                  <a:srgbClr val="717073"/>
                </a:solidFill>
                <a:latin typeface="Verdana" charset="0"/>
                <a:ea typeface="Verdana" charset="0"/>
                <a:cs typeface="Verdana" charset="0"/>
              </a:defRPr>
            </a:lvl1pPr>
            <a:lvl2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defRPr sz="1800" baseline="0">
                <a:solidFill>
                  <a:srgbClr val="717073"/>
                </a:solidFill>
                <a:latin typeface="Verdana" charset="0"/>
                <a:ea typeface="Verdana" charset="0"/>
                <a:cs typeface="Verdana" charset="0"/>
              </a:defRPr>
            </a:lvl2pPr>
            <a:lvl3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defRPr sz="1800" baseline="0">
                <a:solidFill>
                  <a:srgbClr val="717073"/>
                </a:solidFill>
                <a:latin typeface="Verdana" charset="0"/>
                <a:ea typeface="Verdana" charset="0"/>
                <a:cs typeface="Verdana" charset="0"/>
              </a:defRPr>
            </a:lvl3pPr>
            <a:lvl4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defRPr sz="1800" baseline="0">
                <a:solidFill>
                  <a:srgbClr val="717073"/>
                </a:solidFill>
                <a:latin typeface="Verdana" charset="0"/>
                <a:ea typeface="Verdana" charset="0"/>
                <a:cs typeface="Verdana" charset="0"/>
              </a:defRPr>
            </a:lvl4pPr>
            <a:lvl5pPr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defRPr sz="1800" baseline="0">
                <a:solidFill>
                  <a:srgbClr val="717073"/>
                </a:solidFill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863601" y="6356352"/>
            <a:ext cx="5251450" cy="535433"/>
          </a:xfrm>
        </p:spPr>
        <p:txBody>
          <a:bodyPr/>
          <a:lstStyle/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z="1100"/>
            </a:lvl1pPr>
          </a:lstStyle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35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4B0007-DA02-48C7-9137-9386DFC24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373392" y="795662"/>
            <a:ext cx="3695884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325" y="1954221"/>
            <a:ext cx="3245009" cy="979702"/>
          </a:xfrm>
        </p:spPr>
        <p:txBody>
          <a:bodyPr/>
          <a:lstStyle>
            <a:lvl1pPr>
              <a:defRPr sz="2249" b="0">
                <a:solidFill>
                  <a:schemeClr val="tx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325" y="3046159"/>
            <a:ext cx="3245009" cy="1046323"/>
          </a:xfrm>
        </p:spPr>
        <p:txBody>
          <a:bodyPr/>
          <a:lstStyle>
            <a:lvl1pPr marL="0" indent="0" algn="l">
              <a:spcAft>
                <a:spcPts val="900"/>
              </a:spcAft>
              <a:buNone/>
              <a:defRPr sz="1499">
                <a:solidFill>
                  <a:schemeClr val="tx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199" b="1">
                <a:solidFill>
                  <a:srgbClr val="404040"/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C8422AE9-8257-41A9-AB41-1F10585C886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19659BD-653C-4300-9060-420AFAE395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4669336-72A1-4233-827A-C41AB4C1CC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355661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342E118-6F1D-4C46-956E-4CCCBCAA7952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049CA-64AE-409F-988D-A7317F8AD1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E37A0A05-0A78-44A7-8873-0A1A20C871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DEA0CBE-8527-4287-BF98-DA48947875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444058C6-612A-446E-8F68-0E5CC4CFF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1011EC31-E0C3-404F-93B3-EFD3DADC11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3C9D076B-D88C-4089-8D58-9A31CFCDB0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29DB43AC-B765-4ECB-B483-562473BD4A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AF1DE1B8-EA4B-4A98-A97D-BA5EEA42B1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F8F60B79-7AF5-4C5E-A5EF-126F117D59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0A0438AD-9937-4C25-AB9E-7F8C8CCA2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6FDE2726-7032-4BE4-A420-0ECF49A32A8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50C22C21-F8DB-486D-9042-765D68AE3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7F763F72-BB8F-482C-9FDA-40EDD6EE5F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710F466C-6BEC-4970-9707-40D800274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3332407D-F423-41B2-985F-8A4482C61D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44E3286F-1188-47B1-8B46-3498795DF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E7BD9E0B-920A-4409-95E7-40A47107B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9D2625B8-0A5B-46EF-8302-77353AB0D3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DE6C9E0E-C49B-4FBE-97F3-BB6DFAC5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7" name="Freeform 24">
              <a:extLst>
                <a:ext uri="{FF2B5EF4-FFF2-40B4-BE49-F238E27FC236}">
                  <a16:creationId xmlns:a16="http://schemas.microsoft.com/office/drawing/2014/main" id="{580801ED-9260-41DB-A0B7-5AF24B3227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8" name="Freeform 25">
              <a:extLst>
                <a:ext uri="{FF2B5EF4-FFF2-40B4-BE49-F238E27FC236}">
                  <a16:creationId xmlns:a16="http://schemas.microsoft.com/office/drawing/2014/main" id="{3A9842FB-6E95-4D11-B5B9-58C4CB82C2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9" name="Freeform 26">
              <a:extLst>
                <a:ext uri="{FF2B5EF4-FFF2-40B4-BE49-F238E27FC236}">
                  <a16:creationId xmlns:a16="http://schemas.microsoft.com/office/drawing/2014/main" id="{076538BB-C266-42BE-916B-458AF9EFB2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0" name="Freeform 27">
              <a:extLst>
                <a:ext uri="{FF2B5EF4-FFF2-40B4-BE49-F238E27FC236}">
                  <a16:creationId xmlns:a16="http://schemas.microsoft.com/office/drawing/2014/main" id="{A7C95C0F-A1E9-46B5-B9DB-284F35C72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28">
              <a:extLst>
                <a:ext uri="{FF2B5EF4-FFF2-40B4-BE49-F238E27FC236}">
                  <a16:creationId xmlns:a16="http://schemas.microsoft.com/office/drawing/2014/main" id="{BEEA6186-B2B9-4E5E-9631-B6332C7F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29">
              <a:extLst>
                <a:ext uri="{FF2B5EF4-FFF2-40B4-BE49-F238E27FC236}">
                  <a16:creationId xmlns:a16="http://schemas.microsoft.com/office/drawing/2014/main" id="{E9B00A5D-BE04-4D7D-B4A2-204E2D0E04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30">
              <a:extLst>
                <a:ext uri="{FF2B5EF4-FFF2-40B4-BE49-F238E27FC236}">
                  <a16:creationId xmlns:a16="http://schemas.microsoft.com/office/drawing/2014/main" id="{72C85502-C007-49A3-A8AB-2BCC8C5394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31">
              <a:extLst>
                <a:ext uri="{FF2B5EF4-FFF2-40B4-BE49-F238E27FC236}">
                  <a16:creationId xmlns:a16="http://schemas.microsoft.com/office/drawing/2014/main" id="{9A42586B-B388-4323-82EB-ED3423EDC5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32">
              <a:extLst>
                <a:ext uri="{FF2B5EF4-FFF2-40B4-BE49-F238E27FC236}">
                  <a16:creationId xmlns:a16="http://schemas.microsoft.com/office/drawing/2014/main" id="{558D2F0C-3796-492F-9EBD-4BB82219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33">
              <a:extLst>
                <a:ext uri="{FF2B5EF4-FFF2-40B4-BE49-F238E27FC236}">
                  <a16:creationId xmlns:a16="http://schemas.microsoft.com/office/drawing/2014/main" id="{DE4E3633-17EF-414F-A86D-0B6A9F2F09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34">
              <a:extLst>
                <a:ext uri="{FF2B5EF4-FFF2-40B4-BE49-F238E27FC236}">
                  <a16:creationId xmlns:a16="http://schemas.microsoft.com/office/drawing/2014/main" id="{2572AE39-9386-47FC-B6AF-FBCF804BE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35">
              <a:extLst>
                <a:ext uri="{FF2B5EF4-FFF2-40B4-BE49-F238E27FC236}">
                  <a16:creationId xmlns:a16="http://schemas.microsoft.com/office/drawing/2014/main" id="{7096AEC6-B8C0-4212-842F-89677AE7D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36">
              <a:extLst>
                <a:ext uri="{FF2B5EF4-FFF2-40B4-BE49-F238E27FC236}">
                  <a16:creationId xmlns:a16="http://schemas.microsoft.com/office/drawing/2014/main" id="{406AD873-E434-40CF-BFBD-6D1D1CA7CB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37">
              <a:extLst>
                <a:ext uri="{FF2B5EF4-FFF2-40B4-BE49-F238E27FC236}">
                  <a16:creationId xmlns:a16="http://schemas.microsoft.com/office/drawing/2014/main" id="{74857EE2-44CC-4E8F-B1BB-355509B3E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38">
              <a:extLst>
                <a:ext uri="{FF2B5EF4-FFF2-40B4-BE49-F238E27FC236}">
                  <a16:creationId xmlns:a16="http://schemas.microsoft.com/office/drawing/2014/main" id="{D39EC8B1-952E-4BF5-9735-6A3858416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39">
              <a:extLst>
                <a:ext uri="{FF2B5EF4-FFF2-40B4-BE49-F238E27FC236}">
                  <a16:creationId xmlns:a16="http://schemas.microsoft.com/office/drawing/2014/main" id="{EA37D3DF-3401-44BD-97F4-F423BFC87A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40">
              <a:extLst>
                <a:ext uri="{FF2B5EF4-FFF2-40B4-BE49-F238E27FC236}">
                  <a16:creationId xmlns:a16="http://schemas.microsoft.com/office/drawing/2014/main" id="{7DFA4B46-95EA-4D4D-800F-4D2DB7BB66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41">
              <a:extLst>
                <a:ext uri="{FF2B5EF4-FFF2-40B4-BE49-F238E27FC236}">
                  <a16:creationId xmlns:a16="http://schemas.microsoft.com/office/drawing/2014/main" id="{EF5012BA-3255-4BEF-8F4F-9117A6BEF3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42">
              <a:extLst>
                <a:ext uri="{FF2B5EF4-FFF2-40B4-BE49-F238E27FC236}">
                  <a16:creationId xmlns:a16="http://schemas.microsoft.com/office/drawing/2014/main" id="{223989A0-E246-4806-AF7E-9D6C2B1DD4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43">
              <a:extLst>
                <a:ext uri="{FF2B5EF4-FFF2-40B4-BE49-F238E27FC236}">
                  <a16:creationId xmlns:a16="http://schemas.microsoft.com/office/drawing/2014/main" id="{5FED967A-F1ED-4489-A689-A9A49A278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DA362954-FE74-40B7-AB98-CC8AC60FFC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C1C7EF3F-CB28-4C69-901C-8F9F09C5B5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80D5AA14-D31C-42E8-B89F-2FCABF204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3894EB82-A456-47F8-BB06-FE894AF4B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A88F5C3F-FAE1-4A50-86D3-E9A1CAA89A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1EFCBDA7-FA42-4391-9872-95EB6DDEA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50">
              <a:extLst>
                <a:ext uri="{FF2B5EF4-FFF2-40B4-BE49-F238E27FC236}">
                  <a16:creationId xmlns:a16="http://schemas.microsoft.com/office/drawing/2014/main" id="{721D8C30-DB23-4A0B-8A74-BC46708647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51">
              <a:extLst>
                <a:ext uri="{FF2B5EF4-FFF2-40B4-BE49-F238E27FC236}">
                  <a16:creationId xmlns:a16="http://schemas.microsoft.com/office/drawing/2014/main" id="{01AD00CA-8BC7-4B62-AC64-03851855A7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52">
              <a:extLst>
                <a:ext uri="{FF2B5EF4-FFF2-40B4-BE49-F238E27FC236}">
                  <a16:creationId xmlns:a16="http://schemas.microsoft.com/office/drawing/2014/main" id="{BC957590-E3D7-48BF-A1DF-73DCD76738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53">
              <a:extLst>
                <a:ext uri="{FF2B5EF4-FFF2-40B4-BE49-F238E27FC236}">
                  <a16:creationId xmlns:a16="http://schemas.microsoft.com/office/drawing/2014/main" id="{9BC2125B-AF0E-4411-AFA7-3F79B873B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54">
              <a:extLst>
                <a:ext uri="{FF2B5EF4-FFF2-40B4-BE49-F238E27FC236}">
                  <a16:creationId xmlns:a16="http://schemas.microsoft.com/office/drawing/2014/main" id="{1E5BE33C-9675-423A-802C-0A789DB18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55">
              <a:extLst>
                <a:ext uri="{FF2B5EF4-FFF2-40B4-BE49-F238E27FC236}">
                  <a16:creationId xmlns:a16="http://schemas.microsoft.com/office/drawing/2014/main" id="{FB04A8AC-9DA2-4FB3-985A-DD8E64391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56">
              <a:extLst>
                <a:ext uri="{FF2B5EF4-FFF2-40B4-BE49-F238E27FC236}">
                  <a16:creationId xmlns:a16="http://schemas.microsoft.com/office/drawing/2014/main" id="{F365BB87-C861-4F40-A844-477BAA1EAA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57">
              <a:extLst>
                <a:ext uri="{FF2B5EF4-FFF2-40B4-BE49-F238E27FC236}">
                  <a16:creationId xmlns:a16="http://schemas.microsoft.com/office/drawing/2014/main" id="{8B7E2806-AAFA-45B5-B801-55C79A927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58">
              <a:extLst>
                <a:ext uri="{FF2B5EF4-FFF2-40B4-BE49-F238E27FC236}">
                  <a16:creationId xmlns:a16="http://schemas.microsoft.com/office/drawing/2014/main" id="{7A49B80F-B4C0-4F31-9238-8123D3E20D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59">
              <a:extLst>
                <a:ext uri="{FF2B5EF4-FFF2-40B4-BE49-F238E27FC236}">
                  <a16:creationId xmlns:a16="http://schemas.microsoft.com/office/drawing/2014/main" id="{9C60C45F-865F-4118-A4B0-174C696B47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60">
              <a:extLst>
                <a:ext uri="{FF2B5EF4-FFF2-40B4-BE49-F238E27FC236}">
                  <a16:creationId xmlns:a16="http://schemas.microsoft.com/office/drawing/2014/main" id="{15FBF980-B96C-472B-A46B-A731CA164E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61">
              <a:extLst>
                <a:ext uri="{FF2B5EF4-FFF2-40B4-BE49-F238E27FC236}">
                  <a16:creationId xmlns:a16="http://schemas.microsoft.com/office/drawing/2014/main" id="{64F1DD18-05EE-4F9F-9E6B-E03C4C500F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62">
              <a:extLst>
                <a:ext uri="{FF2B5EF4-FFF2-40B4-BE49-F238E27FC236}">
                  <a16:creationId xmlns:a16="http://schemas.microsoft.com/office/drawing/2014/main" id="{6051CC00-BFF2-4334-9855-62AD58854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63">
              <a:extLst>
                <a:ext uri="{FF2B5EF4-FFF2-40B4-BE49-F238E27FC236}">
                  <a16:creationId xmlns:a16="http://schemas.microsoft.com/office/drawing/2014/main" id="{905DD261-B224-46ED-8CEE-E8D180BA4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64">
              <a:extLst>
                <a:ext uri="{FF2B5EF4-FFF2-40B4-BE49-F238E27FC236}">
                  <a16:creationId xmlns:a16="http://schemas.microsoft.com/office/drawing/2014/main" id="{A23129DF-0296-4CA9-9723-124682F0A7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65">
              <a:extLst>
                <a:ext uri="{FF2B5EF4-FFF2-40B4-BE49-F238E27FC236}">
                  <a16:creationId xmlns:a16="http://schemas.microsoft.com/office/drawing/2014/main" id="{A2A2BF8E-DA3A-4AC0-B7EB-7CAABFC9E6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66">
              <a:extLst>
                <a:ext uri="{FF2B5EF4-FFF2-40B4-BE49-F238E27FC236}">
                  <a16:creationId xmlns:a16="http://schemas.microsoft.com/office/drawing/2014/main" id="{BEBFC1A4-92B9-418F-A0A9-2E210A37BC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67">
              <a:extLst>
                <a:ext uri="{FF2B5EF4-FFF2-40B4-BE49-F238E27FC236}">
                  <a16:creationId xmlns:a16="http://schemas.microsoft.com/office/drawing/2014/main" id="{A28B9FD0-8354-4DD6-856A-157C5F8768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68">
              <a:extLst>
                <a:ext uri="{FF2B5EF4-FFF2-40B4-BE49-F238E27FC236}">
                  <a16:creationId xmlns:a16="http://schemas.microsoft.com/office/drawing/2014/main" id="{83D3DEEE-A610-48BE-BADD-6BA188B5B8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69">
              <a:extLst>
                <a:ext uri="{FF2B5EF4-FFF2-40B4-BE49-F238E27FC236}">
                  <a16:creationId xmlns:a16="http://schemas.microsoft.com/office/drawing/2014/main" id="{463C7ADB-C654-4D24-9055-0B6003A770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70">
              <a:extLst>
                <a:ext uri="{FF2B5EF4-FFF2-40B4-BE49-F238E27FC236}">
                  <a16:creationId xmlns:a16="http://schemas.microsoft.com/office/drawing/2014/main" id="{40CF3793-E792-4DB3-8064-4B43F4706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708291" y="2158329"/>
            <a:ext cx="3586044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 userDrawn="1">
            <p:ph type="subTitle" idx="1"/>
          </p:nvPr>
        </p:nvSpPr>
        <p:spPr>
          <a:xfrm>
            <a:off x="708435" y="3200329"/>
            <a:ext cx="3604144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A731D0-020D-4D8E-955D-2354AF0FE452}"/>
              </a:ext>
            </a:extLst>
          </p:cNvPr>
          <p:cNvSpPr/>
          <p:nvPr userDrawn="1"/>
        </p:nvSpPr>
        <p:spPr>
          <a:xfrm>
            <a:off x="366834" y="723658"/>
            <a:ext cx="4258491" cy="3452894"/>
          </a:xfrm>
          <a:custGeom>
            <a:avLst/>
            <a:gdLst>
              <a:gd name="connsiteX0" fmla="*/ 8749 w 5680945"/>
              <a:gd name="connsiteY0" fmla="*/ 1021520 h 3452894"/>
              <a:gd name="connsiteX1" fmla="*/ 8749 w 5680945"/>
              <a:gd name="connsiteY1" fmla="*/ 3164181 h 3452894"/>
              <a:gd name="connsiteX2" fmla="*/ 151414 w 5680945"/>
              <a:gd name="connsiteY2" fmla="*/ 3164181 h 3452894"/>
              <a:gd name="connsiteX3" fmla="*/ 151414 w 5680945"/>
              <a:gd name="connsiteY3" fmla="*/ 1140155 h 3452894"/>
              <a:gd name="connsiteX4" fmla="*/ 5534897 w 5680945"/>
              <a:gd name="connsiteY4" fmla="*/ 179294 h 3452894"/>
              <a:gd name="connsiteX5" fmla="*/ 5534897 w 5680945"/>
              <a:gd name="connsiteY5" fmla="*/ 3306846 h 3452894"/>
              <a:gd name="connsiteX6" fmla="*/ 864624 w 5680945"/>
              <a:gd name="connsiteY6" fmla="*/ 3306846 h 3452894"/>
              <a:gd name="connsiteX7" fmla="*/ 864624 w 5680945"/>
              <a:gd name="connsiteY7" fmla="*/ 3449395 h 3452894"/>
              <a:gd name="connsiteX8" fmla="*/ 5677562 w 5680945"/>
              <a:gd name="connsiteY8" fmla="*/ 3449395 h 3452894"/>
              <a:gd name="connsiteX9" fmla="*/ 5677562 w 5680945"/>
              <a:gd name="connsiteY9" fmla="*/ 8749 h 3452894"/>
              <a:gd name="connsiteX10" fmla="*/ 8749 w 5680945"/>
              <a:gd name="connsiteY10" fmla="*/ 1021520 h 34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80945" h="3452894">
                <a:moveTo>
                  <a:pt x="8749" y="1021520"/>
                </a:moveTo>
                <a:lnTo>
                  <a:pt x="8749" y="3164181"/>
                </a:lnTo>
                <a:lnTo>
                  <a:pt x="151414" y="3164181"/>
                </a:lnTo>
                <a:lnTo>
                  <a:pt x="151414" y="1140155"/>
                </a:lnTo>
                <a:lnTo>
                  <a:pt x="5534897" y="179294"/>
                </a:lnTo>
                <a:lnTo>
                  <a:pt x="5534897" y="3306846"/>
                </a:lnTo>
                <a:lnTo>
                  <a:pt x="864624" y="3306846"/>
                </a:lnTo>
                <a:lnTo>
                  <a:pt x="864624" y="3449395"/>
                </a:lnTo>
                <a:lnTo>
                  <a:pt x="5677562" y="3449395"/>
                </a:lnTo>
                <a:lnTo>
                  <a:pt x="5677562" y="8749"/>
                </a:lnTo>
                <a:lnTo>
                  <a:pt x="8749" y="102152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324C54-B75E-4AC0-90C2-FA558C7716F7}"/>
              </a:ext>
            </a:extLst>
          </p:cNvPr>
          <p:cNvSpPr/>
          <p:nvPr/>
        </p:nvSpPr>
        <p:spPr>
          <a:xfrm>
            <a:off x="366834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A95478-C099-485F-AD95-A617656C6C7C}"/>
              </a:ext>
            </a:extLst>
          </p:cNvPr>
          <p:cNvSpPr/>
          <p:nvPr/>
        </p:nvSpPr>
        <p:spPr>
          <a:xfrm>
            <a:off x="580721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5680A1-86D1-44C2-AA38-0DF5735F1F26}"/>
              </a:ext>
            </a:extLst>
          </p:cNvPr>
          <p:cNvSpPr/>
          <p:nvPr/>
        </p:nvSpPr>
        <p:spPr>
          <a:xfrm>
            <a:off x="794519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grpSp>
        <p:nvGrpSpPr>
          <p:cNvPr id="104" name="Group 4">
            <a:extLst>
              <a:ext uri="{FF2B5EF4-FFF2-40B4-BE49-F238E27FC236}">
                <a16:creationId xmlns:a16="http://schemas.microsoft.com/office/drawing/2014/main" id="{89402076-F24D-44C5-B8A7-1127F9C4B9B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A239DDBF-0740-4B20-9CF3-A05C2A0BF5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380EECCA-3396-425E-AB04-F11ABB1B509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2990363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32889845-07EE-48FB-A972-F8ECF1EF87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4" b="502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5" name="Graphic 84">
            <a:extLst>
              <a:ext uri="{FF2B5EF4-FFF2-40B4-BE49-F238E27FC236}">
                <a16:creationId xmlns:a16="http://schemas.microsoft.com/office/drawing/2014/main" id="{819BCB30-E1AA-4383-BEF0-0BE30C6425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834" y="869577"/>
            <a:ext cx="3634125" cy="3933825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CDE954B-B280-441B-9B2D-3DC58AAE3926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3D8FAC8-9530-49D4-8284-D35D1B1509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8" name="Rectangle 6">
              <a:extLst>
                <a:ext uri="{FF2B5EF4-FFF2-40B4-BE49-F238E27FC236}">
                  <a16:creationId xmlns:a16="http://schemas.microsoft.com/office/drawing/2014/main" id="{FD924F44-93C1-4254-B594-53DB14FD99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9" name="Rectangle 7">
              <a:extLst>
                <a:ext uri="{FF2B5EF4-FFF2-40B4-BE49-F238E27FC236}">
                  <a16:creationId xmlns:a16="http://schemas.microsoft.com/office/drawing/2014/main" id="{2A2DA425-7935-45A1-B63F-2D14CF8D5F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91EFF75E-13E7-4E35-B108-D9FD5E9C8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4411951F-E009-4FE7-B2EC-47771CA8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B28EE49C-5F5A-49C6-AEB8-6D12DDF34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6E2B7D76-D660-491F-8B04-169C6F138B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41BE51DE-402B-48B5-99C8-D8BB9A32DF3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8D5E878B-8859-44FA-A69D-DCE630AAB0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08D55808-ECDC-4E9B-84ED-7301E9E716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3436B310-313E-4A53-A70D-CA0D0D97FE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F3CE55A9-AE55-4169-A58D-8171D9916E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FA01BC48-4605-46FC-A7AC-192C7DBCA0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870190F3-472B-4296-B88D-D6904B9F3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6CEA0F2B-4AAB-4A16-B7F1-CFCB0C0DC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CD64F657-7EE7-4AF2-ADE4-160C87E64D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21">
              <a:extLst>
                <a:ext uri="{FF2B5EF4-FFF2-40B4-BE49-F238E27FC236}">
                  <a16:creationId xmlns:a16="http://schemas.microsoft.com/office/drawing/2014/main" id="{FA80A690-9084-4519-8D88-A01963C02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E847401D-2482-482A-AC12-D2E83C13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86054F72-4509-4465-B9A8-8DAE3EFD3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813850E4-4B62-4FDA-ABD6-F5A5AA5E7C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1B4F0124-2FAE-4D54-9ECC-E88A8031BB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2A730E5F-DF9C-488E-B4E0-EE9F501529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39861D7E-D8DA-436F-9E2F-5C08A8BFB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8B038F9F-6A9C-4E57-A659-0090AF4705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15E4EB7D-754D-4053-9A23-596C7CFDA9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28E147CB-2B8F-497B-B00B-C25E679DC5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E68BC676-C787-429D-B59B-1A5CE062F7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32">
              <a:extLst>
                <a:ext uri="{FF2B5EF4-FFF2-40B4-BE49-F238E27FC236}">
                  <a16:creationId xmlns:a16="http://schemas.microsoft.com/office/drawing/2014/main" id="{71266960-73CB-44B9-9A97-8108589891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33">
              <a:extLst>
                <a:ext uri="{FF2B5EF4-FFF2-40B4-BE49-F238E27FC236}">
                  <a16:creationId xmlns:a16="http://schemas.microsoft.com/office/drawing/2014/main" id="{3FF3AC5A-B742-4B29-8E04-03A71D82B9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34">
              <a:extLst>
                <a:ext uri="{FF2B5EF4-FFF2-40B4-BE49-F238E27FC236}">
                  <a16:creationId xmlns:a16="http://schemas.microsoft.com/office/drawing/2014/main" id="{0C912743-E24B-4E48-8196-5FBD1ECEE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35">
              <a:extLst>
                <a:ext uri="{FF2B5EF4-FFF2-40B4-BE49-F238E27FC236}">
                  <a16:creationId xmlns:a16="http://schemas.microsoft.com/office/drawing/2014/main" id="{6E2F01F4-1410-4FE1-B043-EA97A1541F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36">
              <a:extLst>
                <a:ext uri="{FF2B5EF4-FFF2-40B4-BE49-F238E27FC236}">
                  <a16:creationId xmlns:a16="http://schemas.microsoft.com/office/drawing/2014/main" id="{58ACFF1C-49F0-414E-B9E3-DE4E9FFAA3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37">
              <a:extLst>
                <a:ext uri="{FF2B5EF4-FFF2-40B4-BE49-F238E27FC236}">
                  <a16:creationId xmlns:a16="http://schemas.microsoft.com/office/drawing/2014/main" id="{DACBD04B-22FF-4A4F-8B29-A2F31A0542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38">
              <a:extLst>
                <a:ext uri="{FF2B5EF4-FFF2-40B4-BE49-F238E27FC236}">
                  <a16:creationId xmlns:a16="http://schemas.microsoft.com/office/drawing/2014/main" id="{A13F6E37-C22B-4FD3-ADFE-9C53ECB44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39">
              <a:extLst>
                <a:ext uri="{FF2B5EF4-FFF2-40B4-BE49-F238E27FC236}">
                  <a16:creationId xmlns:a16="http://schemas.microsoft.com/office/drawing/2014/main" id="{76256F1D-405A-49F9-8592-A899623F2D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40">
              <a:extLst>
                <a:ext uri="{FF2B5EF4-FFF2-40B4-BE49-F238E27FC236}">
                  <a16:creationId xmlns:a16="http://schemas.microsoft.com/office/drawing/2014/main" id="{2F9CAE14-DB05-4B70-867F-3F6164BDB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41">
              <a:extLst>
                <a:ext uri="{FF2B5EF4-FFF2-40B4-BE49-F238E27FC236}">
                  <a16:creationId xmlns:a16="http://schemas.microsoft.com/office/drawing/2014/main" id="{30C7B10F-7027-41F9-BEE2-F1575CB69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42">
              <a:extLst>
                <a:ext uri="{FF2B5EF4-FFF2-40B4-BE49-F238E27FC236}">
                  <a16:creationId xmlns:a16="http://schemas.microsoft.com/office/drawing/2014/main" id="{16B384B2-A2D9-4CB4-AF87-AF1004852B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43">
              <a:extLst>
                <a:ext uri="{FF2B5EF4-FFF2-40B4-BE49-F238E27FC236}">
                  <a16:creationId xmlns:a16="http://schemas.microsoft.com/office/drawing/2014/main" id="{DC309D60-84B9-4652-BEF1-F71EFAD3A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44">
              <a:extLst>
                <a:ext uri="{FF2B5EF4-FFF2-40B4-BE49-F238E27FC236}">
                  <a16:creationId xmlns:a16="http://schemas.microsoft.com/office/drawing/2014/main" id="{A4440044-5486-483F-B652-7EE384946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45">
              <a:extLst>
                <a:ext uri="{FF2B5EF4-FFF2-40B4-BE49-F238E27FC236}">
                  <a16:creationId xmlns:a16="http://schemas.microsoft.com/office/drawing/2014/main" id="{446771E9-EA09-4256-8955-FE392C07AF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46">
              <a:extLst>
                <a:ext uri="{FF2B5EF4-FFF2-40B4-BE49-F238E27FC236}">
                  <a16:creationId xmlns:a16="http://schemas.microsoft.com/office/drawing/2014/main" id="{FE985025-CAA5-44F2-9174-87CD1D8BA1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47">
              <a:extLst>
                <a:ext uri="{FF2B5EF4-FFF2-40B4-BE49-F238E27FC236}">
                  <a16:creationId xmlns:a16="http://schemas.microsoft.com/office/drawing/2014/main" id="{1105FBBE-AD06-4F22-94D8-E2E98185FA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48">
              <a:extLst>
                <a:ext uri="{FF2B5EF4-FFF2-40B4-BE49-F238E27FC236}">
                  <a16:creationId xmlns:a16="http://schemas.microsoft.com/office/drawing/2014/main" id="{8141824A-6AD4-4B53-B837-71461DD538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49">
              <a:extLst>
                <a:ext uri="{FF2B5EF4-FFF2-40B4-BE49-F238E27FC236}">
                  <a16:creationId xmlns:a16="http://schemas.microsoft.com/office/drawing/2014/main" id="{1CEF1D95-CD6C-417A-9539-CB4DBAA5E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50">
              <a:extLst>
                <a:ext uri="{FF2B5EF4-FFF2-40B4-BE49-F238E27FC236}">
                  <a16:creationId xmlns:a16="http://schemas.microsoft.com/office/drawing/2014/main" id="{BF6CB5D3-9648-4D73-AB7C-5374814E5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51">
              <a:extLst>
                <a:ext uri="{FF2B5EF4-FFF2-40B4-BE49-F238E27FC236}">
                  <a16:creationId xmlns:a16="http://schemas.microsoft.com/office/drawing/2014/main" id="{55F0E322-3AEE-482E-8E59-9FB04FACA9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4" name="Freeform 52">
              <a:extLst>
                <a:ext uri="{FF2B5EF4-FFF2-40B4-BE49-F238E27FC236}">
                  <a16:creationId xmlns:a16="http://schemas.microsoft.com/office/drawing/2014/main" id="{0D3C59AD-7CCF-4166-9D21-3C34848893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5" name="Freeform 53">
              <a:extLst>
                <a:ext uri="{FF2B5EF4-FFF2-40B4-BE49-F238E27FC236}">
                  <a16:creationId xmlns:a16="http://schemas.microsoft.com/office/drawing/2014/main" id="{9C9DA4CE-7B4D-42AE-9264-92B7D7757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6" name="Freeform 54">
              <a:extLst>
                <a:ext uri="{FF2B5EF4-FFF2-40B4-BE49-F238E27FC236}">
                  <a16:creationId xmlns:a16="http://schemas.microsoft.com/office/drawing/2014/main" id="{DBCBD0D2-5C9C-4B12-8CF8-9CA320825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7" name="Freeform 55">
              <a:extLst>
                <a:ext uri="{FF2B5EF4-FFF2-40B4-BE49-F238E27FC236}">
                  <a16:creationId xmlns:a16="http://schemas.microsoft.com/office/drawing/2014/main" id="{CDCFBD31-7961-4587-876E-1FAFC4E74AB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8" name="Freeform 56">
              <a:extLst>
                <a:ext uri="{FF2B5EF4-FFF2-40B4-BE49-F238E27FC236}">
                  <a16:creationId xmlns:a16="http://schemas.microsoft.com/office/drawing/2014/main" id="{52482C08-723A-4738-9787-3516B3C171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9" name="Freeform 57">
              <a:extLst>
                <a:ext uri="{FF2B5EF4-FFF2-40B4-BE49-F238E27FC236}">
                  <a16:creationId xmlns:a16="http://schemas.microsoft.com/office/drawing/2014/main" id="{5B72A8F0-33E3-42CD-88C2-C35BEC0E98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0" name="Freeform 58">
              <a:extLst>
                <a:ext uri="{FF2B5EF4-FFF2-40B4-BE49-F238E27FC236}">
                  <a16:creationId xmlns:a16="http://schemas.microsoft.com/office/drawing/2014/main" id="{73FC54A2-6588-499B-968A-79F4CA9CF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E6AB002-C130-4648-A18E-BA496FF175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2" name="Freeform 60">
              <a:extLst>
                <a:ext uri="{FF2B5EF4-FFF2-40B4-BE49-F238E27FC236}">
                  <a16:creationId xmlns:a16="http://schemas.microsoft.com/office/drawing/2014/main" id="{B0044278-9F7F-4596-96D2-ACFBE0DEC0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3" name="Freeform 61">
              <a:extLst>
                <a:ext uri="{FF2B5EF4-FFF2-40B4-BE49-F238E27FC236}">
                  <a16:creationId xmlns:a16="http://schemas.microsoft.com/office/drawing/2014/main" id="{79F75E0D-27A7-44C1-BF19-495F4768F9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4" name="Freeform 62">
              <a:extLst>
                <a:ext uri="{FF2B5EF4-FFF2-40B4-BE49-F238E27FC236}">
                  <a16:creationId xmlns:a16="http://schemas.microsoft.com/office/drawing/2014/main" id="{E5B9E395-C74C-4D98-8911-EE2C765D8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5" name="Freeform 63">
              <a:extLst>
                <a:ext uri="{FF2B5EF4-FFF2-40B4-BE49-F238E27FC236}">
                  <a16:creationId xmlns:a16="http://schemas.microsoft.com/office/drawing/2014/main" id="{53BB8418-388C-4142-9A80-8BF00A87F7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6" name="Freeform 64">
              <a:extLst>
                <a:ext uri="{FF2B5EF4-FFF2-40B4-BE49-F238E27FC236}">
                  <a16:creationId xmlns:a16="http://schemas.microsoft.com/office/drawing/2014/main" id="{0256DB41-B3C1-4FEB-B394-9762C00E7F7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7" name="Freeform 65">
              <a:extLst>
                <a:ext uri="{FF2B5EF4-FFF2-40B4-BE49-F238E27FC236}">
                  <a16:creationId xmlns:a16="http://schemas.microsoft.com/office/drawing/2014/main" id="{F2BC9C1F-3F30-47A6-B503-20FB179B7F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8" name="Freeform 66">
              <a:extLst>
                <a:ext uri="{FF2B5EF4-FFF2-40B4-BE49-F238E27FC236}">
                  <a16:creationId xmlns:a16="http://schemas.microsoft.com/office/drawing/2014/main" id="{F2E1921C-CA0E-4886-93CA-956A6497CF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9" name="Freeform 67">
              <a:extLst>
                <a:ext uri="{FF2B5EF4-FFF2-40B4-BE49-F238E27FC236}">
                  <a16:creationId xmlns:a16="http://schemas.microsoft.com/office/drawing/2014/main" id="{33147323-CD74-4B45-8B3D-9FC2D6ABC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0" name="Freeform 68">
              <a:extLst>
                <a:ext uri="{FF2B5EF4-FFF2-40B4-BE49-F238E27FC236}">
                  <a16:creationId xmlns:a16="http://schemas.microsoft.com/office/drawing/2014/main" id="{646502BE-8655-4E99-B8D3-19E6C1D2B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1" name="Freeform 69">
              <a:extLst>
                <a:ext uri="{FF2B5EF4-FFF2-40B4-BE49-F238E27FC236}">
                  <a16:creationId xmlns:a16="http://schemas.microsoft.com/office/drawing/2014/main" id="{7B89F1B5-6B06-45D2-838B-039A44EFF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2" name="Freeform 70">
              <a:extLst>
                <a:ext uri="{FF2B5EF4-FFF2-40B4-BE49-F238E27FC236}">
                  <a16:creationId xmlns:a16="http://schemas.microsoft.com/office/drawing/2014/main" id="{07A005EC-C937-4146-8D02-C00C5931E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Title 1">
            <a:extLst>
              <a:ext uri="{FF2B5EF4-FFF2-40B4-BE49-F238E27FC236}">
                <a16:creationId xmlns:a16="http://schemas.microsoft.com/office/drawing/2014/main" id="{3F36D6CC-3534-47CC-AECE-83EDA463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291" y="2158329"/>
            <a:ext cx="2998765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64" name="Subtitle 2">
            <a:extLst>
              <a:ext uri="{FF2B5EF4-FFF2-40B4-BE49-F238E27FC236}">
                <a16:creationId xmlns:a16="http://schemas.microsoft.com/office/drawing/2014/main" id="{C26FB38E-4E99-4AFB-8C8C-F03F7A963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435" y="3200329"/>
            <a:ext cx="3013901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82" name="Group 4">
            <a:extLst>
              <a:ext uri="{FF2B5EF4-FFF2-40B4-BE49-F238E27FC236}">
                <a16:creationId xmlns:a16="http://schemas.microsoft.com/office/drawing/2014/main" id="{A63454B3-EB4E-450A-98AA-6B5943D8973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C4ED221A-C963-42C0-91ED-C597F6BDA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7956D1CB-5F24-4766-80AE-D7551538344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49273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8229600" cy="4834617"/>
          </a:xfrm>
        </p:spPr>
        <p:txBody>
          <a:bodyPr/>
          <a:lstStyle>
            <a:lvl1pPr marL="267319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499">
                <a:solidFill>
                  <a:schemeClr val="bg1"/>
                </a:solidFill>
              </a:defRPr>
            </a:lvl1pPr>
            <a:lvl2pPr marL="534639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349">
                <a:solidFill>
                  <a:schemeClr val="bg1"/>
                </a:solidFill>
              </a:defRPr>
            </a:lvl2pPr>
            <a:lvl3pPr marL="801958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199">
                <a:solidFill>
                  <a:schemeClr val="bg1"/>
                </a:solidFill>
              </a:defRPr>
            </a:lvl3pPr>
            <a:lvl4pPr marL="1069277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049">
                <a:solidFill>
                  <a:schemeClr val="bg1"/>
                </a:solidFill>
              </a:defRPr>
            </a:lvl4pPr>
            <a:lvl5pPr marL="1336597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900">
                <a:solidFill>
                  <a:schemeClr val="bg1"/>
                </a:solidFill>
              </a:defRPr>
            </a:lvl5pPr>
          </a:lstStyle>
          <a:p>
            <a:pPr marL="267319" marR="0" lvl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4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text styles</a:t>
            </a:r>
          </a:p>
          <a:p>
            <a:pPr marL="534639" marR="0" lvl="1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34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 level</a:t>
            </a:r>
          </a:p>
          <a:p>
            <a:pPr marL="801958" marR="0" lvl="2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1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Third level</a:t>
            </a:r>
          </a:p>
          <a:p>
            <a:pPr marL="1069277" marR="0" lvl="3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04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Fourth level</a:t>
            </a:r>
          </a:p>
          <a:p>
            <a:pPr marL="1336597" marR="0" lvl="4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Fifth level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806A2-2AA7-4EC7-8FA5-6DD8E9FC1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29 October 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6F6B4-9E49-490D-8FE1-DB903509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Auditing under extreme uncertainty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35AEC-478D-4BBF-9883-4CE09EB3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68854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Standard slide</a:t>
            </a:r>
            <a:endParaRPr lang="en-GB" dirty="0"/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F0AABF-D862-4E52-856A-98A908BD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4B8C-A770-4438-A6A9-5903BFD521A1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FDC76-F946-4827-A773-FCD68068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BF873B-E40B-4AF7-8D2F-967775EB8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40645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6139" y="1"/>
            <a:ext cx="2997862" cy="615610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558041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5471882" cy="873760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7201" y="2311401"/>
            <a:ext cx="2683690" cy="384470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45392" y="2311402"/>
            <a:ext cx="2683690" cy="1254759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7D58C8-1517-42AA-8B2A-E449A3F6F02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45392" y="4236721"/>
            <a:ext cx="2683690" cy="1944160"/>
          </a:xfrm>
        </p:spPr>
        <p:txBody>
          <a:bodyPr numCol="1"/>
          <a:lstStyle>
            <a:lvl1pPr marL="0" indent="0">
              <a:buNone/>
              <a:defRPr sz="1349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E820DC59-E206-4DC0-9012-584F8EBAF7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578987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DA286-FC7C-4768-AFFF-1618056D68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F4281B-95E6-4902-971E-8F5A42D6397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73E4D-1EBD-404A-B8F4-9B8AD7336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9C267-49E7-46A8-B353-C5EB81154A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4516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787414" cy="6857999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418" y="294200"/>
            <a:ext cx="6665528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20417" y="1137921"/>
            <a:ext cx="2056091" cy="5018184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293076" y="1137921"/>
            <a:ext cx="2101787" cy="501818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F4A6F8-D9C6-4FEE-9324-5200D308BB1F}"/>
              </a:ext>
            </a:extLst>
          </p:cNvPr>
          <p:cNvSpPr>
            <a:spLocks noGrp="1"/>
          </p:cNvSpPr>
          <p:nvPr userDrawn="1">
            <p:ph idx="12" hasCustomPrompt="1"/>
          </p:nvPr>
        </p:nvSpPr>
        <p:spPr>
          <a:xfrm>
            <a:off x="6611431" y="1137922"/>
            <a:ext cx="2075369" cy="2796151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B63A7CBA-3151-452E-BD2F-D3E65CE1595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20418" y="907750"/>
            <a:ext cx="666552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DDD53-DA5D-4F66-8EAA-913A40461E3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9F144E0-65DF-4AB7-85DE-7786EA533D6D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A18168-B280-402E-8310-35BC958D390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562B9-5194-4705-ABBD-89576E2CC7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65118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7920"/>
            <a:ext cx="6175841" cy="4834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349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199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049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CF130104-FAF2-4309-9701-573F3774313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69D6F-A030-48CA-9C7C-9FC3A6F1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22C-DA3A-450F-A66E-377444103368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2C3F7-BD0A-4AD4-95D8-328DA6F5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2C8-68BE-4650-89F1-3BECCFF9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1776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463" y="2851522"/>
            <a:ext cx="333411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2699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Chapter Title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4443D1-37A3-4969-A6D3-4E99E05604B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11084E0-75D3-414C-8A28-7E16CB7AA47E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AB04F4-59F4-4102-9BBD-DB62B48E184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9AB0A-887B-46B8-BA72-781970F002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953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8F8CDB-776D-4811-AE2C-217236ECDE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67954" y="0"/>
            <a:ext cx="4476046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E96BA-E9E4-496B-8CA5-6DA27B8AD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135" y="2578743"/>
            <a:ext cx="3401698" cy="1055708"/>
          </a:xfrm>
        </p:spPr>
        <p:txBody>
          <a:bodyPr/>
          <a:lstStyle>
            <a:lvl1pPr marL="0" indent="0">
              <a:buNone/>
              <a:defRPr sz="2249"/>
            </a:lvl1pPr>
          </a:lstStyle>
          <a:p>
            <a:pPr lvl="0"/>
            <a:r>
              <a:rPr lang="en-IN" dirty="0"/>
              <a:t>Chapter Title</a:t>
            </a:r>
          </a:p>
          <a:p>
            <a:pPr lvl="0"/>
            <a:r>
              <a:rPr lang="en-IN" dirty="0"/>
              <a:t>EY Interstate Light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73C8A3-BA2F-497B-A214-45B02D73A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135" y="3840384"/>
            <a:ext cx="3401698" cy="1055708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IN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6DB61-969F-46BA-942C-3600269FA4D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FFE28C5-2B93-4174-BE6E-6C178C1C4BD6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562FF-E912-4424-B259-AED677C026A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C1B82-1A85-4CFD-98C3-C21698A96B6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172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5A2BE92-ABF7-4A82-BC35-00F28F500FE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137921"/>
            <a:ext cx="3716193" cy="426745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81FCAA-64D2-4A9C-B16E-9C4E3BB431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7311" y="3813288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03CDC117-35F2-47B2-85B2-29CB8EE7E0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7311" y="4055931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to go here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0A15EA9-2372-4E06-83C2-1E13AB1FA6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9865" y="3578084"/>
            <a:ext cx="583915" cy="77895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83DAE-9FEB-4E9C-85BA-A34BD239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9866" y="1137921"/>
            <a:ext cx="4096935" cy="373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Key Takeaways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ABE303-7041-4312-AD03-0E872AEF9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9866" y="1635009"/>
            <a:ext cx="4096935" cy="1611554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US" dirty="0"/>
              <a:t>Content EY Interstate Light, 16pt, Lorem ipsum dolor, 12pt, </a:t>
            </a:r>
            <a:r>
              <a:rPr lang="en-US" dirty="0" err="1"/>
              <a:t>Utinam</a:t>
            </a:r>
            <a:r>
              <a:rPr lang="en-US" dirty="0"/>
              <a:t>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abhorreant</a:t>
            </a:r>
            <a:r>
              <a:rPr lang="en-US" dirty="0"/>
              <a:t> </a:t>
            </a:r>
            <a:r>
              <a:rPr lang="en-US" dirty="0" err="1"/>
              <a:t>sead</a:t>
            </a:r>
            <a:r>
              <a:rPr lang="en-US" dirty="0"/>
              <a:t>. </a:t>
            </a:r>
            <a:r>
              <a:rPr lang="en-US" dirty="0" err="1"/>
              <a:t>Putant</a:t>
            </a:r>
            <a:r>
              <a:rPr lang="en-US" dirty="0"/>
              <a:t> </a:t>
            </a:r>
            <a:r>
              <a:rPr lang="en-US" dirty="0" err="1"/>
              <a:t>probatus</a:t>
            </a:r>
            <a:r>
              <a:rPr lang="en-US" dirty="0"/>
              <a:t> id vis, ad his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habemus</a:t>
            </a:r>
            <a:r>
              <a:rPr lang="en-US" dirty="0"/>
              <a:t> </a:t>
            </a:r>
            <a:r>
              <a:rPr lang="en-US" dirty="0" err="1"/>
              <a:t>repudiare</a:t>
            </a:r>
            <a:r>
              <a:rPr lang="en-US" dirty="0"/>
              <a:t>, has an </a:t>
            </a:r>
            <a:r>
              <a:rPr lang="en-US" dirty="0" err="1"/>
              <a:t>pericula</a:t>
            </a:r>
            <a:r>
              <a:rPr lang="en-US" dirty="0"/>
              <a:t> </a:t>
            </a:r>
            <a:r>
              <a:rPr lang="en-US" dirty="0" err="1"/>
              <a:t>tractatos</a:t>
            </a:r>
            <a:r>
              <a:rPr lang="en-US" dirty="0"/>
              <a:t>.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dissentias</a:t>
            </a:r>
            <a:r>
              <a:rPr lang="en-US" dirty="0"/>
              <a:t> ad. </a:t>
            </a:r>
            <a:r>
              <a:rPr lang="en-US" dirty="0" err="1"/>
              <a:t>Patrioque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ex, id </a:t>
            </a:r>
            <a:r>
              <a:rPr lang="en-US" dirty="0" err="1"/>
              <a:t>admodum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B69EB865-6B86-419B-923C-F7DDC68C9C6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22E28-B24F-4CF6-8F50-70ED7C22A11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6A9DC1C0-DECD-46CC-8421-0A765DF310E0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5E1CD-A05B-41DC-B488-E4BA204E7AE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6ABDB-CF45-4001-9487-F3BA3DD8DAC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40158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D06B42-27A8-4223-AE57-EB729EB5F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7E644-A70E-422C-8133-F0DC666C5F7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1F4AD2-0FC3-4A7D-B553-FC19C918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89B92-9E6D-4E4B-A5F6-7BC8B1612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470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533" y="2060235"/>
            <a:ext cx="3966934" cy="302552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 algn="ctr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533" y="5506678"/>
            <a:ext cx="3966934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FFE600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Name Surname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533" y="5818717"/>
            <a:ext cx="3966934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199" dirty="0" smtClean="0"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Job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3695561" y="979788"/>
            <a:ext cx="175287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30622433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357827" y="1488927"/>
            <a:ext cx="1752878" cy="858838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12" y="2526765"/>
            <a:ext cx="3966934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812" y="4632765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Name Surname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34CE9DD-CE12-4D9F-8FD6-A2522F36C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812" y="4971442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27316686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_first_level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7920"/>
            <a:ext cx="6175841" cy="48348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7319">
              <a:defRPr>
                <a:solidFill>
                  <a:schemeClr val="bg1"/>
                </a:solidFill>
              </a:defRPr>
            </a:lvl2pPr>
            <a:lvl3pPr marL="534639">
              <a:defRPr>
                <a:solidFill>
                  <a:schemeClr val="bg1"/>
                </a:solidFill>
              </a:defRPr>
            </a:lvl3pPr>
            <a:lvl4pPr marL="801958">
              <a:defRPr>
                <a:solidFill>
                  <a:schemeClr val="bg1"/>
                </a:solidFill>
              </a:defRPr>
            </a:lvl4pPr>
            <a:lvl5pPr marL="1069277"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8D4CA674-C969-4C5C-9EA4-6D41FE961DE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AEB49-9ADD-490C-B904-979B3953B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59C7-C573-4520-8F21-D8F56E82B362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28C68-2511-4745-B448-A5AA41E7B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C8157-0191-4E69-819F-DB443768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95504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,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97A26880-8DD7-4A78-ADAF-91ED2E744A7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88B559-CD59-4D3D-87C0-5D51BCF9B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538B9-2BCA-43BF-BA2D-38569E11F76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6FB98F-FBCE-4F2C-978B-A5576B577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95690-F0A7-4101-82DB-B17CE6B7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30534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137919"/>
            <a:ext cx="4038600" cy="4834800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37919"/>
            <a:ext cx="4038600" cy="4834800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9B070B28-7AAC-47E5-9EB5-96B8B8B8805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B9B26-E95B-4DC1-A613-4C0C0933C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D2D6-0A17-4ABC-A57D-ED173FEB4F7E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373D8-2AB5-4625-822C-B1F2B5CD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E3B4B-D68B-4AFA-A20D-2ECE69120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6808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247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04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1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7304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FCCF0-19BC-4024-9BCA-E14DB77EAF2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F07D572-F9C3-4F4B-AC50-6DCAB708BE1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54F7E-BDC4-4386-B2E2-1FC66609D1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FBF9A-EC9A-41E4-A24C-ECB5DC15CCD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25348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DF149-816A-4257-A64D-E23E91A5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D67D-1788-49E9-8A72-D51BBDC35ED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8256F-B716-4FA1-B0CC-85D20C72F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344F6A-D6D0-4CE3-8495-873C004D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8239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39B669-D18F-448E-A005-0A353671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8E19-67BD-479F-86A4-83562D16088A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031300-352D-4FEE-9216-28FB24137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DEB71-FD7D-4974-99DD-0F48E0466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117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70B882-5FC5-4C48-9562-890886DD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B560F-DDF3-445C-BCFF-188940BE86C9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2E7899-FE60-4FDA-8608-58147D09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32B5C-3285-477F-B755-A6F2F0F4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2751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7416E9-5919-4213-81D7-5E74B3B6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EB28F-9241-4A81-98DA-E2D7B604AE8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DFF1B2-A745-40FB-B885-B3638A4F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9AD96-7B7E-4E05-90E8-1F98943B0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1587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8459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052CFA6-7CF5-41BD-9D94-2D0DAE10842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IN" dirty="0"/>
              <a:t>Video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B3654-4C35-482F-B580-02C23F975B9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73453E7-DB68-4F83-8DFF-04AFBEC97959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EFEC5-10C4-4E79-B06E-F14B8F305F9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C05763-C066-4818-A1DF-64ED4D64BE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55670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129049-E3D5-4C0A-BB1F-72BEDB1FB5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" y="0"/>
            <a:ext cx="9139240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19104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501A2F11-32A0-4526-A5F7-F4382DA5B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" y="0"/>
            <a:ext cx="9139240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04351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3BDE2E-2BCF-4140-945E-7D5610CDE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" y="0"/>
            <a:ext cx="9139244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99988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3909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373392" y="795662"/>
            <a:ext cx="3695884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325" y="1954221"/>
            <a:ext cx="3245009" cy="979702"/>
          </a:xfr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325" y="3046159"/>
            <a:ext cx="3245009" cy="1046323"/>
          </a:xfrm>
        </p:spPr>
        <p:txBody>
          <a:bodyPr/>
          <a:lstStyle>
            <a:lvl1pPr marL="0" indent="0" algn="l">
              <a:spcAft>
                <a:spcPts val="900"/>
              </a:spcAft>
              <a:buNone/>
              <a:defRPr sz="1499">
                <a:solidFill>
                  <a:schemeClr val="bg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199" b="1">
                <a:solidFill>
                  <a:srgbClr val="404040"/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3BD223-2224-476C-AB5C-300C248C1618}"/>
              </a:ext>
            </a:extLst>
          </p:cNvPr>
          <p:cNvCxnSpPr>
            <a:cxnSpLocks/>
          </p:cNvCxnSpPr>
          <p:nvPr userDrawn="1"/>
        </p:nvCxnSpPr>
        <p:spPr>
          <a:xfrm>
            <a:off x="999368" y="5709060"/>
            <a:ext cx="6088405" cy="0"/>
          </a:xfrm>
          <a:prstGeom prst="line">
            <a:avLst/>
          </a:prstGeom>
          <a:ln>
            <a:solidFill>
              <a:srgbClr val="8282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51B4C43-E5F8-400E-A971-58A3766B1BF0}"/>
              </a:ext>
            </a:extLst>
          </p:cNvPr>
          <p:cNvSpPr txBox="1"/>
          <p:nvPr userDrawn="1"/>
        </p:nvSpPr>
        <p:spPr>
          <a:xfrm>
            <a:off x="346308" y="5605201"/>
            <a:ext cx="783397" cy="19758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GB" sz="900" dirty="0">
                <a:solidFill>
                  <a:srgbClr val="828290"/>
                </a:solidFill>
                <a:latin typeface="EYInterstate Light" panose="02000506000000020004" pitchFamily="2" charset="0"/>
              </a:rPr>
              <a:t>Written by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9465B6B-DFD4-4E0C-9ACE-E88CA22204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9368" y="6019189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1F2ED22-5637-4AB8-ABD8-3693A6EA5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9368" y="6216807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29A5E1BC-8F6B-43EF-9FF6-8242E7708BD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6307" y="5914642"/>
            <a:ext cx="431775" cy="57600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63F02F42-4916-4588-807F-4BB7367EB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BD928C5-1C7D-4599-A7E9-8AB1B188C6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7C281E8-2924-471F-A849-26C37A059B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1425911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CDE954B-B280-441B-9B2D-3DC58AAE3926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3D8FAC8-9530-49D4-8284-D35D1B1509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8" name="Rectangle 6">
              <a:extLst>
                <a:ext uri="{FF2B5EF4-FFF2-40B4-BE49-F238E27FC236}">
                  <a16:creationId xmlns:a16="http://schemas.microsoft.com/office/drawing/2014/main" id="{FD924F44-93C1-4254-B594-53DB14FD99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9" name="Rectangle 7">
              <a:extLst>
                <a:ext uri="{FF2B5EF4-FFF2-40B4-BE49-F238E27FC236}">
                  <a16:creationId xmlns:a16="http://schemas.microsoft.com/office/drawing/2014/main" id="{2A2DA425-7935-45A1-B63F-2D14CF8D5F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91EFF75E-13E7-4E35-B108-D9FD5E9C8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4411951F-E009-4FE7-B2EC-47771CA8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B28EE49C-5F5A-49C6-AEB8-6D12DDF34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6E2B7D76-D660-491F-8B04-169C6F138B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41BE51DE-402B-48B5-99C8-D8BB9A32DF3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8D5E878B-8859-44FA-A69D-DCE630AAB0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08D55808-ECDC-4E9B-84ED-7301E9E716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3436B310-313E-4A53-A70D-CA0D0D97FE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F3CE55A9-AE55-4169-A58D-8171D9916E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FA01BC48-4605-46FC-A7AC-192C7DBCA0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870190F3-472B-4296-B88D-D6904B9F3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6CEA0F2B-4AAB-4A16-B7F1-CFCB0C0DC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CD64F657-7EE7-4AF2-ADE4-160C87E64D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21">
              <a:extLst>
                <a:ext uri="{FF2B5EF4-FFF2-40B4-BE49-F238E27FC236}">
                  <a16:creationId xmlns:a16="http://schemas.microsoft.com/office/drawing/2014/main" id="{FA80A690-9084-4519-8D88-A01963C02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E847401D-2482-482A-AC12-D2E83C13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86054F72-4509-4465-B9A8-8DAE3EFD3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813850E4-4B62-4FDA-ABD6-F5A5AA5E7C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1B4F0124-2FAE-4D54-9ECC-E88A8031BB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2A730E5F-DF9C-488E-B4E0-EE9F501529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39861D7E-D8DA-436F-9E2F-5C08A8BFB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8B038F9F-6A9C-4E57-A659-0090AF4705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15E4EB7D-754D-4053-9A23-596C7CFDA9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28E147CB-2B8F-497B-B00B-C25E679DC5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E68BC676-C787-429D-B59B-1A5CE062F7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32">
              <a:extLst>
                <a:ext uri="{FF2B5EF4-FFF2-40B4-BE49-F238E27FC236}">
                  <a16:creationId xmlns:a16="http://schemas.microsoft.com/office/drawing/2014/main" id="{71266960-73CB-44B9-9A97-8108589891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33">
              <a:extLst>
                <a:ext uri="{FF2B5EF4-FFF2-40B4-BE49-F238E27FC236}">
                  <a16:creationId xmlns:a16="http://schemas.microsoft.com/office/drawing/2014/main" id="{3FF3AC5A-B742-4B29-8E04-03A71D82B9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34">
              <a:extLst>
                <a:ext uri="{FF2B5EF4-FFF2-40B4-BE49-F238E27FC236}">
                  <a16:creationId xmlns:a16="http://schemas.microsoft.com/office/drawing/2014/main" id="{0C912743-E24B-4E48-8196-5FBD1ECEE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35">
              <a:extLst>
                <a:ext uri="{FF2B5EF4-FFF2-40B4-BE49-F238E27FC236}">
                  <a16:creationId xmlns:a16="http://schemas.microsoft.com/office/drawing/2014/main" id="{6E2F01F4-1410-4FE1-B043-EA97A1541F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36">
              <a:extLst>
                <a:ext uri="{FF2B5EF4-FFF2-40B4-BE49-F238E27FC236}">
                  <a16:creationId xmlns:a16="http://schemas.microsoft.com/office/drawing/2014/main" id="{58ACFF1C-49F0-414E-B9E3-DE4E9FFAA3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37">
              <a:extLst>
                <a:ext uri="{FF2B5EF4-FFF2-40B4-BE49-F238E27FC236}">
                  <a16:creationId xmlns:a16="http://schemas.microsoft.com/office/drawing/2014/main" id="{DACBD04B-22FF-4A4F-8B29-A2F31A0542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38">
              <a:extLst>
                <a:ext uri="{FF2B5EF4-FFF2-40B4-BE49-F238E27FC236}">
                  <a16:creationId xmlns:a16="http://schemas.microsoft.com/office/drawing/2014/main" id="{A13F6E37-C22B-4FD3-ADFE-9C53ECB44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39">
              <a:extLst>
                <a:ext uri="{FF2B5EF4-FFF2-40B4-BE49-F238E27FC236}">
                  <a16:creationId xmlns:a16="http://schemas.microsoft.com/office/drawing/2014/main" id="{76256F1D-405A-49F9-8592-A899623F2D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40">
              <a:extLst>
                <a:ext uri="{FF2B5EF4-FFF2-40B4-BE49-F238E27FC236}">
                  <a16:creationId xmlns:a16="http://schemas.microsoft.com/office/drawing/2014/main" id="{2F9CAE14-DB05-4B70-867F-3F6164BDB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41">
              <a:extLst>
                <a:ext uri="{FF2B5EF4-FFF2-40B4-BE49-F238E27FC236}">
                  <a16:creationId xmlns:a16="http://schemas.microsoft.com/office/drawing/2014/main" id="{30C7B10F-7027-41F9-BEE2-F1575CB69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42">
              <a:extLst>
                <a:ext uri="{FF2B5EF4-FFF2-40B4-BE49-F238E27FC236}">
                  <a16:creationId xmlns:a16="http://schemas.microsoft.com/office/drawing/2014/main" id="{16B384B2-A2D9-4CB4-AF87-AF1004852B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43">
              <a:extLst>
                <a:ext uri="{FF2B5EF4-FFF2-40B4-BE49-F238E27FC236}">
                  <a16:creationId xmlns:a16="http://schemas.microsoft.com/office/drawing/2014/main" id="{DC309D60-84B9-4652-BEF1-F71EFAD3A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44">
              <a:extLst>
                <a:ext uri="{FF2B5EF4-FFF2-40B4-BE49-F238E27FC236}">
                  <a16:creationId xmlns:a16="http://schemas.microsoft.com/office/drawing/2014/main" id="{A4440044-5486-483F-B652-7EE384946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45">
              <a:extLst>
                <a:ext uri="{FF2B5EF4-FFF2-40B4-BE49-F238E27FC236}">
                  <a16:creationId xmlns:a16="http://schemas.microsoft.com/office/drawing/2014/main" id="{446771E9-EA09-4256-8955-FE392C07AF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46">
              <a:extLst>
                <a:ext uri="{FF2B5EF4-FFF2-40B4-BE49-F238E27FC236}">
                  <a16:creationId xmlns:a16="http://schemas.microsoft.com/office/drawing/2014/main" id="{FE985025-CAA5-44F2-9174-87CD1D8BA1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47">
              <a:extLst>
                <a:ext uri="{FF2B5EF4-FFF2-40B4-BE49-F238E27FC236}">
                  <a16:creationId xmlns:a16="http://schemas.microsoft.com/office/drawing/2014/main" id="{1105FBBE-AD06-4F22-94D8-E2E98185FA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48">
              <a:extLst>
                <a:ext uri="{FF2B5EF4-FFF2-40B4-BE49-F238E27FC236}">
                  <a16:creationId xmlns:a16="http://schemas.microsoft.com/office/drawing/2014/main" id="{8141824A-6AD4-4B53-B837-71461DD538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49">
              <a:extLst>
                <a:ext uri="{FF2B5EF4-FFF2-40B4-BE49-F238E27FC236}">
                  <a16:creationId xmlns:a16="http://schemas.microsoft.com/office/drawing/2014/main" id="{1CEF1D95-CD6C-417A-9539-CB4DBAA5E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50">
              <a:extLst>
                <a:ext uri="{FF2B5EF4-FFF2-40B4-BE49-F238E27FC236}">
                  <a16:creationId xmlns:a16="http://schemas.microsoft.com/office/drawing/2014/main" id="{BF6CB5D3-9648-4D73-AB7C-5374814E5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51">
              <a:extLst>
                <a:ext uri="{FF2B5EF4-FFF2-40B4-BE49-F238E27FC236}">
                  <a16:creationId xmlns:a16="http://schemas.microsoft.com/office/drawing/2014/main" id="{55F0E322-3AEE-482E-8E59-9FB04FACA9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4" name="Freeform 52">
              <a:extLst>
                <a:ext uri="{FF2B5EF4-FFF2-40B4-BE49-F238E27FC236}">
                  <a16:creationId xmlns:a16="http://schemas.microsoft.com/office/drawing/2014/main" id="{0D3C59AD-7CCF-4166-9D21-3C34848893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5" name="Freeform 53">
              <a:extLst>
                <a:ext uri="{FF2B5EF4-FFF2-40B4-BE49-F238E27FC236}">
                  <a16:creationId xmlns:a16="http://schemas.microsoft.com/office/drawing/2014/main" id="{9C9DA4CE-7B4D-42AE-9264-92B7D7757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6" name="Freeform 54">
              <a:extLst>
                <a:ext uri="{FF2B5EF4-FFF2-40B4-BE49-F238E27FC236}">
                  <a16:creationId xmlns:a16="http://schemas.microsoft.com/office/drawing/2014/main" id="{DBCBD0D2-5C9C-4B12-8CF8-9CA320825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7" name="Freeform 55">
              <a:extLst>
                <a:ext uri="{FF2B5EF4-FFF2-40B4-BE49-F238E27FC236}">
                  <a16:creationId xmlns:a16="http://schemas.microsoft.com/office/drawing/2014/main" id="{CDCFBD31-7961-4587-876E-1FAFC4E74AB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8" name="Freeform 56">
              <a:extLst>
                <a:ext uri="{FF2B5EF4-FFF2-40B4-BE49-F238E27FC236}">
                  <a16:creationId xmlns:a16="http://schemas.microsoft.com/office/drawing/2014/main" id="{52482C08-723A-4738-9787-3516B3C171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9" name="Freeform 57">
              <a:extLst>
                <a:ext uri="{FF2B5EF4-FFF2-40B4-BE49-F238E27FC236}">
                  <a16:creationId xmlns:a16="http://schemas.microsoft.com/office/drawing/2014/main" id="{5B72A8F0-33E3-42CD-88C2-C35BEC0E98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0" name="Freeform 58">
              <a:extLst>
                <a:ext uri="{FF2B5EF4-FFF2-40B4-BE49-F238E27FC236}">
                  <a16:creationId xmlns:a16="http://schemas.microsoft.com/office/drawing/2014/main" id="{73FC54A2-6588-499B-968A-79F4CA9CF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E6AB002-C130-4648-A18E-BA496FF175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2" name="Freeform 60">
              <a:extLst>
                <a:ext uri="{FF2B5EF4-FFF2-40B4-BE49-F238E27FC236}">
                  <a16:creationId xmlns:a16="http://schemas.microsoft.com/office/drawing/2014/main" id="{B0044278-9F7F-4596-96D2-ACFBE0DEC0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3" name="Freeform 61">
              <a:extLst>
                <a:ext uri="{FF2B5EF4-FFF2-40B4-BE49-F238E27FC236}">
                  <a16:creationId xmlns:a16="http://schemas.microsoft.com/office/drawing/2014/main" id="{79F75E0D-27A7-44C1-BF19-495F4768F9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4" name="Freeform 62">
              <a:extLst>
                <a:ext uri="{FF2B5EF4-FFF2-40B4-BE49-F238E27FC236}">
                  <a16:creationId xmlns:a16="http://schemas.microsoft.com/office/drawing/2014/main" id="{E5B9E395-C74C-4D98-8911-EE2C765D8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5" name="Freeform 63">
              <a:extLst>
                <a:ext uri="{FF2B5EF4-FFF2-40B4-BE49-F238E27FC236}">
                  <a16:creationId xmlns:a16="http://schemas.microsoft.com/office/drawing/2014/main" id="{53BB8418-388C-4142-9A80-8BF00A87F7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6" name="Freeform 64">
              <a:extLst>
                <a:ext uri="{FF2B5EF4-FFF2-40B4-BE49-F238E27FC236}">
                  <a16:creationId xmlns:a16="http://schemas.microsoft.com/office/drawing/2014/main" id="{0256DB41-B3C1-4FEB-B394-9762C00E7F7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7" name="Freeform 65">
              <a:extLst>
                <a:ext uri="{FF2B5EF4-FFF2-40B4-BE49-F238E27FC236}">
                  <a16:creationId xmlns:a16="http://schemas.microsoft.com/office/drawing/2014/main" id="{F2BC9C1F-3F30-47A6-B503-20FB179B7F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8" name="Freeform 66">
              <a:extLst>
                <a:ext uri="{FF2B5EF4-FFF2-40B4-BE49-F238E27FC236}">
                  <a16:creationId xmlns:a16="http://schemas.microsoft.com/office/drawing/2014/main" id="{F2E1921C-CA0E-4886-93CA-956A6497CF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9" name="Freeform 67">
              <a:extLst>
                <a:ext uri="{FF2B5EF4-FFF2-40B4-BE49-F238E27FC236}">
                  <a16:creationId xmlns:a16="http://schemas.microsoft.com/office/drawing/2014/main" id="{33147323-CD74-4B45-8B3D-9FC2D6ABC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0" name="Freeform 68">
              <a:extLst>
                <a:ext uri="{FF2B5EF4-FFF2-40B4-BE49-F238E27FC236}">
                  <a16:creationId xmlns:a16="http://schemas.microsoft.com/office/drawing/2014/main" id="{646502BE-8655-4E99-B8D3-19E6C1D2B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1" name="Freeform 69">
              <a:extLst>
                <a:ext uri="{FF2B5EF4-FFF2-40B4-BE49-F238E27FC236}">
                  <a16:creationId xmlns:a16="http://schemas.microsoft.com/office/drawing/2014/main" id="{7B89F1B5-6B06-45D2-838B-039A44EFF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2" name="Freeform 70">
              <a:extLst>
                <a:ext uri="{FF2B5EF4-FFF2-40B4-BE49-F238E27FC236}">
                  <a16:creationId xmlns:a16="http://schemas.microsoft.com/office/drawing/2014/main" id="{07A005EC-C937-4146-8D02-C00C5931E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Title 1">
            <a:extLst>
              <a:ext uri="{FF2B5EF4-FFF2-40B4-BE49-F238E27FC236}">
                <a16:creationId xmlns:a16="http://schemas.microsoft.com/office/drawing/2014/main" id="{3F36D6CC-3534-47CC-AECE-83EDA463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291" y="2158329"/>
            <a:ext cx="2998765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64" name="Subtitle 2">
            <a:extLst>
              <a:ext uri="{FF2B5EF4-FFF2-40B4-BE49-F238E27FC236}">
                <a16:creationId xmlns:a16="http://schemas.microsoft.com/office/drawing/2014/main" id="{C26FB38E-4E99-4AFB-8C8C-F03F7A963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435" y="3200329"/>
            <a:ext cx="3013901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E95BC52-A56D-4358-A294-750179EBB698}"/>
              </a:ext>
            </a:extLst>
          </p:cNvPr>
          <p:cNvGrpSpPr/>
          <p:nvPr userDrawn="1"/>
        </p:nvGrpSpPr>
        <p:grpSpPr>
          <a:xfrm>
            <a:off x="366834" y="876059"/>
            <a:ext cx="3639576" cy="3374475"/>
            <a:chOff x="6855933" y="899048"/>
            <a:chExt cx="4855295" cy="3374475"/>
          </a:xfrm>
          <a:solidFill>
            <a:schemeClr val="tx2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CBD2AD5-9A79-4CFE-A808-769ADC8898F3}"/>
                </a:ext>
              </a:extLst>
            </p:cNvPr>
            <p:cNvSpPr/>
            <p:nvPr/>
          </p:nvSpPr>
          <p:spPr>
            <a:xfrm>
              <a:off x="6855933" y="899048"/>
              <a:ext cx="4855295" cy="3374475"/>
            </a:xfrm>
            <a:custGeom>
              <a:avLst/>
              <a:gdLst>
                <a:gd name="connsiteX0" fmla="*/ 6731 w 4855294"/>
                <a:gd name="connsiteY0" fmla="*/ 863542 h 3374474"/>
                <a:gd name="connsiteX1" fmla="*/ 6731 w 4855294"/>
                <a:gd name="connsiteY1" fmla="*/ 3095901 h 3374474"/>
                <a:gd name="connsiteX2" fmla="*/ 145659 w 4855294"/>
                <a:gd name="connsiteY2" fmla="*/ 3095901 h 3374474"/>
                <a:gd name="connsiteX3" fmla="*/ 145659 w 4855294"/>
                <a:gd name="connsiteY3" fmla="*/ 988380 h 3374474"/>
                <a:gd name="connsiteX4" fmla="*/ 4715918 w 4855294"/>
                <a:gd name="connsiteY4" fmla="*/ 179673 h 3374474"/>
                <a:gd name="connsiteX5" fmla="*/ 4715918 w 4855294"/>
                <a:gd name="connsiteY5" fmla="*/ 3234829 h 3374474"/>
                <a:gd name="connsiteX6" fmla="*/ 840208 w 4855294"/>
                <a:gd name="connsiteY6" fmla="*/ 3234829 h 3374474"/>
                <a:gd name="connsiteX7" fmla="*/ 840208 w 4855294"/>
                <a:gd name="connsiteY7" fmla="*/ 3373757 h 3374474"/>
                <a:gd name="connsiteX8" fmla="*/ 4854846 w 4855294"/>
                <a:gd name="connsiteY8" fmla="*/ 3373757 h 3374474"/>
                <a:gd name="connsiteX9" fmla="*/ 4854846 w 4855294"/>
                <a:gd name="connsiteY9" fmla="*/ 6731 h 3374474"/>
                <a:gd name="connsiteX10" fmla="*/ 6731 w 4855294"/>
                <a:gd name="connsiteY10" fmla="*/ 863542 h 337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55294" h="3374474">
                  <a:moveTo>
                    <a:pt x="6731" y="863542"/>
                  </a:moveTo>
                  <a:lnTo>
                    <a:pt x="6731" y="3095901"/>
                  </a:lnTo>
                  <a:lnTo>
                    <a:pt x="145659" y="3095901"/>
                  </a:lnTo>
                  <a:lnTo>
                    <a:pt x="145659" y="988380"/>
                  </a:lnTo>
                  <a:lnTo>
                    <a:pt x="4715918" y="179673"/>
                  </a:lnTo>
                  <a:lnTo>
                    <a:pt x="4715918" y="3234829"/>
                  </a:lnTo>
                  <a:lnTo>
                    <a:pt x="840208" y="3234829"/>
                  </a:lnTo>
                  <a:lnTo>
                    <a:pt x="840208" y="3373757"/>
                  </a:lnTo>
                  <a:lnTo>
                    <a:pt x="4854846" y="3373757"/>
                  </a:lnTo>
                  <a:lnTo>
                    <a:pt x="4854846" y="6731"/>
                  </a:lnTo>
                  <a:lnTo>
                    <a:pt x="6731" y="8635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EE673CB-A779-4F64-B72D-93428DD2B26D}"/>
                </a:ext>
              </a:extLst>
            </p:cNvPr>
            <p:cNvSpPr/>
            <p:nvPr/>
          </p:nvSpPr>
          <p:spPr>
            <a:xfrm>
              <a:off x="6855933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8144C98-507D-403B-8819-FBBF64A82FA3}"/>
                </a:ext>
              </a:extLst>
            </p:cNvPr>
            <p:cNvSpPr/>
            <p:nvPr/>
          </p:nvSpPr>
          <p:spPr>
            <a:xfrm>
              <a:off x="7133789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1919CB3-2430-4DA6-BF41-59A1EF9C03CB}"/>
                </a:ext>
              </a:extLst>
            </p:cNvPr>
            <p:cNvSpPr/>
            <p:nvPr/>
          </p:nvSpPr>
          <p:spPr>
            <a:xfrm>
              <a:off x="7411555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</p:grpSp>
      <p:grpSp>
        <p:nvGrpSpPr>
          <p:cNvPr id="82" name="Group 4">
            <a:extLst>
              <a:ext uri="{FF2B5EF4-FFF2-40B4-BE49-F238E27FC236}">
                <a16:creationId xmlns:a16="http://schemas.microsoft.com/office/drawing/2014/main" id="{C5FADEE5-07C4-41A9-88D6-C6D2ED1362B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5A2C465B-7D43-431D-A35E-50762E7696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AC35E6C1-71A8-4C9D-A1A5-682B0BD0A0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4287329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342E118-6F1D-4C46-956E-4CCCBCAA7952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049CA-64AE-409F-988D-A7317F8AD1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E37A0A05-0A78-44A7-8873-0A1A20C871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DEA0CBE-8527-4287-BF98-DA48947875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444058C6-612A-446E-8F68-0E5CC4CFF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1011EC31-E0C3-404F-93B3-EFD3DADC11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3C9D076B-D88C-4089-8D58-9A31CFCDB0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29DB43AC-B765-4ECB-B483-562473BD4A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AF1DE1B8-EA4B-4A98-A97D-BA5EEA42B1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F8F60B79-7AF5-4C5E-A5EF-126F117D59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0A0438AD-9937-4C25-AB9E-7F8C8CCA2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6FDE2726-7032-4BE4-A420-0ECF49A32A8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50C22C21-F8DB-486D-9042-765D68AE3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7F763F72-BB8F-482C-9FDA-40EDD6EE5F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710F466C-6BEC-4970-9707-40D800274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3332407D-F423-41B2-985F-8A4482C61D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44E3286F-1188-47B1-8B46-3498795DF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E7BD9E0B-920A-4409-95E7-40A47107B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9D2625B8-0A5B-46EF-8302-77353AB0D3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DE6C9E0E-C49B-4FBE-97F3-BB6DFAC5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7" name="Freeform 24">
              <a:extLst>
                <a:ext uri="{FF2B5EF4-FFF2-40B4-BE49-F238E27FC236}">
                  <a16:creationId xmlns:a16="http://schemas.microsoft.com/office/drawing/2014/main" id="{580801ED-9260-41DB-A0B7-5AF24B3227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8" name="Freeform 25">
              <a:extLst>
                <a:ext uri="{FF2B5EF4-FFF2-40B4-BE49-F238E27FC236}">
                  <a16:creationId xmlns:a16="http://schemas.microsoft.com/office/drawing/2014/main" id="{3A9842FB-6E95-4D11-B5B9-58C4CB82C2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9" name="Freeform 26">
              <a:extLst>
                <a:ext uri="{FF2B5EF4-FFF2-40B4-BE49-F238E27FC236}">
                  <a16:creationId xmlns:a16="http://schemas.microsoft.com/office/drawing/2014/main" id="{076538BB-C266-42BE-916B-458AF9EFB2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0" name="Freeform 27">
              <a:extLst>
                <a:ext uri="{FF2B5EF4-FFF2-40B4-BE49-F238E27FC236}">
                  <a16:creationId xmlns:a16="http://schemas.microsoft.com/office/drawing/2014/main" id="{A7C95C0F-A1E9-46B5-B9DB-284F35C72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28">
              <a:extLst>
                <a:ext uri="{FF2B5EF4-FFF2-40B4-BE49-F238E27FC236}">
                  <a16:creationId xmlns:a16="http://schemas.microsoft.com/office/drawing/2014/main" id="{BEEA6186-B2B9-4E5E-9631-B6332C7F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29">
              <a:extLst>
                <a:ext uri="{FF2B5EF4-FFF2-40B4-BE49-F238E27FC236}">
                  <a16:creationId xmlns:a16="http://schemas.microsoft.com/office/drawing/2014/main" id="{E9B00A5D-BE04-4D7D-B4A2-204E2D0E04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30">
              <a:extLst>
                <a:ext uri="{FF2B5EF4-FFF2-40B4-BE49-F238E27FC236}">
                  <a16:creationId xmlns:a16="http://schemas.microsoft.com/office/drawing/2014/main" id="{72C85502-C007-49A3-A8AB-2BCC8C5394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31">
              <a:extLst>
                <a:ext uri="{FF2B5EF4-FFF2-40B4-BE49-F238E27FC236}">
                  <a16:creationId xmlns:a16="http://schemas.microsoft.com/office/drawing/2014/main" id="{9A42586B-B388-4323-82EB-ED3423EDC5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32">
              <a:extLst>
                <a:ext uri="{FF2B5EF4-FFF2-40B4-BE49-F238E27FC236}">
                  <a16:creationId xmlns:a16="http://schemas.microsoft.com/office/drawing/2014/main" id="{558D2F0C-3796-492F-9EBD-4BB82219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33">
              <a:extLst>
                <a:ext uri="{FF2B5EF4-FFF2-40B4-BE49-F238E27FC236}">
                  <a16:creationId xmlns:a16="http://schemas.microsoft.com/office/drawing/2014/main" id="{DE4E3633-17EF-414F-A86D-0B6A9F2F09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34">
              <a:extLst>
                <a:ext uri="{FF2B5EF4-FFF2-40B4-BE49-F238E27FC236}">
                  <a16:creationId xmlns:a16="http://schemas.microsoft.com/office/drawing/2014/main" id="{2572AE39-9386-47FC-B6AF-FBCF804BE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35">
              <a:extLst>
                <a:ext uri="{FF2B5EF4-FFF2-40B4-BE49-F238E27FC236}">
                  <a16:creationId xmlns:a16="http://schemas.microsoft.com/office/drawing/2014/main" id="{7096AEC6-B8C0-4212-842F-89677AE7D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36">
              <a:extLst>
                <a:ext uri="{FF2B5EF4-FFF2-40B4-BE49-F238E27FC236}">
                  <a16:creationId xmlns:a16="http://schemas.microsoft.com/office/drawing/2014/main" id="{406AD873-E434-40CF-BFBD-6D1D1CA7CB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37">
              <a:extLst>
                <a:ext uri="{FF2B5EF4-FFF2-40B4-BE49-F238E27FC236}">
                  <a16:creationId xmlns:a16="http://schemas.microsoft.com/office/drawing/2014/main" id="{74857EE2-44CC-4E8F-B1BB-355509B3E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38">
              <a:extLst>
                <a:ext uri="{FF2B5EF4-FFF2-40B4-BE49-F238E27FC236}">
                  <a16:creationId xmlns:a16="http://schemas.microsoft.com/office/drawing/2014/main" id="{D39EC8B1-952E-4BF5-9735-6A3858416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39">
              <a:extLst>
                <a:ext uri="{FF2B5EF4-FFF2-40B4-BE49-F238E27FC236}">
                  <a16:creationId xmlns:a16="http://schemas.microsoft.com/office/drawing/2014/main" id="{EA37D3DF-3401-44BD-97F4-F423BFC87A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40">
              <a:extLst>
                <a:ext uri="{FF2B5EF4-FFF2-40B4-BE49-F238E27FC236}">
                  <a16:creationId xmlns:a16="http://schemas.microsoft.com/office/drawing/2014/main" id="{7DFA4B46-95EA-4D4D-800F-4D2DB7BB66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41">
              <a:extLst>
                <a:ext uri="{FF2B5EF4-FFF2-40B4-BE49-F238E27FC236}">
                  <a16:creationId xmlns:a16="http://schemas.microsoft.com/office/drawing/2014/main" id="{EF5012BA-3255-4BEF-8F4F-9117A6BEF3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42">
              <a:extLst>
                <a:ext uri="{FF2B5EF4-FFF2-40B4-BE49-F238E27FC236}">
                  <a16:creationId xmlns:a16="http://schemas.microsoft.com/office/drawing/2014/main" id="{223989A0-E246-4806-AF7E-9D6C2B1DD4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43">
              <a:extLst>
                <a:ext uri="{FF2B5EF4-FFF2-40B4-BE49-F238E27FC236}">
                  <a16:creationId xmlns:a16="http://schemas.microsoft.com/office/drawing/2014/main" id="{5FED967A-F1ED-4489-A689-A9A49A278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DA362954-FE74-40B7-AB98-CC8AC60FFC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C1C7EF3F-CB28-4C69-901C-8F9F09C5B5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80D5AA14-D31C-42E8-B89F-2FCABF204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3894EB82-A456-47F8-BB06-FE894AF4B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A88F5C3F-FAE1-4A50-86D3-E9A1CAA89A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1EFCBDA7-FA42-4391-9872-95EB6DDEA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50">
              <a:extLst>
                <a:ext uri="{FF2B5EF4-FFF2-40B4-BE49-F238E27FC236}">
                  <a16:creationId xmlns:a16="http://schemas.microsoft.com/office/drawing/2014/main" id="{721D8C30-DB23-4A0B-8A74-BC46708647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51">
              <a:extLst>
                <a:ext uri="{FF2B5EF4-FFF2-40B4-BE49-F238E27FC236}">
                  <a16:creationId xmlns:a16="http://schemas.microsoft.com/office/drawing/2014/main" id="{01AD00CA-8BC7-4B62-AC64-03851855A7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52">
              <a:extLst>
                <a:ext uri="{FF2B5EF4-FFF2-40B4-BE49-F238E27FC236}">
                  <a16:creationId xmlns:a16="http://schemas.microsoft.com/office/drawing/2014/main" id="{BC957590-E3D7-48BF-A1DF-73DCD76738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53">
              <a:extLst>
                <a:ext uri="{FF2B5EF4-FFF2-40B4-BE49-F238E27FC236}">
                  <a16:creationId xmlns:a16="http://schemas.microsoft.com/office/drawing/2014/main" id="{9BC2125B-AF0E-4411-AFA7-3F79B873B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54">
              <a:extLst>
                <a:ext uri="{FF2B5EF4-FFF2-40B4-BE49-F238E27FC236}">
                  <a16:creationId xmlns:a16="http://schemas.microsoft.com/office/drawing/2014/main" id="{1E5BE33C-9675-423A-802C-0A789DB18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55">
              <a:extLst>
                <a:ext uri="{FF2B5EF4-FFF2-40B4-BE49-F238E27FC236}">
                  <a16:creationId xmlns:a16="http://schemas.microsoft.com/office/drawing/2014/main" id="{FB04A8AC-9DA2-4FB3-985A-DD8E64391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56">
              <a:extLst>
                <a:ext uri="{FF2B5EF4-FFF2-40B4-BE49-F238E27FC236}">
                  <a16:creationId xmlns:a16="http://schemas.microsoft.com/office/drawing/2014/main" id="{F365BB87-C861-4F40-A844-477BAA1EAA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57">
              <a:extLst>
                <a:ext uri="{FF2B5EF4-FFF2-40B4-BE49-F238E27FC236}">
                  <a16:creationId xmlns:a16="http://schemas.microsoft.com/office/drawing/2014/main" id="{8B7E2806-AAFA-45B5-B801-55C79A927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58">
              <a:extLst>
                <a:ext uri="{FF2B5EF4-FFF2-40B4-BE49-F238E27FC236}">
                  <a16:creationId xmlns:a16="http://schemas.microsoft.com/office/drawing/2014/main" id="{7A49B80F-B4C0-4F31-9238-8123D3E20D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59">
              <a:extLst>
                <a:ext uri="{FF2B5EF4-FFF2-40B4-BE49-F238E27FC236}">
                  <a16:creationId xmlns:a16="http://schemas.microsoft.com/office/drawing/2014/main" id="{9C60C45F-865F-4118-A4B0-174C696B47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60">
              <a:extLst>
                <a:ext uri="{FF2B5EF4-FFF2-40B4-BE49-F238E27FC236}">
                  <a16:creationId xmlns:a16="http://schemas.microsoft.com/office/drawing/2014/main" id="{15FBF980-B96C-472B-A46B-A731CA164E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61">
              <a:extLst>
                <a:ext uri="{FF2B5EF4-FFF2-40B4-BE49-F238E27FC236}">
                  <a16:creationId xmlns:a16="http://schemas.microsoft.com/office/drawing/2014/main" id="{64F1DD18-05EE-4F9F-9E6B-E03C4C500F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62">
              <a:extLst>
                <a:ext uri="{FF2B5EF4-FFF2-40B4-BE49-F238E27FC236}">
                  <a16:creationId xmlns:a16="http://schemas.microsoft.com/office/drawing/2014/main" id="{6051CC00-BFF2-4334-9855-62AD58854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63">
              <a:extLst>
                <a:ext uri="{FF2B5EF4-FFF2-40B4-BE49-F238E27FC236}">
                  <a16:creationId xmlns:a16="http://schemas.microsoft.com/office/drawing/2014/main" id="{905DD261-B224-46ED-8CEE-E8D180BA4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64">
              <a:extLst>
                <a:ext uri="{FF2B5EF4-FFF2-40B4-BE49-F238E27FC236}">
                  <a16:creationId xmlns:a16="http://schemas.microsoft.com/office/drawing/2014/main" id="{A23129DF-0296-4CA9-9723-124682F0A7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65">
              <a:extLst>
                <a:ext uri="{FF2B5EF4-FFF2-40B4-BE49-F238E27FC236}">
                  <a16:creationId xmlns:a16="http://schemas.microsoft.com/office/drawing/2014/main" id="{A2A2BF8E-DA3A-4AC0-B7EB-7CAABFC9E6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66">
              <a:extLst>
                <a:ext uri="{FF2B5EF4-FFF2-40B4-BE49-F238E27FC236}">
                  <a16:creationId xmlns:a16="http://schemas.microsoft.com/office/drawing/2014/main" id="{BEBFC1A4-92B9-418F-A0A9-2E210A37BC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67">
              <a:extLst>
                <a:ext uri="{FF2B5EF4-FFF2-40B4-BE49-F238E27FC236}">
                  <a16:creationId xmlns:a16="http://schemas.microsoft.com/office/drawing/2014/main" id="{A28B9FD0-8354-4DD6-856A-157C5F8768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68">
              <a:extLst>
                <a:ext uri="{FF2B5EF4-FFF2-40B4-BE49-F238E27FC236}">
                  <a16:creationId xmlns:a16="http://schemas.microsoft.com/office/drawing/2014/main" id="{83D3DEEE-A610-48BE-BADD-6BA188B5B8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69">
              <a:extLst>
                <a:ext uri="{FF2B5EF4-FFF2-40B4-BE49-F238E27FC236}">
                  <a16:creationId xmlns:a16="http://schemas.microsoft.com/office/drawing/2014/main" id="{463C7ADB-C654-4D24-9055-0B6003A770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70">
              <a:extLst>
                <a:ext uri="{FF2B5EF4-FFF2-40B4-BE49-F238E27FC236}">
                  <a16:creationId xmlns:a16="http://schemas.microsoft.com/office/drawing/2014/main" id="{40CF3793-E792-4DB3-8064-4B43F4706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708291" y="2158329"/>
            <a:ext cx="3586044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 userDrawn="1">
            <p:ph type="subTitle" idx="1"/>
          </p:nvPr>
        </p:nvSpPr>
        <p:spPr>
          <a:xfrm>
            <a:off x="708435" y="3200329"/>
            <a:ext cx="3604144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A731D0-020D-4D8E-955D-2354AF0FE452}"/>
              </a:ext>
            </a:extLst>
          </p:cNvPr>
          <p:cNvSpPr/>
          <p:nvPr userDrawn="1"/>
        </p:nvSpPr>
        <p:spPr>
          <a:xfrm>
            <a:off x="366834" y="723658"/>
            <a:ext cx="4258491" cy="3452894"/>
          </a:xfrm>
          <a:custGeom>
            <a:avLst/>
            <a:gdLst>
              <a:gd name="connsiteX0" fmla="*/ 8749 w 5680945"/>
              <a:gd name="connsiteY0" fmla="*/ 1021520 h 3452894"/>
              <a:gd name="connsiteX1" fmla="*/ 8749 w 5680945"/>
              <a:gd name="connsiteY1" fmla="*/ 3164181 h 3452894"/>
              <a:gd name="connsiteX2" fmla="*/ 151414 w 5680945"/>
              <a:gd name="connsiteY2" fmla="*/ 3164181 h 3452894"/>
              <a:gd name="connsiteX3" fmla="*/ 151414 w 5680945"/>
              <a:gd name="connsiteY3" fmla="*/ 1140155 h 3452894"/>
              <a:gd name="connsiteX4" fmla="*/ 5534897 w 5680945"/>
              <a:gd name="connsiteY4" fmla="*/ 179294 h 3452894"/>
              <a:gd name="connsiteX5" fmla="*/ 5534897 w 5680945"/>
              <a:gd name="connsiteY5" fmla="*/ 3306846 h 3452894"/>
              <a:gd name="connsiteX6" fmla="*/ 864624 w 5680945"/>
              <a:gd name="connsiteY6" fmla="*/ 3306846 h 3452894"/>
              <a:gd name="connsiteX7" fmla="*/ 864624 w 5680945"/>
              <a:gd name="connsiteY7" fmla="*/ 3449395 h 3452894"/>
              <a:gd name="connsiteX8" fmla="*/ 5677562 w 5680945"/>
              <a:gd name="connsiteY8" fmla="*/ 3449395 h 3452894"/>
              <a:gd name="connsiteX9" fmla="*/ 5677562 w 5680945"/>
              <a:gd name="connsiteY9" fmla="*/ 8749 h 3452894"/>
              <a:gd name="connsiteX10" fmla="*/ 8749 w 5680945"/>
              <a:gd name="connsiteY10" fmla="*/ 1021520 h 34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80945" h="3452894">
                <a:moveTo>
                  <a:pt x="8749" y="1021520"/>
                </a:moveTo>
                <a:lnTo>
                  <a:pt x="8749" y="3164181"/>
                </a:lnTo>
                <a:lnTo>
                  <a:pt x="151414" y="3164181"/>
                </a:lnTo>
                <a:lnTo>
                  <a:pt x="151414" y="1140155"/>
                </a:lnTo>
                <a:lnTo>
                  <a:pt x="5534897" y="179294"/>
                </a:lnTo>
                <a:lnTo>
                  <a:pt x="5534897" y="3306846"/>
                </a:lnTo>
                <a:lnTo>
                  <a:pt x="864624" y="3306846"/>
                </a:lnTo>
                <a:lnTo>
                  <a:pt x="864624" y="3449395"/>
                </a:lnTo>
                <a:lnTo>
                  <a:pt x="5677562" y="3449395"/>
                </a:lnTo>
                <a:lnTo>
                  <a:pt x="5677562" y="8749"/>
                </a:lnTo>
                <a:lnTo>
                  <a:pt x="8749" y="102152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324C54-B75E-4AC0-90C2-FA558C7716F7}"/>
              </a:ext>
            </a:extLst>
          </p:cNvPr>
          <p:cNvSpPr/>
          <p:nvPr/>
        </p:nvSpPr>
        <p:spPr>
          <a:xfrm>
            <a:off x="366834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A95478-C099-485F-AD95-A617656C6C7C}"/>
              </a:ext>
            </a:extLst>
          </p:cNvPr>
          <p:cNvSpPr/>
          <p:nvPr/>
        </p:nvSpPr>
        <p:spPr>
          <a:xfrm>
            <a:off x="580721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5680A1-86D1-44C2-AA38-0DF5735F1F26}"/>
              </a:ext>
            </a:extLst>
          </p:cNvPr>
          <p:cNvSpPr/>
          <p:nvPr/>
        </p:nvSpPr>
        <p:spPr>
          <a:xfrm>
            <a:off x="794519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grpSp>
        <p:nvGrpSpPr>
          <p:cNvPr id="76" name="Group 4">
            <a:extLst>
              <a:ext uri="{FF2B5EF4-FFF2-40B4-BE49-F238E27FC236}">
                <a16:creationId xmlns:a16="http://schemas.microsoft.com/office/drawing/2014/main" id="{9D60B6B0-F7ED-4B9F-A77C-632AC4EA661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CC1B45B9-64DF-4C5B-9711-FA69AD5370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BA55CB73-EE25-43B6-9720-855E16C4B15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3528566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5A2BE92-ABF7-4A82-BC35-00F28F500FE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137921"/>
            <a:ext cx="3716193" cy="426745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81FCAA-64D2-4A9C-B16E-9C4E3BB431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7311" y="3813288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03CDC117-35F2-47B2-85B2-29CB8EE7E0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7311" y="4055931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to go here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0A15EA9-2372-4E06-83C2-1E13AB1FA6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9865" y="3578084"/>
            <a:ext cx="583915" cy="77895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83DAE-9FEB-4E9C-85BA-A34BD239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9866" y="1137921"/>
            <a:ext cx="4096935" cy="373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Key Takeaways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ABE303-7041-4312-AD03-0E872AEF9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9866" y="1635009"/>
            <a:ext cx="4096935" cy="1611554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US" dirty="0"/>
              <a:t>Content EY Interstate Light, 16pt, Lorem ipsum dolor, 12pt, </a:t>
            </a:r>
            <a:r>
              <a:rPr lang="en-US" dirty="0" err="1"/>
              <a:t>Utinam</a:t>
            </a:r>
            <a:r>
              <a:rPr lang="en-US" dirty="0"/>
              <a:t>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abhorreant</a:t>
            </a:r>
            <a:r>
              <a:rPr lang="en-US" dirty="0"/>
              <a:t> </a:t>
            </a:r>
            <a:r>
              <a:rPr lang="en-US" dirty="0" err="1"/>
              <a:t>sead</a:t>
            </a:r>
            <a:r>
              <a:rPr lang="en-US" dirty="0"/>
              <a:t>. </a:t>
            </a:r>
            <a:r>
              <a:rPr lang="en-US" dirty="0" err="1"/>
              <a:t>Putant</a:t>
            </a:r>
            <a:r>
              <a:rPr lang="en-US" dirty="0"/>
              <a:t> </a:t>
            </a:r>
            <a:r>
              <a:rPr lang="en-US" dirty="0" err="1"/>
              <a:t>probatus</a:t>
            </a:r>
            <a:r>
              <a:rPr lang="en-US" dirty="0"/>
              <a:t> id vis, ad his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habemus</a:t>
            </a:r>
            <a:r>
              <a:rPr lang="en-US" dirty="0"/>
              <a:t> </a:t>
            </a:r>
            <a:r>
              <a:rPr lang="en-US" dirty="0" err="1"/>
              <a:t>repudiare</a:t>
            </a:r>
            <a:r>
              <a:rPr lang="en-US" dirty="0"/>
              <a:t>, has an </a:t>
            </a:r>
            <a:r>
              <a:rPr lang="en-US" dirty="0" err="1"/>
              <a:t>pericula</a:t>
            </a:r>
            <a:r>
              <a:rPr lang="en-US" dirty="0"/>
              <a:t> </a:t>
            </a:r>
            <a:r>
              <a:rPr lang="en-US" dirty="0" err="1"/>
              <a:t>tractatos</a:t>
            </a:r>
            <a:r>
              <a:rPr lang="en-US" dirty="0"/>
              <a:t>.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dissentias</a:t>
            </a:r>
            <a:r>
              <a:rPr lang="en-US" dirty="0"/>
              <a:t> ad. </a:t>
            </a:r>
            <a:r>
              <a:rPr lang="en-US" dirty="0" err="1"/>
              <a:t>Patrioque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ex, id </a:t>
            </a:r>
            <a:r>
              <a:rPr lang="en-US" dirty="0" err="1"/>
              <a:t>admodum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B69EB865-6B86-419B-923C-F7DDC68C9C6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661012-3455-4F88-94AD-14869D2D540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5A370AE8-5791-42C9-8C21-9CF7134D1D4C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1FBA45-9D10-4CA1-B5FE-DF08BC4B79D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C45D8-BA71-4A92-82B2-C059AF6B670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84535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0356C28-34FC-48BD-943E-82B485EB0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137920"/>
            <a:ext cx="82296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69FE1-2141-4E78-8B01-84E57EEFE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BD5EB-DEFD-48AB-A88F-6438635F6CA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482B3-B946-42D6-98EA-72EE48EE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2DD5AC-66F0-425C-A9DE-04845131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83359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6139" y="1"/>
            <a:ext cx="2997862" cy="615610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558041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5471882" cy="873760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7201" y="2311401"/>
            <a:ext cx="2683690" cy="384470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45392" y="2311402"/>
            <a:ext cx="2683690" cy="1254759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7D58C8-1517-42AA-8B2A-E449A3F6F02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45392" y="4236721"/>
            <a:ext cx="2683690" cy="1944160"/>
          </a:xfrm>
        </p:spPr>
        <p:txBody>
          <a:bodyPr numCol="1"/>
          <a:lstStyle>
            <a:lvl1pPr marL="0" indent="0">
              <a:buNone/>
              <a:defRPr sz="1349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E820DC59-E206-4DC0-9012-584F8EBAF7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578987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3C7F4-1F66-48B4-8A7F-96C64986A2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5293FA5-D54B-4508-82BB-BEB484CC464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F1198-1F5C-4C8B-A7E4-2658430FBC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A2D1B-5973-42E9-87B4-02C40C0EF1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72383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787414" cy="6857999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418" y="294200"/>
            <a:ext cx="6665528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20417" y="1137921"/>
            <a:ext cx="2056091" cy="5018184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293076" y="1137921"/>
            <a:ext cx="2101787" cy="501818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F4A6F8-D9C6-4FEE-9324-5200D308BB1F}"/>
              </a:ext>
            </a:extLst>
          </p:cNvPr>
          <p:cNvSpPr>
            <a:spLocks noGrp="1"/>
          </p:cNvSpPr>
          <p:nvPr userDrawn="1">
            <p:ph idx="12" hasCustomPrompt="1"/>
          </p:nvPr>
        </p:nvSpPr>
        <p:spPr>
          <a:xfrm>
            <a:off x="6611431" y="1137922"/>
            <a:ext cx="2075369" cy="2796151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B63A7CBA-3151-452E-BD2F-D3E65CE1595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20418" y="907750"/>
            <a:ext cx="666552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571DE-086F-444C-976E-D386CED54CF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7D1B2F7-0718-400F-90B9-394B2BE3DC1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78D09-F6E9-4981-B6E0-209D099207E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170B6-45D3-4E0A-A799-1F973EAAC5E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44281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357827" y="1488927"/>
            <a:ext cx="1752878" cy="858838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12" y="2526765"/>
            <a:ext cx="3966934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812" y="4632765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rgbClr val="2E2E38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Name Surname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34CE9DD-CE12-4D9F-8FD6-A2522F36C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812" y="4971442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rgbClr val="2E2E38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4086718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533" y="2060235"/>
            <a:ext cx="3966934" cy="302552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 algn="ctr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533" y="5506678"/>
            <a:ext cx="3966934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2E2E38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Name Surname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533" y="5818717"/>
            <a:ext cx="3966934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2E2E38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Job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3695561" y="979788"/>
            <a:ext cx="175287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15343743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3659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D9F631-BCA2-47E9-B382-A1254CE4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C882-A881-4260-AAAC-844B16F9678C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D1872-1F65-44DE-8D43-3328C27B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C50CF-7368-4D25-B2B5-360BA59E7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8766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052CFA6-7CF5-41BD-9D94-2D0DAE10842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IN" dirty="0"/>
              <a:t>Video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3830C-23AE-48E4-B9DE-E91E6CE0B8B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1361EE7-DFEE-414F-B3DC-5DB03EF15E7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F742A9-BF69-4BF2-966C-3D76FC687FB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65F912-EBE8-413B-A241-0FB3A540BA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11052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B5C6B-B98B-4A4C-A8A7-B006989B5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9845-C7A4-4150-B24B-DD81DE2D727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F6675-2050-4038-B9E1-B80DB63D7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4D6F3-1431-4069-B814-255846677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1594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cus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97186E-D73E-46D0-965A-D83686BA7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46B5-2A95-4A78-8EFA-3CFE00AFADD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EF40EA-FE63-4D50-8C90-EC25A860C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7420B-CF82-4784-8E9C-5C496E27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9730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Standard slide</a:t>
            </a:r>
            <a:endParaRPr lang="en-GB" dirty="0"/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D5E823-546D-4100-9D33-42F450A3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B22F-2B20-4843-8416-9051DA6FDC6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EA008-3E80-49A8-A128-C1EEB8A0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92330-2E70-49F4-A5DA-F82320E7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10651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247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04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1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7304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CD3F7-62DC-4CC4-8F34-C353DB087D7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CE0D9C-07D8-49FC-A49C-4F98B480A5E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2EC01-3D34-4D32-9B76-5269D1AA465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E1C2B-4DA4-468F-9976-85F6CBF82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18005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8F8CDB-776D-4811-AE2C-217236ECDE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67954" y="0"/>
            <a:ext cx="4476046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E96BA-E9E4-496B-8CA5-6DA27B8AD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135" y="2578743"/>
            <a:ext cx="3401698" cy="1055708"/>
          </a:xfrm>
        </p:spPr>
        <p:txBody>
          <a:bodyPr/>
          <a:lstStyle>
            <a:lvl1pPr marL="0" indent="0">
              <a:buNone/>
              <a:defRPr sz="2249"/>
            </a:lvl1pPr>
          </a:lstStyle>
          <a:p>
            <a:pPr lvl="0"/>
            <a:r>
              <a:rPr lang="en-IN" dirty="0"/>
              <a:t>Chapter Title</a:t>
            </a:r>
          </a:p>
          <a:p>
            <a:pPr lvl="0"/>
            <a:r>
              <a:rPr lang="en-IN" dirty="0"/>
              <a:t>EY Interstate Light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73C8A3-BA2F-497B-A214-45B02D73A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135" y="3840384"/>
            <a:ext cx="3401698" cy="1055708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IN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EABBDA-A77F-45A2-9996-90CD0EE5C38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2426A3F-B3E8-4480-9463-4E27D8D11866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83B36-3BA3-42B4-A811-65C0AF01A8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9C98C-F30E-45BC-A1D9-67DB57119D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43086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463" y="2851522"/>
            <a:ext cx="333411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2699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Chapter Title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0C2D9D-B0D7-494E-9184-FCD6E94AACE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3AAEBB3-7564-493B-8E44-143A8BF3AE1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7FD91A-AB40-450B-8784-9A5D99C62D8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E5F90-7113-4FA1-AFCF-3BC8EF0100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4671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D5388A-86DF-494E-B137-EE20B7E1C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F04C-3DD0-4111-94CC-B11DDDAF990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97E548-6FF4-4D89-ADE0-60181F53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B0A8B-D001-432B-877C-21558412B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0754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8699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gif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9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42" Type="http://schemas.openxmlformats.org/officeDocument/2006/relationships/slideLayout" Target="../slideLayouts/slideLayout62.xml"/><Relationship Id="rId47" Type="http://schemas.openxmlformats.org/officeDocument/2006/relationships/slideLayout" Target="../slideLayouts/slideLayout67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slideLayout" Target="../slideLayouts/slideLayout57.xml"/><Relationship Id="rId40" Type="http://schemas.openxmlformats.org/officeDocument/2006/relationships/slideLayout" Target="../slideLayouts/slideLayout60.xml"/><Relationship Id="rId45" Type="http://schemas.openxmlformats.org/officeDocument/2006/relationships/slideLayout" Target="../slideLayouts/slideLayout65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56.xml"/><Relationship Id="rId49" Type="http://schemas.openxmlformats.org/officeDocument/2006/relationships/theme" Target="../theme/theme3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4" Type="http://schemas.openxmlformats.org/officeDocument/2006/relationships/slideLayout" Target="../slideLayouts/slideLayout64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63.xml"/><Relationship Id="rId48" Type="http://schemas.openxmlformats.org/officeDocument/2006/relationships/slideLayout" Target="../slideLayouts/slideLayout68.xml"/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slideLayout" Target="../slideLayouts/slideLayout58.xml"/><Relationship Id="rId4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61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8416"/>
            <a:ext cx="9144000" cy="5433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3602" y="1915068"/>
            <a:ext cx="7740650" cy="254609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2" y="107114"/>
            <a:ext cx="129032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3601" y="6356354"/>
            <a:ext cx="5251450" cy="5354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CA"/>
              <a:t>Office of the Chief Accountant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88340" y="6356354"/>
            <a:ext cx="622300" cy="5354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15A1B19-A6DB-6343-AEEA-D4983C5A55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2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</p:sldLayoutIdLst>
  <p:hf hdr="0" dt="0"/>
  <p:txStyles>
    <p:titleStyle>
      <a:lvl1pPr algn="l" defTabSz="914377" rtl="0" eaLnBrk="1" latinLnBrk="0" hangingPunct="1">
        <a:lnSpc>
          <a:spcPts val="2600"/>
        </a:lnSpc>
        <a:spcBef>
          <a:spcPct val="0"/>
        </a:spcBef>
        <a:buNone/>
        <a:defRPr sz="2400" kern="1200">
          <a:solidFill>
            <a:srgbClr val="232323"/>
          </a:solidFill>
          <a:latin typeface="Verdana" charset="0"/>
          <a:ea typeface="Verdana" charset="0"/>
          <a:cs typeface="Verdana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7">
          <p15:clr>
            <a:srgbClr val="F26B43"/>
          </p15:clr>
        </p15:guide>
        <p15:guide id="2" pos="2880">
          <p15:clr>
            <a:srgbClr val="F26B43"/>
          </p15:clr>
        </p15:guide>
        <p15:guide id="3" pos="5613">
          <p15:clr>
            <a:srgbClr val="F26B43"/>
          </p15:clr>
        </p15:guide>
        <p15:guide id="4" pos="725">
          <p15:clr>
            <a:srgbClr val="F26B43"/>
          </p15:clr>
        </p15:guide>
        <p15:guide id="5" orient="horz" pos="618">
          <p15:clr>
            <a:srgbClr val="F26B43"/>
          </p15:clr>
        </p15:guide>
        <p15:guide id="6" pos="1106">
          <p15:clr>
            <a:srgbClr val="F26B43"/>
          </p15:clr>
        </p15:guide>
        <p15:guide id="7" pos="5420">
          <p15:clr>
            <a:srgbClr val="F26B43"/>
          </p15:clr>
        </p15:guide>
        <p15:guide id="8" orient="horz" pos="3906">
          <p15:clr>
            <a:srgbClr val="F26B43"/>
          </p15:clr>
        </p15:guide>
        <p15:guide id="9" orient="horz" pos="1832">
          <p15:clr>
            <a:srgbClr val="F26B43"/>
          </p15:clr>
        </p15:guide>
        <p15:guide id="10" orient="horz" pos="3999">
          <p15:clr>
            <a:srgbClr val="F26B43"/>
          </p15:clr>
        </p15:guide>
        <p15:guide id="11" pos="544">
          <p15:clr>
            <a:srgbClr val="F26B43"/>
          </p15:clr>
        </p15:guide>
        <p15:guide id="12" pos="3910">
          <p15:clr>
            <a:srgbClr val="F26B43"/>
          </p15:clr>
        </p15:guide>
        <p15:guide id="13" pos="4288">
          <p15:clr>
            <a:srgbClr val="F26B43"/>
          </p15:clr>
        </p15:guide>
        <p15:guide id="14" pos="459">
          <p15:clr>
            <a:srgbClr val="F26B43"/>
          </p15:clr>
        </p15:guide>
        <p15:guide id="15" orient="horz" pos="120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37920"/>
            <a:ext cx="82296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ABA621AC-91DA-4716-A450-56540FA39C3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460938" y="6356350"/>
            <a:ext cx="227291" cy="311150"/>
            <a:chOff x="7110" y="4004"/>
            <a:chExt cx="191" cy="19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76E3EDA9-8EAC-419E-8C11-4E1E158AF7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BC9458B-8C2C-486A-8ADE-F22CCDC7E2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A4C4046-69B4-41DA-AA2E-E892AEC9AA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00772EA-C6B0-4F5D-AA59-01C0858EF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1138" y="6471244"/>
            <a:ext cx="892978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fld id="{89A61CBE-FBDD-48CA-B236-AF8D9293570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AC28FA70-87E4-49F4-AFDE-345AA28E0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8126" y="6471244"/>
            <a:ext cx="231337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dirty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3B540F9A-D485-4BD0-B905-41F8A5259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2675" y="6471244"/>
            <a:ext cx="497041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206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  <p:sldLayoutId id="2147483852" r:id="rId17"/>
    <p:sldLayoutId id="2147483853" r:id="rId18"/>
    <p:sldLayoutId id="2147483854" r:id="rId19"/>
    <p:sldLayoutId id="2147483855" r:id="rId20"/>
    <p:sldLayoutId id="2147483856" r:id="rId21"/>
    <p:sldLayoutId id="2147483857" r:id="rId22"/>
    <p:sldLayoutId id="2147483858" r:id="rId23"/>
    <p:sldLayoutId id="2147483859" r:id="rId24"/>
    <p:sldLayoutId id="2147483860" r:id="rId25"/>
    <p:sldLayoutId id="2147483861" r:id="rId26"/>
    <p:sldLayoutId id="2147483862" r:id="rId27"/>
    <p:sldLayoutId id="2147483863" r:id="rId28"/>
    <p:sldLayoutId id="2147483865" r:id="rId29"/>
    <p:sldLayoutId id="2147483866" r:id="rId30"/>
    <p:sldLayoutId id="2147483867" r:id="rId31"/>
    <p:sldLayoutId id="2147483868" r:id="rId32"/>
    <p:sldLayoutId id="2147483869" r:id="rId33"/>
    <p:sldLayoutId id="2147483870" r:id="rId34"/>
    <p:sldLayoutId id="2147483871" r:id="rId35"/>
    <p:sldLayoutId id="2147483872" r:id="rId36"/>
    <p:sldLayoutId id="2147483873" r:id="rId37"/>
    <p:sldLayoutId id="2147483874" r:id="rId38"/>
    <p:sldLayoutId id="2147483875" r:id="rId39"/>
    <p:sldLayoutId id="2147483876" r:id="rId40"/>
    <p:sldLayoutId id="2147483877" r:id="rId41"/>
    <p:sldLayoutId id="2147483878" r:id="rId42"/>
    <p:sldLayoutId id="2147483879" r:id="rId43"/>
    <p:sldLayoutId id="2147483880" r:id="rId44"/>
    <p:sldLayoutId id="2147483881" r:id="rId45"/>
    <p:sldLayoutId id="2147483882" r:id="rId46"/>
    <p:sldLayoutId id="2147483883" r:id="rId47"/>
    <p:sldLayoutId id="2147483884" r:id="rId48"/>
  </p:sldLayoutIdLst>
  <p:hf hdr="0"/>
  <p:txStyles>
    <p:titleStyle>
      <a:lvl1pPr algn="l" defTabSz="685434" rtl="0" eaLnBrk="1" latinLnBrk="0" hangingPunct="1">
        <a:lnSpc>
          <a:spcPct val="85000"/>
        </a:lnSpc>
        <a:spcBef>
          <a:spcPct val="0"/>
        </a:spcBef>
        <a:buNone/>
        <a:defRPr sz="1799" b="0" kern="1200">
          <a:solidFill>
            <a:schemeClr val="bg1"/>
          </a:solidFill>
          <a:latin typeface="EYInterstate Light" panose="02000506000000020004" pitchFamily="2" charset="0"/>
          <a:ea typeface="+mj-ea"/>
          <a:cs typeface="Arial" pitchFamily="34" charset="0"/>
        </a:defRPr>
      </a:lvl1pPr>
    </p:titleStyle>
    <p:bodyStyle>
      <a:lvl1pPr marL="267319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4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1pPr>
      <a:lvl2pPr marL="534639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34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2pPr>
      <a:lvl3pPr marL="801958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1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3pPr>
      <a:lvl4pPr marL="1069277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04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4pPr>
      <a:lvl5pPr marL="1336597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900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5pPr>
      <a:lvl6pPr marL="1884944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27661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570378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2913096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717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434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151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868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3586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6303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020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1737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95" y="2074812"/>
            <a:ext cx="8964488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Regulatory Perspective:</a:t>
            </a:r>
          </a:p>
          <a:p>
            <a:pPr marL="0" indent="0" algn="ctr">
              <a:buNone/>
            </a:pPr>
            <a:r>
              <a:rPr lang="en-US" dirty="0"/>
              <a:t>Covid-19 Financial Reporting and </a:t>
            </a:r>
            <a:br>
              <a:rPr lang="en-US" dirty="0"/>
            </a:br>
            <a:r>
              <a:rPr lang="en-US" dirty="0"/>
              <a:t>Disclosure Challenges </a:t>
            </a:r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dirty="0"/>
              <a:t>Mark Pinch </a:t>
            </a:r>
          </a:p>
          <a:p>
            <a:pPr marL="0" indent="0" algn="ctr">
              <a:buNone/>
            </a:pPr>
            <a:r>
              <a:rPr lang="en-US" dirty="0"/>
              <a:t>Associate Chief Accountant, OSC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734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2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200" dirty="0"/>
          </a:p>
          <a:p>
            <a:pPr marL="0" indent="0" algn="ctr">
              <a:buNone/>
            </a:pPr>
            <a:r>
              <a:rPr lang="en-US" dirty="0"/>
              <a:t>Please join us tomorrow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90014" y="1867182"/>
            <a:ext cx="7963972" cy="3123635"/>
          </a:xfrm>
        </p:spPr>
        <p:txBody>
          <a:bodyPr/>
          <a:lstStyle/>
          <a:p>
            <a:pPr lvl="0">
              <a:spcAft>
                <a:spcPts val="600"/>
              </a:spcAft>
            </a:pPr>
            <a:br>
              <a:rPr lang="en-US" sz="2800" dirty="0"/>
            </a:br>
            <a:r>
              <a:rPr lang="en-US" sz="2800" dirty="0"/>
              <a:t>Regulatory Perspective: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>
                <a:latin typeface="Verdana"/>
                <a:ea typeface="Verdana"/>
              </a:rPr>
              <a:t>Covid-19 Financial Reporting and Disclosure Challenges </a:t>
            </a:r>
            <a:br>
              <a:rPr lang="en-US" sz="2800" dirty="0">
                <a:latin typeface="Verdana"/>
                <a:ea typeface="Verdana"/>
              </a:rPr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Mark Pinch, Associate Chief Accountant</a:t>
            </a:r>
            <a:br>
              <a:rPr lang="en-US" sz="1600" dirty="0"/>
            </a:br>
            <a:r>
              <a:rPr lang="en-US" sz="1600" dirty="0"/>
              <a:t>Ontario Securities Commission</a:t>
            </a:r>
            <a:br>
              <a:rPr lang="en-US" sz="1600" dirty="0"/>
            </a:br>
            <a:br>
              <a:rPr lang="en-US" sz="1600" dirty="0"/>
            </a:br>
            <a:endParaRPr lang="en-CA" sz="1400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2888BCD-0F4F-49BB-9727-9CD89BA533C8}"/>
              </a:ext>
            </a:extLst>
          </p:cNvPr>
          <p:cNvSpPr txBox="1">
            <a:spLocks/>
          </p:cNvSpPr>
          <p:nvPr/>
        </p:nvSpPr>
        <p:spPr>
          <a:xfrm>
            <a:off x="471392" y="6467156"/>
            <a:ext cx="5251450" cy="5354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6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3601" y="628814"/>
            <a:ext cx="7740650" cy="832461"/>
          </a:xfrm>
        </p:spPr>
        <p:txBody>
          <a:bodyPr anchor="ctr">
            <a:normAutofit/>
          </a:bodyPr>
          <a:lstStyle/>
          <a:p>
            <a:r>
              <a:rPr lang="en-US"/>
              <a:t>Disclaimer </a:t>
            </a:r>
          </a:p>
        </p:txBody>
      </p:sp>
      <p:sp>
        <p:nvSpPr>
          <p:cNvPr id="5" name="Rounded Rectangular Callout 5">
            <a:extLst>
              <a:ext uri="{FF2B5EF4-FFF2-40B4-BE49-F238E27FC236}">
                <a16:creationId xmlns:a16="http://schemas.microsoft.com/office/drawing/2014/main" id="{F5171E16-2EA2-4E87-9753-03E55E89A2F0}"/>
              </a:ext>
            </a:extLst>
          </p:cNvPr>
          <p:cNvSpPr/>
          <p:nvPr/>
        </p:nvSpPr>
        <p:spPr>
          <a:xfrm>
            <a:off x="458700" y="1851810"/>
            <a:ext cx="8229599" cy="2891012"/>
          </a:xfrm>
          <a:prstGeom prst="wedgeRoundRectCallout">
            <a:avLst>
              <a:gd name="adj1" fmla="val 36012"/>
              <a:gd name="adj2" fmla="val 61720"/>
              <a:gd name="adj3" fmla="val 16667"/>
            </a:avLst>
          </a:prstGeom>
          <a:ln w="3175">
            <a:solidFill>
              <a:srgbClr val="407A9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views I am about to express are my own,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are not necessarily representative of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Ontario Securities Commission or its staff.</a:t>
            </a:r>
          </a:p>
        </p:txBody>
      </p:sp>
    </p:spTree>
    <p:extLst>
      <p:ext uri="{BB962C8B-B14F-4D97-AF65-F5344CB8AC3E}">
        <p14:creationId xmlns:p14="http://schemas.microsoft.com/office/powerpoint/2010/main" val="1131817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DE2C2EC-E2DE-4E64-90A6-8F73B81E8728}"/>
              </a:ext>
            </a:extLst>
          </p:cNvPr>
          <p:cNvGraphicFramePr>
            <a:graphicFrameLocks noGrp="1"/>
          </p:cNvGraphicFramePr>
          <p:nvPr/>
        </p:nvGraphicFramePr>
        <p:xfrm>
          <a:off x="727023" y="1911246"/>
          <a:ext cx="7816651" cy="42306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89443">
                  <a:extLst>
                    <a:ext uri="{9D8B030D-6E8A-4147-A177-3AD203B41FA5}">
                      <a16:colId xmlns:a16="http://schemas.microsoft.com/office/drawing/2014/main" val="1626466828"/>
                    </a:ext>
                  </a:extLst>
                </a:gridCol>
                <a:gridCol w="6127208">
                  <a:extLst>
                    <a:ext uri="{9D8B030D-6E8A-4147-A177-3AD203B41FA5}">
                      <a16:colId xmlns:a16="http://schemas.microsoft.com/office/drawing/2014/main" val="266137563"/>
                    </a:ext>
                  </a:extLst>
                </a:gridCol>
              </a:tblGrid>
              <a:tr h="2241029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Purpose</a:t>
                      </a:r>
                      <a:endParaRPr lang="en-CA" sz="16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407A9E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Reports on the results of issue-oriented review of continuous disclosure obligations in light of COVID-19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7A9E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7A9E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Reviewed September 2020 interim filings for approximately 90 reporting issuers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7A9E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7A9E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Issued in February 2021 prior to completion of annual filings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7A9E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7A9E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Includes </a:t>
                      </a:r>
                      <a:r>
                        <a:rPr lang="en-CA" sz="1400" b="0" i="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guidance</a:t>
                      </a: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for disclosure improvements in key areas</a:t>
                      </a:r>
                      <a:endParaRPr lang="en-CA" sz="1400" b="1" i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66219"/>
                  </a:ext>
                </a:extLst>
              </a:tr>
              <a:tr h="1989643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Areas of Focus</a:t>
                      </a:r>
                      <a:endParaRPr lang="en-CA" sz="16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spcBef>
                          <a:spcPts val="1200"/>
                        </a:spcBef>
                        <a:buClr>
                          <a:srgbClr val="407A9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Key considerations for financial statements </a:t>
                      </a:r>
                    </a:p>
                    <a:p>
                      <a:pPr marL="285750" lvl="0" indent="-285750">
                        <a:spcBef>
                          <a:spcPts val="1200"/>
                        </a:spcBef>
                        <a:buClr>
                          <a:srgbClr val="407A9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Verdana"/>
                          <a:cs typeface="+mn-cs"/>
                        </a:rPr>
                        <a:t>Non-GAAP financial measures</a:t>
                      </a:r>
                      <a:endParaRPr lang="en-C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/>
                        <a:ea typeface="Verdana"/>
                        <a:cs typeface="+mn-cs"/>
                      </a:endParaRPr>
                    </a:p>
                    <a:p>
                      <a:pPr marL="285750" lvl="0" indent="-285750">
                        <a:spcBef>
                          <a:spcPts val="1200"/>
                        </a:spcBef>
                        <a:buClr>
                          <a:srgbClr val="407A9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Management Discussion and Analysis disclosures      (operations, financial condition, liquidity)</a:t>
                      </a:r>
                    </a:p>
                    <a:p>
                      <a:pPr marL="285750" lvl="0" indent="-285750">
                        <a:spcBef>
                          <a:spcPts val="1200"/>
                        </a:spcBef>
                        <a:buClr>
                          <a:srgbClr val="407A9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/>
                          <a:ea typeface="Verdana"/>
                          <a:cs typeface="+mn-cs"/>
                        </a:rPr>
                        <a:t>Promotional disclosures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449248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17A4F21-C240-4EB1-BE04-7B4B8DA9D2D4}"/>
              </a:ext>
            </a:extLst>
          </p:cNvPr>
          <p:cNvSpPr txBox="1">
            <a:spLocks/>
          </p:cNvSpPr>
          <p:nvPr/>
        </p:nvSpPr>
        <p:spPr>
          <a:xfrm>
            <a:off x="803640" y="697044"/>
            <a:ext cx="7989456" cy="11242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ts val="2300"/>
              </a:lnSpc>
              <a:spcBef>
                <a:spcPct val="0"/>
              </a:spcBef>
              <a:buNone/>
              <a:defRPr sz="1800" kern="1200">
                <a:solidFill>
                  <a:srgbClr val="008DAD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marR="0" lvl="0" indent="0" algn="l" defTabSz="7556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DAD"/>
                </a:solidFill>
                <a:effectLst/>
                <a:uLnTx/>
                <a:uFillTx/>
                <a:latin typeface="Verdana" charset="0"/>
                <a:ea typeface="Verdana" charset="0"/>
              </a:rPr>
              <a:t>CSA Staff Notice 51-362 </a:t>
            </a:r>
          </a:p>
          <a:p>
            <a:pPr marL="0" marR="0" lvl="0" indent="0" algn="l" defTabSz="7556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1" u="none" strike="noStrike" kern="1200" cap="none" spc="0" normalizeH="0" baseline="0" noProof="0" dirty="0">
                <a:ln>
                  <a:noFill/>
                </a:ln>
                <a:solidFill>
                  <a:srgbClr val="008DAD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Staff Review of COVID-19 Disclosures and Guide for </a:t>
            </a:r>
          </a:p>
          <a:p>
            <a:pPr marL="0" marR="0" lvl="0" indent="0" algn="l" defTabSz="7556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1" u="none" strike="noStrike" kern="1200" cap="none" spc="0" normalizeH="0" baseline="0" noProof="0" dirty="0">
                <a:ln>
                  <a:noFill/>
                </a:ln>
                <a:solidFill>
                  <a:srgbClr val="008DAD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Disclosure Improvements</a:t>
            </a:r>
            <a:endParaRPr kumimoji="0" lang="en-CA" sz="2000" b="0" i="1" u="none" strike="noStrike" kern="1200" cap="none" spc="0" normalizeH="0" baseline="0" noProof="0" dirty="0">
              <a:ln>
                <a:noFill/>
              </a:ln>
              <a:solidFill>
                <a:srgbClr val="008DAD"/>
              </a:solidFill>
              <a:effectLst/>
              <a:uLnTx/>
              <a:uFillTx/>
              <a:latin typeface="Arial"/>
              <a:ea typeface="Verdana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2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008DAD"/>
              </a:solidFill>
              <a:effectLst/>
              <a:uLnTx/>
              <a:uFillTx/>
              <a:latin typeface="Verdana" charset="0"/>
              <a:ea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43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363971-12DC-4F05-92AE-21010C476B91}"/>
              </a:ext>
            </a:extLst>
          </p:cNvPr>
          <p:cNvSpPr/>
          <p:nvPr/>
        </p:nvSpPr>
        <p:spPr>
          <a:xfrm>
            <a:off x="4096484" y="1538095"/>
            <a:ext cx="4814156" cy="4639732"/>
          </a:xfrm>
          <a:prstGeom prst="roundRect">
            <a:avLst>
              <a:gd name="adj" fmla="val 1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0" b="0" i="0" u="none" strike="noStrike" kern="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7A4F21-C240-4EB1-BE04-7B4B8DA9D2D4}"/>
              </a:ext>
            </a:extLst>
          </p:cNvPr>
          <p:cNvSpPr txBox="1">
            <a:spLocks/>
          </p:cNvSpPr>
          <p:nvPr/>
        </p:nvSpPr>
        <p:spPr>
          <a:xfrm>
            <a:off x="863601" y="843592"/>
            <a:ext cx="7989456" cy="4843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ts val="2300"/>
              </a:lnSpc>
              <a:spcBef>
                <a:spcPct val="0"/>
              </a:spcBef>
              <a:buNone/>
              <a:defRPr sz="1800" kern="1200">
                <a:solidFill>
                  <a:srgbClr val="008DAD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ts val="2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008DAD"/>
                </a:solidFill>
                <a:effectLst/>
                <a:uLnTx/>
                <a:uFillTx/>
                <a:latin typeface="Verdana" charset="0"/>
                <a:ea typeface="Verdana" charset="0"/>
              </a:rPr>
              <a:t>Key Considerations for Financial Statements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3D83A2-4798-4B0F-B791-EAC9C20CE2BE}"/>
              </a:ext>
            </a:extLst>
          </p:cNvPr>
          <p:cNvSpPr txBox="1"/>
          <p:nvPr/>
        </p:nvSpPr>
        <p:spPr>
          <a:xfrm>
            <a:off x="4282440" y="1611766"/>
            <a:ext cx="4628200" cy="46858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marR="0" lvl="0" indent="-21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0000">
                  <a:lumMod val="65000"/>
                  <a:lumOff val="3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Include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6DE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entity-specific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 disclosure for significant judgments or measurement uncertainties</a:t>
            </a:r>
          </a:p>
          <a:p>
            <a:pPr marL="214313" marR="0" lvl="0" indent="-21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0000">
                  <a:lumMod val="65000"/>
                  <a:lumOff val="3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For close call disclosures, provide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6DE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mitigating actions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that impacted the determination that no material uncertainties that cast significant doubt on ability to continue as a going concern</a:t>
            </a:r>
            <a:endParaRPr kumimoji="0" lang="en-CA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  <a:p>
            <a:pPr marL="214313" marR="0" lvl="0" indent="-21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0000">
                  <a:lumMod val="65000"/>
                  <a:lumOff val="3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Update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6DE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disclosures and assumptions impacted by COVID-19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(e.g., goodwill and intangible impairment tests, ECL models)</a:t>
            </a:r>
            <a:endParaRPr kumimoji="0" lang="en-CA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  <a:p>
            <a:pPr marL="214313" marR="0" lvl="0" indent="-21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0000">
                  <a:lumMod val="65000"/>
                  <a:lumOff val="3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Identify specific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6DE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reasons for impairment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of non-financial assets</a:t>
            </a:r>
            <a:endParaRPr kumimoji="0" lang="en-CA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  <a:p>
            <a:pPr marL="214313" marR="0" lvl="0" indent="-21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0000">
                  <a:lumMod val="65000"/>
                  <a:lumOff val="3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Disclose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6DE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nature and extent of government assistance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and the accounting policy adopted</a:t>
            </a:r>
          </a:p>
          <a:p>
            <a:pPr marL="214313" marR="0" lvl="0" indent="-21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0000">
                  <a:lumMod val="65000"/>
                  <a:lumOff val="35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Disclose whether the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6DE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practical expedient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was applied for rent concessions</a:t>
            </a:r>
            <a:endParaRPr kumimoji="0" lang="en-CA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226F4B67-75F9-490C-B2B2-EF5FC0C3AF83}"/>
              </a:ext>
            </a:extLst>
          </p:cNvPr>
          <p:cNvGraphicFramePr/>
          <p:nvPr/>
        </p:nvGraphicFramePr>
        <p:xfrm>
          <a:off x="93206" y="1591108"/>
          <a:ext cx="4621201" cy="456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5968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DE2C2EC-E2DE-4E64-90A6-8F73B81E8728}"/>
              </a:ext>
            </a:extLst>
          </p:cNvPr>
          <p:cNvGraphicFramePr>
            <a:graphicFrameLocks noGrp="1"/>
          </p:cNvGraphicFramePr>
          <p:nvPr/>
        </p:nvGraphicFramePr>
        <p:xfrm>
          <a:off x="666960" y="1538540"/>
          <a:ext cx="7989456" cy="457944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26792">
                  <a:extLst>
                    <a:ext uri="{9D8B030D-6E8A-4147-A177-3AD203B41FA5}">
                      <a16:colId xmlns:a16="http://schemas.microsoft.com/office/drawing/2014/main" val="1626466828"/>
                    </a:ext>
                  </a:extLst>
                </a:gridCol>
                <a:gridCol w="6262664">
                  <a:extLst>
                    <a:ext uri="{9D8B030D-6E8A-4147-A177-3AD203B41FA5}">
                      <a16:colId xmlns:a16="http://schemas.microsoft.com/office/drawing/2014/main" val="266137563"/>
                    </a:ext>
                  </a:extLst>
                </a:gridCol>
              </a:tblGrid>
              <a:tr h="1860934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Observation</a:t>
                      </a:r>
                      <a:endParaRPr lang="en-CA" sz="16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Some isolated instances of potentially misleading NGFMs in relation </a:t>
                      </a:r>
                      <a:r>
                        <a:rPr lang="en-US" sz="1400" b="0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to COVID-19. For example:</a:t>
                      </a:r>
                    </a:p>
                    <a:p>
                      <a:pPr marL="671502" lvl="1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b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adjusting for expenses attributable to COVID-19 without adjusting for government subsidies, or</a:t>
                      </a:r>
                    </a:p>
                    <a:p>
                      <a:pPr marL="671502" lvl="1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b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‘normalizing’ revenue or expenses for the year-to-date period based on more positive results for one quarter</a:t>
                      </a:r>
                      <a:endParaRPr lang="en-US" sz="1400" b="0" kern="120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66219"/>
                  </a:ext>
                </a:extLst>
              </a:tr>
              <a:tr h="2718508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Other Messages</a:t>
                      </a:r>
                      <a:endParaRPr lang="en-CA" sz="16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loss or expense should not be described as </a:t>
                      </a:r>
                      <a:r>
                        <a:rPr lang="en-CA" sz="1400" b="1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non-recurring, infrequent or unusual </a:t>
                      </a:r>
                      <a:r>
                        <a:rPr lang="en-CA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when a similar loss or gain is reasonably likely to occur within the next two years or occurred during the prior two years. </a:t>
                      </a:r>
                    </a:p>
                    <a:p>
                      <a:pPr marL="742939" lvl="1" indent="-285750"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Uncertainty in the current environment, means there may be a </a:t>
                      </a:r>
                      <a:r>
                        <a:rPr lang="en-CA" sz="1400" b="1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limited basis </a:t>
                      </a:r>
                      <a:r>
                        <a:rPr lang="en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for management to conclude that a loss or expense is non-recurring, infrequent or unusual. </a:t>
                      </a:r>
                    </a:p>
                    <a:p>
                      <a:pPr marL="285750" indent="-285750"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endParaRPr lang="en-CA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285750" indent="-285750"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</a:rPr>
                        <a:t>Misleading to describe an adjustment as COVID-19 related, if </a:t>
                      </a:r>
                      <a:r>
                        <a:rPr lang="en-CA" sz="1400" b="1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</a:rPr>
                        <a:t>management does not explain how the adjustment amount was specifically associated with COVID-19</a:t>
                      </a:r>
                      <a:r>
                        <a:rPr lang="en-CA" sz="1400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</a:rPr>
                        <a:t>. </a:t>
                      </a:r>
                      <a:endParaRPr lang="en-CA" sz="1400" b="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449248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17A4F21-C240-4EB1-BE04-7B4B8DA9D2D4}"/>
              </a:ext>
            </a:extLst>
          </p:cNvPr>
          <p:cNvSpPr txBox="1">
            <a:spLocks/>
          </p:cNvSpPr>
          <p:nvPr/>
        </p:nvSpPr>
        <p:spPr>
          <a:xfrm>
            <a:off x="863601" y="837454"/>
            <a:ext cx="7989456" cy="4891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ts val="2300"/>
              </a:lnSpc>
              <a:spcBef>
                <a:spcPct val="0"/>
              </a:spcBef>
              <a:buNone/>
              <a:defRPr sz="1800" kern="1200">
                <a:solidFill>
                  <a:srgbClr val="008DAD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ts val="2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DAD"/>
                </a:solidFill>
                <a:effectLst/>
                <a:uLnTx/>
                <a:uFillTx/>
                <a:latin typeface="Verdana" charset="0"/>
                <a:ea typeface="Verdana" charset="0"/>
              </a:rPr>
              <a:t>Non-GAAP Financial Measures (NGFMs)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008DAD"/>
              </a:solidFill>
              <a:effectLst/>
              <a:uLnTx/>
              <a:uFillTx/>
              <a:latin typeface="Verdana" charset="0"/>
              <a:ea typeface="Verdana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2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008DAD"/>
              </a:solidFill>
              <a:effectLst/>
              <a:uLnTx/>
              <a:uFillTx/>
              <a:latin typeface="Verdana" charset="0"/>
              <a:ea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869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DE2C2EC-E2DE-4E64-90A6-8F73B81E8728}"/>
              </a:ext>
            </a:extLst>
          </p:cNvPr>
          <p:cNvGraphicFramePr>
            <a:graphicFrameLocks noGrp="1"/>
          </p:cNvGraphicFramePr>
          <p:nvPr/>
        </p:nvGraphicFramePr>
        <p:xfrm>
          <a:off x="592261" y="1567670"/>
          <a:ext cx="8074359" cy="443254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61019">
                  <a:extLst>
                    <a:ext uri="{9D8B030D-6E8A-4147-A177-3AD203B41FA5}">
                      <a16:colId xmlns:a16="http://schemas.microsoft.com/office/drawing/2014/main" val="1626466828"/>
                    </a:ext>
                  </a:extLst>
                </a:gridCol>
                <a:gridCol w="6513340">
                  <a:extLst>
                    <a:ext uri="{9D8B030D-6E8A-4147-A177-3AD203B41FA5}">
                      <a16:colId xmlns:a16="http://schemas.microsoft.com/office/drawing/2014/main" val="266137563"/>
                    </a:ext>
                  </a:extLst>
                </a:gridCol>
              </a:tblGrid>
              <a:tr h="1465357">
                <a:tc>
                  <a:txBody>
                    <a:bodyPr/>
                    <a:lstStyle/>
                    <a:p>
                      <a:pPr algn="l"/>
                      <a:r>
                        <a:rPr lang="en-US" sz="16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Operations</a:t>
                      </a:r>
                      <a:endParaRPr lang="en-CA" sz="16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Discuss </a:t>
                      </a: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issuer specific impacts</a:t>
                      </a:r>
                      <a:r>
                        <a:rPr lang="en-US" sz="1400" b="0" kern="1200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of COVID-19 on the issuer’s operations, including impacts on distribution channels, supply chains and planned developments or projects</a:t>
                      </a:r>
                      <a:endParaRPr lang="en-CA" sz="1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Verdana"/>
                        <a:cs typeface="Verdana" panose="020B0604030504040204" pitchFamily="34" charset="0"/>
                      </a:endParaRPr>
                    </a:p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Quantify</a:t>
                      </a:r>
                      <a:r>
                        <a:rPr lang="en-US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 impact of each material factor </a:t>
                      </a:r>
                      <a:r>
                        <a:rPr lang="en-CA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causing variance in financial performance metrics, where possible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66219"/>
                  </a:ext>
                </a:extLst>
              </a:tr>
              <a:tr h="1703130">
                <a:tc>
                  <a:txBody>
                    <a:bodyPr/>
                    <a:lstStyle/>
                    <a:p>
                      <a:pPr lvl="0" algn="l"/>
                      <a:r>
                        <a:rPr lang="en-CA" sz="1600" b="1" kern="120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Liquidity &amp; Capital Resources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Discuss</a:t>
                      </a:r>
                      <a:r>
                        <a:rPr lang="en-US" sz="14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ability to generate sufficient amounts of cash in the short-term and long-term to maintain capacity or meet planned growth</a:t>
                      </a:r>
                      <a:endParaRPr lang="en-C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Verdana"/>
                      </a:endParaRPr>
                    </a:p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Discuss trends </a:t>
                      </a:r>
                      <a:r>
                        <a:rPr lang="en-US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or expected fluctuations in liquidity</a:t>
                      </a:r>
                      <a:endParaRPr lang="en-C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Verdana"/>
                        <a:cs typeface="Verdana" panose="020B0604030504040204" pitchFamily="34" charset="0"/>
                      </a:endParaRPr>
                    </a:p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Discuss significant risk of defaults or arrears </a:t>
                      </a:r>
                      <a:r>
                        <a:rPr lang="en-US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on debt covenants or debt payments</a:t>
                      </a:r>
                      <a:endParaRPr lang="en-C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449248"/>
                  </a:ext>
                </a:extLst>
              </a:tr>
              <a:tr h="126406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Forward-Looking Information (FLI)</a:t>
                      </a:r>
                      <a:endParaRPr lang="en-CA" sz="16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Disclose FLI </a:t>
                      </a:r>
                      <a:r>
                        <a:rPr lang="en-US" sz="1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only </a:t>
                      </a:r>
                      <a:r>
                        <a:rPr lang="en-CA" sz="1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if the issuer has a </a:t>
                      </a:r>
                      <a:r>
                        <a:rPr lang="en-CA" sz="1400" b="1" i="0" kern="1200" dirty="0">
                          <a:solidFill>
                            <a:schemeClr val="accent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reasonable basis for the FLI</a:t>
                      </a:r>
                    </a:p>
                    <a:p>
                      <a:pPr marL="285750" marR="0" lvl="0" indent="-28575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CA" sz="1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Updates to or</a:t>
                      </a:r>
                      <a:r>
                        <a:rPr lang="en-CA" sz="1400" b="0" i="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CA" sz="1400" b="1" i="0" kern="1200" dirty="0">
                          <a:solidFill>
                            <a:schemeClr val="accent1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notification that FLI is being withdrawn </a:t>
                      </a:r>
                      <a:r>
                        <a:rPr lang="en-CA" sz="1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must be included in the MD&amp;A or in a news release. 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385529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17A4F21-C240-4EB1-BE04-7B4B8DA9D2D4}"/>
              </a:ext>
            </a:extLst>
          </p:cNvPr>
          <p:cNvSpPr txBox="1">
            <a:spLocks/>
          </p:cNvSpPr>
          <p:nvPr/>
        </p:nvSpPr>
        <p:spPr>
          <a:xfrm>
            <a:off x="781155" y="857783"/>
            <a:ext cx="7989456" cy="44028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ts val="2300"/>
              </a:lnSpc>
              <a:spcBef>
                <a:spcPct val="0"/>
              </a:spcBef>
              <a:buNone/>
              <a:defRPr sz="1800" kern="1200">
                <a:solidFill>
                  <a:srgbClr val="008DAD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ts val="2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DAD"/>
                </a:solidFill>
                <a:effectLst/>
                <a:uLnTx/>
                <a:uFillTx/>
                <a:latin typeface="Verdana" charset="0"/>
                <a:ea typeface="Verdana" charset="0"/>
              </a:rPr>
              <a:t>Management Discussion and Analysis Disclosures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008DAD"/>
              </a:solidFill>
              <a:effectLst/>
              <a:uLnTx/>
              <a:uFillTx/>
              <a:latin typeface="Verdana" charset="0"/>
              <a:ea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966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DE2C2EC-E2DE-4E64-90A6-8F73B81E8728}"/>
              </a:ext>
            </a:extLst>
          </p:cNvPr>
          <p:cNvGraphicFramePr>
            <a:graphicFrameLocks noGrp="1"/>
          </p:cNvGraphicFramePr>
          <p:nvPr/>
        </p:nvGraphicFramePr>
        <p:xfrm>
          <a:off x="525131" y="1814081"/>
          <a:ext cx="8074359" cy="355239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61019">
                  <a:extLst>
                    <a:ext uri="{9D8B030D-6E8A-4147-A177-3AD203B41FA5}">
                      <a16:colId xmlns:a16="http://schemas.microsoft.com/office/drawing/2014/main" val="1626466828"/>
                    </a:ext>
                  </a:extLst>
                </a:gridCol>
                <a:gridCol w="6513340">
                  <a:extLst>
                    <a:ext uri="{9D8B030D-6E8A-4147-A177-3AD203B41FA5}">
                      <a16:colId xmlns:a16="http://schemas.microsoft.com/office/drawing/2014/main" val="266137563"/>
                    </a:ext>
                  </a:extLst>
                </a:gridCol>
              </a:tblGrid>
              <a:tr h="1377041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Observation</a:t>
                      </a:r>
                      <a:endParaRPr lang="en-CA" sz="16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  <a:cs typeface="Verdana" panose="020B0604030504040204" pitchFamily="34" charset="0"/>
                        </a:rPr>
                        <a:t>Some issuers provided disclosure in relation to COVID-19 that was overly promotional in nature and lacked specificity to enable an understanding of issuer’s business intentions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66219"/>
                  </a:ext>
                </a:extLst>
              </a:tr>
              <a:tr h="2175357">
                <a:tc>
                  <a:txBody>
                    <a:bodyPr/>
                    <a:lstStyle/>
                    <a:p>
                      <a:pPr lvl="0" algn="l"/>
                      <a:r>
                        <a:rPr lang="en-US" sz="16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Other Messages</a:t>
                      </a:r>
                      <a:endParaRPr lang="en-CA" sz="1600" b="1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18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b="0" i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Verdana"/>
                        </a:rPr>
                        <a:t>Issuers are prohibited from making false or misleading statements or omitting facts from a statement necessary to make that statement true or not misleading. </a:t>
                      </a:r>
                      <a:endParaRPr lang="en-CA" sz="1400" b="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214313" lvl="0" indent="-214313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ts val="1800"/>
                        </a:spcAft>
                        <a:buClr>
                          <a:schemeClr val="tx1">
                            <a:lumMod val="65000"/>
                            <a:lumOff val="35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CA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Disclosure should be complete, balanced and focused on material information. Both positive and negative news should be given equal prominence. </a:t>
                      </a:r>
                      <a:endParaRPr lang="en-CA" sz="14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Verdana"/>
                        <a:cs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449248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17A4F21-C240-4EB1-BE04-7B4B8DA9D2D4}"/>
              </a:ext>
            </a:extLst>
          </p:cNvPr>
          <p:cNvSpPr txBox="1">
            <a:spLocks/>
          </p:cNvSpPr>
          <p:nvPr/>
        </p:nvSpPr>
        <p:spPr>
          <a:xfrm>
            <a:off x="743679" y="916325"/>
            <a:ext cx="7989456" cy="44028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ts val="2300"/>
              </a:lnSpc>
              <a:spcBef>
                <a:spcPct val="0"/>
              </a:spcBef>
              <a:buNone/>
              <a:defRPr sz="1800" kern="1200">
                <a:solidFill>
                  <a:srgbClr val="008DAD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ts val="2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DAD"/>
                </a:solidFill>
                <a:effectLst/>
                <a:uLnTx/>
                <a:uFillTx/>
                <a:latin typeface="Verdana" charset="0"/>
                <a:ea typeface="Verdana" charset="0"/>
              </a:rPr>
              <a:t>Promotional Disclosures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008DAD"/>
              </a:solidFill>
              <a:effectLst/>
              <a:uLnTx/>
              <a:uFillTx/>
              <a:latin typeface="Verdana" charset="0"/>
              <a:ea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44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297ECEF-FD78-4F4B-972B-44622785C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1" y="860117"/>
            <a:ext cx="7867403" cy="412719"/>
          </a:xfrm>
        </p:spPr>
        <p:txBody>
          <a:bodyPr>
            <a:normAutofit fontScale="90000"/>
          </a:bodyPr>
          <a:lstStyle/>
          <a:p>
            <a:r>
              <a:rPr lang="en-US" dirty="0"/>
              <a:t>Reporting in a Fast Pace or Chaotic Environment</a:t>
            </a:r>
            <a:br>
              <a:rPr lang="en-US" dirty="0"/>
            </a:br>
            <a:endParaRPr lang="en-CA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68DB6180-BE5E-4D73-91B1-3FB82004935A}"/>
              </a:ext>
            </a:extLst>
          </p:cNvPr>
          <p:cNvGraphicFramePr/>
          <p:nvPr/>
        </p:nvGraphicFramePr>
        <p:xfrm>
          <a:off x="241302" y="1427967"/>
          <a:ext cx="8489702" cy="447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7266045"/>
      </p:ext>
    </p:extLst>
  </p:cSld>
  <p:clrMapOvr>
    <a:masterClrMapping/>
  </p:clrMapOvr>
</p:sld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SC PowerPoint Colors">
      <a:dk1>
        <a:srgbClr val="000000"/>
      </a:dk1>
      <a:lt1>
        <a:srgbClr val="FFFFFF"/>
      </a:lt1>
      <a:dk2>
        <a:srgbClr val="002C41"/>
      </a:dk2>
      <a:lt2>
        <a:srgbClr val="FFFFFF"/>
      </a:lt2>
      <a:accent1>
        <a:srgbClr val="00B6DE"/>
      </a:accent1>
      <a:accent2>
        <a:srgbClr val="3A6F8F"/>
      </a:accent2>
      <a:accent3>
        <a:srgbClr val="79C141"/>
      </a:accent3>
      <a:accent4>
        <a:srgbClr val="D8D2C9"/>
      </a:accent4>
      <a:accent5>
        <a:srgbClr val="717073"/>
      </a:accent5>
      <a:accent6>
        <a:srgbClr val="F58024"/>
      </a:accent6>
      <a:hlink>
        <a:srgbClr val="0563C1"/>
      </a:hlink>
      <a:folHlink>
        <a:srgbClr val="002060"/>
      </a:folHlink>
    </a:clrScheme>
    <a:fontScheme name="OSC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7F7F7F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SC_June2017_PPT-Standard_template-v4.potx" id="{BF79D680-523F-B147-801B-FCBD22CDDE52}" vid="{ED1B546A-386A-CC48-9AD6-6D4D44AF3484}"/>
    </a:ext>
  </a:extLst>
</a:theme>
</file>

<file path=ppt/theme/theme3.xml><?xml version="1.0" encoding="utf-8"?>
<a:theme xmlns:a="http://schemas.openxmlformats.org/drawingml/2006/main" name="EY dark background">
  <a:themeElements>
    <a:clrScheme name="EY Color">
      <a:dk1>
        <a:srgbClr val="2E2E38"/>
      </a:dk1>
      <a:lt1>
        <a:sysClr val="window" lastClr="FFFFFF"/>
      </a:lt1>
      <a:dk2>
        <a:srgbClr val="FFE600"/>
      </a:dk2>
      <a:lt2>
        <a:srgbClr val="000000"/>
      </a:lt2>
      <a:accent1>
        <a:srgbClr val="2DB757"/>
      </a:accent1>
      <a:accent2>
        <a:srgbClr val="27ACAA"/>
      </a:accent2>
      <a:accent3>
        <a:srgbClr val="188CE5"/>
      </a:accent3>
      <a:accent4>
        <a:srgbClr val="3D108A"/>
      </a:accent4>
      <a:accent5>
        <a:srgbClr val="FF4136"/>
      </a:accent5>
      <a:accent6>
        <a:srgbClr val="FF6D00"/>
      </a:accent6>
      <a:hlink>
        <a:srgbClr val="0000FF"/>
      </a:hlink>
      <a:folHlink>
        <a:srgbClr val="800080"/>
      </a:folHlink>
    </a:clrScheme>
    <a:fontScheme name="Custom 1">
      <a:majorFont>
        <a:latin typeface="EYInterstate Light"/>
        <a:ea typeface=""/>
        <a:cs typeface=""/>
      </a:majorFont>
      <a:minorFont>
        <a:latin typeface="EYInterstat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3" ma:contentTypeDescription="Create a new document." ma:contentTypeScope="" ma:versionID="37d3ec2b48d53e45b233ad8f52fe1b11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3302896A-F482-4A0C-B128-0C8B0F18D7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0773E0-B11E-4D64-ACE3-E1C6B84157D3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3.xml><?xml version="1.0" encoding="utf-8"?>
<ds:datastoreItem xmlns:ds="http://schemas.openxmlformats.org/officeDocument/2006/customXml" ds:itemID="{D3B07E08-CF04-4DD2-9F48-DFD28E46443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1074</TotalTime>
  <Words>790</Words>
  <Application>Microsoft Office PowerPoint</Application>
  <PresentationFormat>On-screen Show (4:3)</PresentationFormat>
  <Paragraphs>85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EYInterstate</vt:lpstr>
      <vt:lpstr>EYInterstate Light</vt:lpstr>
      <vt:lpstr>Georgia</vt:lpstr>
      <vt:lpstr>Times New Roman</vt:lpstr>
      <vt:lpstr>Verdana</vt:lpstr>
      <vt:lpstr>Blue Theme Template</vt:lpstr>
      <vt:lpstr>Office Theme</vt:lpstr>
      <vt:lpstr>EY dark background</vt:lpstr>
      <vt:lpstr>PAC ANNUAL CONFERENCE Professional Accounting Futures  October 28, 2021</vt:lpstr>
      <vt:lpstr> Regulatory Perspective:  Covid-19 Financial Reporting and Disclosure Challenges     Mark Pinch, Associate Chief Accountant Ontario Securities Commission  </vt:lpstr>
      <vt:lpstr>Disclaimer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Reporting in a Fast Pace or Chaotic Environment 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Accounting Centre</dc:title>
  <dc:creator>Len Brooks</dc:creator>
  <cp:lastModifiedBy>Abdullah Qaisar</cp:lastModifiedBy>
  <cp:revision>44</cp:revision>
  <dcterms:created xsi:type="dcterms:W3CDTF">2015-01-04T22:32:28Z</dcterms:created>
  <dcterms:modified xsi:type="dcterms:W3CDTF">2021-11-03T16:50:21Z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TC300019179990</vt:lpwstr>
  </property>
</Properties>
</file>