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 id="2147483731" r:id="rId3"/>
  </p:sldMasterIdLst>
  <p:notesMasterIdLst>
    <p:notesMasterId r:id="rId25"/>
  </p:notesMasterIdLst>
  <p:sldIdLst>
    <p:sldId id="6295" r:id="rId4"/>
    <p:sldId id="6296" r:id="rId5"/>
    <p:sldId id="6297" r:id="rId6"/>
    <p:sldId id="6298" r:id="rId7"/>
    <p:sldId id="260" r:id="rId8"/>
    <p:sldId id="261" r:id="rId9"/>
    <p:sldId id="262" r:id="rId10"/>
    <p:sldId id="263" r:id="rId11"/>
    <p:sldId id="264" r:id="rId12"/>
    <p:sldId id="265" r:id="rId13"/>
    <p:sldId id="266" r:id="rId14"/>
    <p:sldId id="267" r:id="rId15"/>
    <p:sldId id="268" r:id="rId16"/>
    <p:sldId id="6299" r:id="rId17"/>
    <p:sldId id="270" r:id="rId18"/>
    <p:sldId id="271" r:id="rId19"/>
    <p:sldId id="272" r:id="rId20"/>
    <p:sldId id="273" r:id="rId21"/>
    <p:sldId id="274"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9" autoAdjust="0"/>
    <p:restoredTop sz="94660"/>
  </p:normalViewPr>
  <p:slideViewPr>
    <p:cSldViewPr snapToGrid="0">
      <p:cViewPr varScale="1">
        <p:scale>
          <a:sx n="63" d="100"/>
          <a:sy n="63" d="100"/>
        </p:scale>
        <p:origin x="96"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1.jpeg"/><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3853699999999999"/>
          <c:y val="0.14752499999999999"/>
          <c:w val="0.72292500000000004"/>
          <c:h val="0.83997500000000003"/>
        </c:manualLayout>
      </c:layout>
      <c:pieChart>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a:outerShdw blurRad="76200" dir="18900000" algn="tl">
                <a:srgbClr val="000000">
                  <a:alpha val="80000"/>
                </a:srgbClr>
              </a:outerShdw>
            </a:effectLst>
          </c:spPr>
          <c:dPt>
            <c:idx val="0"/>
            <c:bubble3D val="0"/>
            <c:extLst>
              <c:ext xmlns:c16="http://schemas.microsoft.com/office/drawing/2014/chart" uri="{C3380CC4-5D6E-409C-BE32-E72D297353CC}">
                <c16:uniqueId val="{00000001-903B-4104-A43A-2405FB7FDE1F}"/>
              </c:ext>
            </c:extLst>
          </c:dPt>
          <c:dPt>
            <c:idx val="1"/>
            <c:bubble3D val="0"/>
            <c:spPr>
              <a:blipFill rotWithShape="1">
                <a:blip xmlns:r="http://schemas.openxmlformats.org/officeDocument/2006/relationships" r:embed="rId2"/>
                <a:srcRect/>
                <a:tile tx="0" ty="0" sx="100000" sy="100000" flip="none" algn="tl"/>
              </a:blipFill>
              <a:ln w="12700" cap="flat">
                <a:noFill/>
                <a:miter lim="400000"/>
              </a:ln>
              <a:effectLst>
                <a:outerShdw blurRad="76200" dir="18900000" algn="tl">
                  <a:srgbClr val="000000">
                    <a:alpha val="80000"/>
                  </a:srgbClr>
                </a:outerShdw>
              </a:effectLst>
            </c:spPr>
            <c:extLst>
              <c:ext xmlns:c16="http://schemas.microsoft.com/office/drawing/2014/chart" uri="{C3380CC4-5D6E-409C-BE32-E72D297353CC}">
                <c16:uniqueId val="{00000003-903B-4104-A43A-2405FB7FDE1F}"/>
              </c:ext>
            </c:extLst>
          </c:dPt>
          <c:dPt>
            <c:idx val="2"/>
            <c:bubble3D val="0"/>
            <c:spPr>
              <a:blipFill rotWithShape="1">
                <a:blip xmlns:r="http://schemas.openxmlformats.org/officeDocument/2006/relationships" r:embed="rId3"/>
                <a:srcRect/>
                <a:tile tx="0" ty="0" sx="100000" sy="100000" flip="none" algn="tl"/>
              </a:blipFill>
              <a:ln w="12700" cap="flat">
                <a:noFill/>
                <a:miter lim="400000"/>
              </a:ln>
              <a:effectLst>
                <a:outerShdw blurRad="76200" dir="18900000" algn="tl">
                  <a:srgbClr val="000000">
                    <a:alpha val="80000"/>
                  </a:srgbClr>
                </a:outerShdw>
              </a:effectLst>
            </c:spPr>
            <c:extLst>
              <c:ext xmlns:c16="http://schemas.microsoft.com/office/drawing/2014/chart" uri="{C3380CC4-5D6E-409C-BE32-E72D297353CC}">
                <c16:uniqueId val="{00000005-903B-4104-A43A-2405FB7FDE1F}"/>
              </c:ext>
            </c:extLst>
          </c:dPt>
          <c:dLbls>
            <c:dLbl>
              <c:idx val="0"/>
              <c:numFmt formatCode="#,##0%" sourceLinked="0"/>
              <c:spPr/>
              <c:txPr>
                <a:bodyPr/>
                <a:lstStyle/>
                <a:p>
                  <a:pPr>
                    <a:defRPr sz="2400" b="0" i="0" u="none" strike="noStrike">
                      <a:solidFill>
                        <a:srgbClr val="FFFFFF"/>
                      </a:solidFill>
                      <a:effectLst>
                        <a:outerShdw blurRad="127000" dist="67896" dir="2388334" algn="tl">
                          <a:srgbClr val="000000">
                            <a:alpha val="79310"/>
                          </a:srgbClr>
                        </a:outerShdw>
                      </a:effectLst>
                      <a:latin typeface="Gill San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1-903B-4104-A43A-2405FB7FDE1F}"/>
                </c:ext>
              </c:extLst>
            </c:dLbl>
            <c:dLbl>
              <c:idx val="1"/>
              <c:numFmt formatCode="#,##0%" sourceLinked="0"/>
              <c:spPr/>
              <c:txPr>
                <a:bodyPr/>
                <a:lstStyle/>
                <a:p>
                  <a:pPr>
                    <a:defRPr sz="2400" b="0" i="0" u="none" strike="noStrike">
                      <a:solidFill>
                        <a:srgbClr val="FFFFFF"/>
                      </a:solidFill>
                      <a:effectLst>
                        <a:outerShdw blurRad="127000" dist="67896" dir="2388334" algn="tl">
                          <a:srgbClr val="000000">
                            <a:alpha val="79310"/>
                          </a:srgbClr>
                        </a:outerShdw>
                      </a:effectLst>
                      <a:latin typeface="Gill San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3-903B-4104-A43A-2405FB7FDE1F}"/>
                </c:ext>
              </c:extLst>
            </c:dLbl>
            <c:dLbl>
              <c:idx val="2"/>
              <c:numFmt formatCode="#,##0%" sourceLinked="0"/>
              <c:spPr/>
              <c:txPr>
                <a:bodyPr/>
                <a:lstStyle/>
                <a:p>
                  <a:pPr>
                    <a:defRPr sz="2400" b="0" i="0" u="none" strike="noStrike">
                      <a:solidFill>
                        <a:srgbClr val="FFFFFF"/>
                      </a:solidFill>
                      <a:effectLst>
                        <a:outerShdw blurRad="127000" dist="67896" dir="2388334" algn="tl">
                          <a:srgbClr val="000000">
                            <a:alpha val="79310"/>
                          </a:srgbClr>
                        </a:outerShdw>
                      </a:effectLst>
                      <a:latin typeface="Gill San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5-903B-4104-A43A-2405FB7FDE1F}"/>
                </c:ext>
              </c:extLst>
            </c:dLbl>
            <c:numFmt formatCode="#,##0%" sourceLinked="0"/>
            <c:spPr>
              <a:noFill/>
              <a:ln>
                <a:noFill/>
              </a:ln>
              <a:effectLst/>
            </c:spPr>
            <c:txPr>
              <a:bodyPr/>
              <a:lstStyle/>
              <a:p>
                <a:pPr>
                  <a:defRPr sz="2400" b="0" i="0" u="none" strike="noStrike">
                    <a:solidFill>
                      <a:srgbClr val="FFFFFF"/>
                    </a:solidFill>
                    <a:effectLst>
                      <a:outerShdw blurRad="127000" dist="67896" dir="2388334" algn="tl">
                        <a:srgbClr val="000000">
                          <a:alpha val="79310"/>
                        </a:srgbClr>
                      </a:outerShdw>
                    </a:effectLst>
                    <a:latin typeface="Gill Sans"/>
                  </a:defRPr>
                </a:pPr>
                <a:endParaRPr lang="en-US"/>
              </a:p>
            </c:txPr>
            <c:dLblPos val="ctr"/>
            <c:showLegendKey val="0"/>
            <c:showVal val="0"/>
            <c:showCatName val="0"/>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Sheet1!$B$1:$D$1</c:f>
              <c:strCache>
                <c:ptCount val="3"/>
                <c:pt idx="0">
                  <c:v>Industry</c:v>
                </c:pt>
                <c:pt idx="1">
                  <c:v>Public Sector / NFP</c:v>
                </c:pt>
                <c:pt idx="2">
                  <c:v>Public Practice</c:v>
                </c:pt>
              </c:strCache>
            </c:strRef>
          </c:cat>
          <c:val>
            <c:numRef>
              <c:f>Sheet1!$B$2:$D$2</c:f>
              <c:numCache>
                <c:formatCode>General</c:formatCode>
                <c:ptCount val="3"/>
                <c:pt idx="0">
                  <c:v>58</c:v>
                </c:pt>
                <c:pt idx="1">
                  <c:v>18</c:v>
                </c:pt>
                <c:pt idx="2">
                  <c:v>25</c:v>
                </c:pt>
              </c:numCache>
            </c:numRef>
          </c:val>
          <c:extLst>
            <c:ext xmlns:c16="http://schemas.microsoft.com/office/drawing/2014/chart" uri="{C3380CC4-5D6E-409C-BE32-E72D297353CC}">
              <c16:uniqueId val="{00000006-903B-4104-A43A-2405FB7FDE1F}"/>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legend>
      <c:legendPos val="t"/>
      <c:layout>
        <c:manualLayout>
          <c:xMode val="edge"/>
          <c:yMode val="edge"/>
          <c:x val="0"/>
          <c:y val="0"/>
          <c:w val="1"/>
          <c:h val="8.0322000000000005E-2"/>
        </c:manualLayout>
      </c:layout>
      <c:overlay val="1"/>
      <c:spPr>
        <a:noFill/>
        <a:ln w="12700" cap="flat">
          <a:noFill/>
          <a:miter lim="400000"/>
        </a:ln>
        <a:effectLst/>
      </c:spPr>
      <c:txPr>
        <a:bodyPr rot="0"/>
        <a:lstStyle/>
        <a:p>
          <a:pPr>
            <a:defRPr sz="2600" b="0" i="0" u="none" strike="noStrike">
              <a:solidFill>
                <a:srgbClr val="000000"/>
              </a:solidFill>
              <a:latin typeface="Gill Sans"/>
            </a:defRPr>
          </a:pPr>
          <a:endParaRPr lang="en-US"/>
        </a:p>
      </c:txPr>
    </c:legend>
    <c:plotVisOnly val="1"/>
    <c:dispBlanksAs val="gap"/>
    <c:showDLblsOverMax val="1"/>
  </c:chart>
  <c:spPr>
    <a:noFill/>
    <a:ln>
      <a:noFill/>
    </a:ln>
    <a:effectLst/>
  </c:spPr>
  <c:externalData r:id="rId4">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D3208-9943-4000-B29B-B67FD16086C2}" type="datetimeFigureOut">
              <a:rPr lang="en-US" smtClean="0"/>
              <a:t>11/14/2020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D5E6C-7DC7-43AA-85A2-1223DCF0C548}" type="slidenum">
              <a:rPr lang="en-US" smtClean="0"/>
              <a:t>‹#›</a:t>
            </a:fld>
            <a:endParaRPr lang="en-US"/>
          </a:p>
        </p:txBody>
      </p:sp>
    </p:spTree>
    <p:extLst>
      <p:ext uri="{BB962C8B-B14F-4D97-AF65-F5344CB8AC3E}">
        <p14:creationId xmlns:p14="http://schemas.microsoft.com/office/powerpoint/2010/main" val="203892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8083F7-6880-47C9-94DA-DE4C8B2D40C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917B7503-EC27-4385-BDDC-B8AA5696C91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91182" y="230866"/>
            <a:ext cx="2937793" cy="652843"/>
          </a:xfrm>
          <a:prstGeom prst="rect">
            <a:avLst/>
          </a:prstGeom>
        </p:spPr>
      </p:pic>
      <p:cxnSp>
        <p:nvCxnSpPr>
          <p:cNvPr id="9" name="Straight Connector 8"/>
          <p:cNvCxnSpPr/>
          <p:nvPr userDrawn="1"/>
        </p:nvCxnSpPr>
        <p:spPr>
          <a:xfrm flipH="1" flipV="1">
            <a:off x="609600" y="2630492"/>
            <a:ext cx="498763" cy="4436"/>
          </a:xfrm>
          <a:prstGeom prst="line">
            <a:avLst/>
          </a:prstGeom>
          <a:ln w="38100">
            <a:solidFill>
              <a:srgbClr val="EFAC2E"/>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flipV="1">
            <a:off x="609600" y="5436551"/>
            <a:ext cx="498763" cy="44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flipV="1">
            <a:off x="609600" y="4384020"/>
            <a:ext cx="498763" cy="443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1" hasCustomPrompt="1"/>
          </p:nvPr>
        </p:nvSpPr>
        <p:spPr>
          <a:xfrm>
            <a:off x="602576" y="2729802"/>
            <a:ext cx="5334000" cy="270387"/>
          </a:xfrm>
        </p:spPr>
        <p:txBody>
          <a:bodyPr lIns="0" tIns="0" rIns="0" bIns="0"/>
          <a:lstStyle>
            <a:lvl1pPr marL="0" indent="0">
              <a:buNone/>
              <a:defRPr sz="1600" cap="all" baseline="0">
                <a:solidFill>
                  <a:schemeClr val="tx1"/>
                </a:solidFill>
                <a:latin typeface="Roboto" pitchFamily="2" charset="0"/>
                <a:ea typeface="Roboto" pitchFamily="2" charset="0"/>
              </a:defRPr>
            </a:lvl1pPr>
            <a:lvl5pPr>
              <a:defRPr/>
            </a:lvl5pPr>
          </a:lstStyle>
          <a:p>
            <a:pPr lvl="0"/>
            <a:r>
              <a:rPr lang="en-US" dirty="0"/>
              <a:t>Headline 1</a:t>
            </a:r>
          </a:p>
        </p:txBody>
      </p:sp>
      <p:sp>
        <p:nvSpPr>
          <p:cNvPr id="14" name="Text Placeholder 12"/>
          <p:cNvSpPr>
            <a:spLocks noGrp="1"/>
          </p:cNvSpPr>
          <p:nvPr>
            <p:ph type="body" sz="quarter" idx="12" hasCustomPrompt="1"/>
          </p:nvPr>
        </p:nvSpPr>
        <p:spPr>
          <a:xfrm>
            <a:off x="592347" y="3013622"/>
            <a:ext cx="5289755" cy="1190808"/>
          </a:xfrm>
        </p:spPr>
        <p:txBody>
          <a:bodyPr lIns="0" tIns="0" rIns="0" bIns="0" anchor="ctr"/>
          <a:lstStyle>
            <a:lvl1pPr marL="0" indent="0">
              <a:lnSpc>
                <a:spcPct val="100000"/>
              </a:lnSpc>
              <a:buNone/>
              <a:defRPr sz="2500" cap="none" baseline="0">
                <a:solidFill>
                  <a:schemeClr val="tx1"/>
                </a:solidFill>
                <a:latin typeface="Roboto" pitchFamily="2" charset="0"/>
                <a:ea typeface="Roboto" pitchFamily="2" charset="0"/>
              </a:defRPr>
            </a:lvl1pPr>
            <a:lvl5pPr>
              <a:defRPr/>
            </a:lvl5pPr>
          </a:lstStyle>
          <a:p>
            <a:pPr lvl="0"/>
            <a:r>
              <a:rPr lang="en-US" dirty="0"/>
              <a:t>Main headline </a:t>
            </a:r>
            <a:br>
              <a:rPr lang="en-US" dirty="0"/>
            </a:br>
            <a:r>
              <a:rPr lang="en-US" dirty="0"/>
              <a:t>- span over </a:t>
            </a:r>
            <a:br>
              <a:rPr lang="en-US" dirty="0"/>
            </a:br>
            <a:r>
              <a:rPr lang="en-US" dirty="0"/>
              <a:t>three rows</a:t>
            </a:r>
          </a:p>
        </p:txBody>
      </p:sp>
      <p:sp>
        <p:nvSpPr>
          <p:cNvPr id="15" name="Rectangle 14">
            <a:extLst>
              <a:ext uri="{FF2B5EF4-FFF2-40B4-BE49-F238E27FC236}">
                <a16:creationId xmlns:a16="http://schemas.microsoft.com/office/drawing/2014/main" id="{288EEC87-C025-4809-A536-050D90D68A5E}"/>
              </a:ext>
            </a:extLst>
          </p:cNvPr>
          <p:cNvSpPr/>
          <p:nvPr userDrawn="1"/>
        </p:nvSpPr>
        <p:spPr>
          <a:xfrm>
            <a:off x="0" y="0"/>
            <a:ext cx="12179808" cy="684885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Roboto" pitchFamily="2" charset="0"/>
              <a:ea typeface="Roboto" pitchFamily="2" charset="0"/>
            </a:endParaRPr>
          </a:p>
        </p:txBody>
      </p:sp>
      <p:sp>
        <p:nvSpPr>
          <p:cNvPr id="19" name="Content Placeholder 15">
            <a:extLst>
              <a:ext uri="{FF2B5EF4-FFF2-40B4-BE49-F238E27FC236}">
                <a16:creationId xmlns:a16="http://schemas.microsoft.com/office/drawing/2014/main" id="{C71835AA-D404-4B13-8CD6-F01EF252BBF5}"/>
              </a:ext>
            </a:extLst>
          </p:cNvPr>
          <p:cNvSpPr>
            <a:spLocks noGrp="1"/>
          </p:cNvSpPr>
          <p:nvPr>
            <p:ph sz="quarter" idx="13" hasCustomPrompt="1"/>
          </p:nvPr>
        </p:nvSpPr>
        <p:spPr>
          <a:xfrm>
            <a:off x="609600" y="4504227"/>
            <a:ext cx="4847303" cy="251081"/>
          </a:xfrm>
        </p:spPr>
        <p:txBody>
          <a:bodyPr lIns="0" tIns="0" rIns="0" bIns="0"/>
          <a:lstStyle>
            <a:lvl1pPr marL="0" indent="0">
              <a:buNone/>
              <a:defRPr sz="1600" baseline="0">
                <a:solidFill>
                  <a:schemeClr val="tx1"/>
                </a:solidFill>
                <a:latin typeface="Roboto" pitchFamily="2" charset="0"/>
                <a:ea typeface="Roboto" pitchFamily="2" charset="0"/>
              </a:defRPr>
            </a:lvl1pPr>
          </a:lstStyle>
          <a:p>
            <a:pPr lvl="0"/>
            <a:r>
              <a:rPr lang="en-US" dirty="0"/>
              <a:t>Presenter Name</a:t>
            </a:r>
          </a:p>
        </p:txBody>
      </p:sp>
      <p:sp>
        <p:nvSpPr>
          <p:cNvPr id="20" name="Content Placeholder 15">
            <a:extLst>
              <a:ext uri="{FF2B5EF4-FFF2-40B4-BE49-F238E27FC236}">
                <a16:creationId xmlns:a16="http://schemas.microsoft.com/office/drawing/2014/main" id="{2019F715-7CFE-4FDC-B725-20F15F6D278C}"/>
              </a:ext>
            </a:extLst>
          </p:cNvPr>
          <p:cNvSpPr>
            <a:spLocks noGrp="1"/>
          </p:cNvSpPr>
          <p:nvPr>
            <p:ph sz="quarter" idx="14" hasCustomPrompt="1"/>
          </p:nvPr>
        </p:nvSpPr>
        <p:spPr>
          <a:xfrm>
            <a:off x="609600" y="4818861"/>
            <a:ext cx="4847303" cy="209294"/>
          </a:xfrm>
        </p:spPr>
        <p:txBody>
          <a:bodyPr lIns="0" tIns="0" rIns="0" bIns="0"/>
          <a:lstStyle>
            <a:lvl1pPr marL="0" indent="0">
              <a:buNone/>
              <a:defRPr sz="1200" baseline="0">
                <a:solidFill>
                  <a:schemeClr val="tx1"/>
                </a:solidFill>
                <a:latin typeface="Roboto" pitchFamily="2" charset="0"/>
                <a:ea typeface="Roboto" pitchFamily="2" charset="0"/>
              </a:defRPr>
            </a:lvl1pPr>
          </a:lstStyle>
          <a:p>
            <a:pPr lvl="0"/>
            <a:r>
              <a:rPr lang="en-US" dirty="0"/>
              <a:t>Title | Department</a:t>
            </a:r>
          </a:p>
        </p:txBody>
      </p:sp>
      <p:sp>
        <p:nvSpPr>
          <p:cNvPr id="21" name="Content Placeholder 15">
            <a:extLst>
              <a:ext uri="{FF2B5EF4-FFF2-40B4-BE49-F238E27FC236}">
                <a16:creationId xmlns:a16="http://schemas.microsoft.com/office/drawing/2014/main" id="{7803ED69-D88B-4398-A573-1475BD2A275B}"/>
              </a:ext>
            </a:extLst>
          </p:cNvPr>
          <p:cNvSpPr>
            <a:spLocks noGrp="1"/>
          </p:cNvSpPr>
          <p:nvPr>
            <p:ph sz="quarter" idx="15" hasCustomPrompt="1"/>
          </p:nvPr>
        </p:nvSpPr>
        <p:spPr>
          <a:xfrm>
            <a:off x="609601" y="5089248"/>
            <a:ext cx="4847302" cy="167506"/>
          </a:xfrm>
        </p:spPr>
        <p:txBody>
          <a:bodyPr lIns="0" tIns="0" rIns="0" bIns="0"/>
          <a:lstStyle>
            <a:lvl1pPr marL="0" indent="0">
              <a:buNone/>
              <a:defRPr sz="1200" baseline="0">
                <a:solidFill>
                  <a:schemeClr val="tx1"/>
                </a:solidFill>
                <a:latin typeface="Roboto" pitchFamily="2" charset="0"/>
                <a:ea typeface="Roboto" pitchFamily="2" charset="0"/>
              </a:defRPr>
            </a:lvl1pPr>
          </a:lstStyle>
          <a:p>
            <a:pPr lvl="0"/>
            <a:r>
              <a:rPr lang="en-US" dirty="0"/>
              <a:t>Date</a:t>
            </a:r>
          </a:p>
        </p:txBody>
      </p:sp>
    </p:spTree>
    <p:extLst>
      <p:ext uri="{BB962C8B-B14F-4D97-AF65-F5344CB8AC3E}">
        <p14:creationId xmlns:p14="http://schemas.microsoft.com/office/powerpoint/2010/main" val="396192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v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751373F-31D5-4ACC-BB20-614995753FE2}" type="slidenum">
              <a:rPr lang="en-US" smtClean="0"/>
              <a:pPr/>
              <a:t>‹#›</a:t>
            </a:fld>
            <a:endParaRPr lang="en-US" dirty="0"/>
          </a:p>
        </p:txBody>
      </p:sp>
      <p:sp>
        <p:nvSpPr>
          <p:cNvPr id="12" name="Content Placeholder 11"/>
          <p:cNvSpPr>
            <a:spLocks noGrp="1"/>
          </p:cNvSpPr>
          <p:nvPr>
            <p:ph sz="quarter" idx="13"/>
          </p:nvPr>
        </p:nvSpPr>
        <p:spPr>
          <a:xfrm>
            <a:off x="4000501" y="1485900"/>
            <a:ext cx="75819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4"/>
          </p:nvPr>
        </p:nvSpPr>
        <p:spPr>
          <a:xfrm>
            <a:off x="609599" y="1485900"/>
            <a:ext cx="3124201"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67CB7382-78D4-4539-BF9D-622490B83B20}"/>
              </a:ext>
            </a:extLst>
          </p:cNvPr>
          <p:cNvSpPr>
            <a:spLocks noGrp="1"/>
          </p:cNvSpPr>
          <p:nvPr>
            <p:ph type="body" sz="quarter" idx="12" hasCustomPrompt="1"/>
          </p:nvPr>
        </p:nvSpPr>
        <p:spPr>
          <a:xfrm>
            <a:off x="619027" y="838201"/>
            <a:ext cx="10963373" cy="304799"/>
          </a:xfrm>
        </p:spPr>
        <p:txBody>
          <a:bodyPr anchor="ctr"/>
          <a:lstStyle>
            <a:lvl1pPr marL="0" indent="0">
              <a:buNone/>
              <a:defRPr sz="1800" b="0" cap="none" baseline="0">
                <a:solidFill>
                  <a:schemeClr val="accent3"/>
                </a:solidFill>
                <a:latin typeface="Roboto" pitchFamily="2" charset="0"/>
                <a:ea typeface="Roboto" pitchFamily="2" charset="0"/>
              </a:defRPr>
            </a:lvl1pPr>
          </a:lstStyle>
          <a:p>
            <a:pPr lvl="0"/>
            <a:r>
              <a:rPr lang="en-US" dirty="0"/>
              <a:t>Sub-Header</a:t>
            </a:r>
          </a:p>
        </p:txBody>
      </p:sp>
      <p:sp>
        <p:nvSpPr>
          <p:cNvPr id="8" name="Footer Placeholder 1">
            <a:extLst>
              <a:ext uri="{FF2B5EF4-FFF2-40B4-BE49-F238E27FC236}">
                <a16:creationId xmlns:a16="http://schemas.microsoft.com/office/drawing/2014/main" id="{3392DC35-3BEF-4085-ACB8-3599D2054F0C}"/>
              </a:ext>
            </a:extLst>
          </p:cNvPr>
          <p:cNvSpPr>
            <a:spLocks noGrp="1"/>
          </p:cNvSpPr>
          <p:nvPr>
            <p:ph type="ftr" sz="quarter" idx="3"/>
          </p:nvPr>
        </p:nvSpPr>
        <p:spPr>
          <a:xfrm>
            <a:off x="5555411" y="6295968"/>
            <a:ext cx="5703499" cy="365125"/>
          </a:xfrm>
          <a:prstGeom prst="rect">
            <a:avLst/>
          </a:prstGeom>
        </p:spPr>
        <p:txBody>
          <a:bodyPr vert="horz" lIns="45720" tIns="45720" rIns="45720" bIns="45720" rtlCol="0" anchor="ctr"/>
          <a:lstStyle>
            <a:lvl1pPr algn="r">
              <a:defRPr sz="900">
                <a:solidFill>
                  <a:schemeClr val="accent3"/>
                </a:solidFill>
                <a:latin typeface="Roboto" pitchFamily="2" charset="0"/>
                <a:ea typeface="Roboto" pitchFamily="2" charset="0"/>
              </a:defRPr>
            </a:lvl1pPr>
          </a:lstStyle>
          <a:p>
            <a:r>
              <a:rPr lang="en-US" dirty="0"/>
              <a:t>© 2018 SUSTAINALYTICS – CONFIDENTIAL &amp; PROPRIETARY</a:t>
            </a:r>
          </a:p>
        </p:txBody>
      </p:sp>
    </p:spTree>
    <p:extLst>
      <p:ext uri="{BB962C8B-B14F-4D97-AF65-F5344CB8AC3E}">
        <p14:creationId xmlns:p14="http://schemas.microsoft.com/office/powerpoint/2010/main" val="2203683472"/>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751373F-31D5-4ACC-BB20-614995753FE2}" type="slidenum">
              <a:rPr lang="en-US" smtClean="0"/>
              <a:pPr/>
              <a:t>‹#›</a:t>
            </a:fld>
            <a:endParaRPr lang="en-US" dirty="0"/>
          </a:p>
        </p:txBody>
      </p:sp>
      <p:sp>
        <p:nvSpPr>
          <p:cNvPr id="14" name="Content Placeholder 13"/>
          <p:cNvSpPr>
            <a:spLocks noGrp="1"/>
          </p:cNvSpPr>
          <p:nvPr>
            <p:ph sz="quarter" idx="14"/>
          </p:nvPr>
        </p:nvSpPr>
        <p:spPr>
          <a:xfrm>
            <a:off x="620200" y="1485901"/>
            <a:ext cx="3371674" cy="4419599"/>
          </a:xfrm>
        </p:spPr>
        <p:txBody>
          <a:bodyPr/>
          <a:lstStyle/>
          <a:p>
            <a:pPr lvl="0"/>
            <a:r>
              <a:rPr lang="en-US"/>
              <a:t>Edit Master text styles</a:t>
            </a:r>
          </a:p>
          <a:p>
            <a:pPr lvl="1"/>
            <a:r>
              <a:rPr lang="en-US"/>
              <a:t>Second level</a:t>
            </a:r>
          </a:p>
        </p:txBody>
      </p:sp>
      <p:sp>
        <p:nvSpPr>
          <p:cNvPr id="10" name="Content Placeholder 13"/>
          <p:cNvSpPr>
            <a:spLocks noGrp="1"/>
          </p:cNvSpPr>
          <p:nvPr>
            <p:ph sz="quarter" idx="16"/>
          </p:nvPr>
        </p:nvSpPr>
        <p:spPr>
          <a:xfrm>
            <a:off x="4435509" y="1485152"/>
            <a:ext cx="3330408" cy="4419599"/>
          </a:xfrm>
        </p:spPr>
        <p:txBody>
          <a:bodyPr/>
          <a:lstStyle/>
          <a:p>
            <a:pPr lvl="0"/>
            <a:r>
              <a:rPr lang="en-US"/>
              <a:t>Edit Master text styles</a:t>
            </a:r>
          </a:p>
          <a:p>
            <a:pPr lvl="1"/>
            <a:r>
              <a:rPr lang="en-US"/>
              <a:t>Second level</a:t>
            </a:r>
          </a:p>
        </p:txBody>
      </p:sp>
      <p:sp>
        <p:nvSpPr>
          <p:cNvPr id="11" name="Content Placeholder 13"/>
          <p:cNvSpPr>
            <a:spLocks noGrp="1"/>
          </p:cNvSpPr>
          <p:nvPr>
            <p:ph sz="quarter" idx="17"/>
          </p:nvPr>
        </p:nvSpPr>
        <p:spPr>
          <a:xfrm>
            <a:off x="8200926" y="1479136"/>
            <a:ext cx="3371674" cy="4419600"/>
          </a:xfrm>
        </p:spPr>
        <p:txBody>
          <a:bodyPr/>
          <a:lstStyle/>
          <a:p>
            <a:pPr lvl="0"/>
            <a:r>
              <a:rPr lang="en-US"/>
              <a:t>Edit Master text styles</a:t>
            </a:r>
          </a:p>
          <a:p>
            <a:pPr lvl="1"/>
            <a:r>
              <a:rPr lang="en-US"/>
              <a:t>Second level</a:t>
            </a:r>
          </a:p>
        </p:txBody>
      </p:sp>
      <p:sp>
        <p:nvSpPr>
          <p:cNvPr id="15" name="Text Placeholder 8">
            <a:extLst>
              <a:ext uri="{FF2B5EF4-FFF2-40B4-BE49-F238E27FC236}">
                <a16:creationId xmlns:a16="http://schemas.microsoft.com/office/drawing/2014/main" id="{A6D1A0D1-4944-477B-B1A3-4BD4507D3B41}"/>
              </a:ext>
            </a:extLst>
          </p:cNvPr>
          <p:cNvSpPr>
            <a:spLocks noGrp="1"/>
          </p:cNvSpPr>
          <p:nvPr>
            <p:ph type="body" sz="quarter" idx="12" hasCustomPrompt="1"/>
          </p:nvPr>
        </p:nvSpPr>
        <p:spPr>
          <a:xfrm>
            <a:off x="619027" y="838201"/>
            <a:ext cx="10963373" cy="304799"/>
          </a:xfrm>
        </p:spPr>
        <p:txBody>
          <a:bodyPr anchor="ctr"/>
          <a:lstStyle>
            <a:lvl1pPr marL="0" indent="0">
              <a:buNone/>
              <a:defRPr sz="1800" b="0" cap="none" baseline="0">
                <a:solidFill>
                  <a:schemeClr val="accent3"/>
                </a:solidFill>
                <a:latin typeface="Roboto" pitchFamily="2" charset="0"/>
                <a:ea typeface="Roboto" pitchFamily="2" charset="0"/>
              </a:defRPr>
            </a:lvl1pPr>
          </a:lstStyle>
          <a:p>
            <a:pPr lvl="0"/>
            <a:r>
              <a:rPr lang="en-US" dirty="0"/>
              <a:t>Sub-Header</a:t>
            </a:r>
          </a:p>
        </p:txBody>
      </p:sp>
      <p:sp>
        <p:nvSpPr>
          <p:cNvPr id="9" name="Footer Placeholder 1">
            <a:extLst>
              <a:ext uri="{FF2B5EF4-FFF2-40B4-BE49-F238E27FC236}">
                <a16:creationId xmlns:a16="http://schemas.microsoft.com/office/drawing/2014/main" id="{C3EED575-F123-4F93-A4B5-03288E761B95}"/>
              </a:ext>
            </a:extLst>
          </p:cNvPr>
          <p:cNvSpPr>
            <a:spLocks noGrp="1"/>
          </p:cNvSpPr>
          <p:nvPr>
            <p:ph type="ftr" sz="quarter" idx="3"/>
          </p:nvPr>
        </p:nvSpPr>
        <p:spPr>
          <a:xfrm>
            <a:off x="5555411" y="6295968"/>
            <a:ext cx="5703499" cy="365125"/>
          </a:xfrm>
          <a:prstGeom prst="rect">
            <a:avLst/>
          </a:prstGeom>
        </p:spPr>
        <p:txBody>
          <a:bodyPr vert="horz" lIns="45720" tIns="45720" rIns="45720" bIns="45720" rtlCol="0" anchor="ctr"/>
          <a:lstStyle>
            <a:lvl1pPr algn="r">
              <a:defRPr sz="900">
                <a:solidFill>
                  <a:schemeClr val="accent3"/>
                </a:solidFill>
                <a:latin typeface="Roboto" pitchFamily="2" charset="0"/>
                <a:ea typeface="Roboto" pitchFamily="2" charset="0"/>
              </a:defRPr>
            </a:lvl1pPr>
          </a:lstStyle>
          <a:p>
            <a:r>
              <a:rPr lang="en-US" dirty="0"/>
              <a:t>© 2018 SUSTAINALYTICS – CONFIDENTIAL &amp; PROPRIETARY</a:t>
            </a:r>
          </a:p>
        </p:txBody>
      </p:sp>
    </p:spTree>
    <p:extLst>
      <p:ext uri="{BB962C8B-B14F-4D97-AF65-F5344CB8AC3E}">
        <p14:creationId xmlns:p14="http://schemas.microsoft.com/office/powerpoint/2010/main" val="68636063"/>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751373F-31D5-4ACC-BB20-614995753FE2}" type="slidenum">
              <a:rPr lang="en-US" smtClean="0"/>
              <a:pPr/>
              <a:t>‹#›</a:t>
            </a:fld>
            <a:endParaRPr lang="en-US" dirty="0"/>
          </a:p>
        </p:txBody>
      </p:sp>
      <p:sp>
        <p:nvSpPr>
          <p:cNvPr id="14" name="Content Placeholder 13"/>
          <p:cNvSpPr>
            <a:spLocks noGrp="1"/>
          </p:cNvSpPr>
          <p:nvPr>
            <p:ph sz="quarter" idx="14"/>
          </p:nvPr>
        </p:nvSpPr>
        <p:spPr>
          <a:xfrm>
            <a:off x="628827" y="1485901"/>
            <a:ext cx="2514600" cy="4419599"/>
          </a:xfrm>
        </p:spPr>
        <p:txBody>
          <a:bodyPr/>
          <a:lstStyle/>
          <a:p>
            <a:pPr lvl="0"/>
            <a:r>
              <a:rPr lang="en-US"/>
              <a:t>Edit Master text styles</a:t>
            </a:r>
          </a:p>
          <a:p>
            <a:pPr lvl="1"/>
            <a:r>
              <a:rPr lang="en-US"/>
              <a:t>Second level</a:t>
            </a:r>
          </a:p>
        </p:txBody>
      </p:sp>
      <p:sp>
        <p:nvSpPr>
          <p:cNvPr id="9" name="Content Placeholder 13"/>
          <p:cNvSpPr>
            <a:spLocks noGrp="1"/>
          </p:cNvSpPr>
          <p:nvPr>
            <p:ph sz="quarter" idx="15"/>
          </p:nvPr>
        </p:nvSpPr>
        <p:spPr>
          <a:xfrm>
            <a:off x="3432741" y="1485901"/>
            <a:ext cx="2514600" cy="4419599"/>
          </a:xfrm>
        </p:spPr>
        <p:txBody>
          <a:bodyPr/>
          <a:lstStyle/>
          <a:p>
            <a:pPr lvl="0"/>
            <a:r>
              <a:rPr lang="en-US"/>
              <a:t>Edit Master text styles</a:t>
            </a:r>
          </a:p>
          <a:p>
            <a:pPr lvl="1"/>
            <a:r>
              <a:rPr lang="en-US"/>
              <a:t>Second level</a:t>
            </a:r>
          </a:p>
        </p:txBody>
      </p:sp>
      <p:sp>
        <p:nvSpPr>
          <p:cNvPr id="10" name="Content Placeholder 13"/>
          <p:cNvSpPr>
            <a:spLocks noGrp="1"/>
          </p:cNvSpPr>
          <p:nvPr>
            <p:ph sz="quarter" idx="16"/>
          </p:nvPr>
        </p:nvSpPr>
        <p:spPr>
          <a:xfrm>
            <a:off x="6264934" y="1485901"/>
            <a:ext cx="2514600" cy="4419599"/>
          </a:xfrm>
        </p:spPr>
        <p:txBody>
          <a:bodyPr/>
          <a:lstStyle/>
          <a:p>
            <a:pPr lvl="0"/>
            <a:r>
              <a:rPr lang="en-US"/>
              <a:t>Edit Master text styles</a:t>
            </a:r>
          </a:p>
          <a:p>
            <a:pPr lvl="1"/>
            <a:r>
              <a:rPr lang="en-US"/>
              <a:t>Second level</a:t>
            </a:r>
          </a:p>
        </p:txBody>
      </p:sp>
      <p:sp>
        <p:nvSpPr>
          <p:cNvPr id="11" name="Content Placeholder 13"/>
          <p:cNvSpPr>
            <a:spLocks noGrp="1"/>
          </p:cNvSpPr>
          <p:nvPr>
            <p:ph sz="quarter" idx="17"/>
          </p:nvPr>
        </p:nvSpPr>
        <p:spPr>
          <a:xfrm>
            <a:off x="9068848" y="1485901"/>
            <a:ext cx="2514600" cy="4419600"/>
          </a:xfrm>
        </p:spPr>
        <p:txBody>
          <a:bodyPr/>
          <a:lstStyle/>
          <a:p>
            <a:pPr lvl="0"/>
            <a:r>
              <a:rPr lang="en-US"/>
              <a:t>Edit Master text styles</a:t>
            </a:r>
          </a:p>
          <a:p>
            <a:pPr lvl="1"/>
            <a:r>
              <a:rPr lang="en-US"/>
              <a:t>Second level</a:t>
            </a:r>
          </a:p>
        </p:txBody>
      </p:sp>
      <p:sp>
        <p:nvSpPr>
          <p:cNvPr id="15" name="Text Placeholder 8">
            <a:extLst>
              <a:ext uri="{FF2B5EF4-FFF2-40B4-BE49-F238E27FC236}">
                <a16:creationId xmlns:a16="http://schemas.microsoft.com/office/drawing/2014/main" id="{A6D1A0D1-4944-477B-B1A3-4BD4507D3B41}"/>
              </a:ext>
            </a:extLst>
          </p:cNvPr>
          <p:cNvSpPr>
            <a:spLocks noGrp="1"/>
          </p:cNvSpPr>
          <p:nvPr>
            <p:ph type="body" sz="quarter" idx="12" hasCustomPrompt="1"/>
          </p:nvPr>
        </p:nvSpPr>
        <p:spPr>
          <a:xfrm>
            <a:off x="619027" y="838201"/>
            <a:ext cx="10963373" cy="304799"/>
          </a:xfrm>
        </p:spPr>
        <p:txBody>
          <a:bodyPr anchor="ctr"/>
          <a:lstStyle>
            <a:lvl1pPr marL="0" indent="0">
              <a:buNone/>
              <a:defRPr sz="1800" b="0" cap="none" baseline="0">
                <a:solidFill>
                  <a:schemeClr val="accent3"/>
                </a:solidFill>
                <a:latin typeface="Roboto" pitchFamily="2" charset="0"/>
                <a:ea typeface="Roboto" pitchFamily="2" charset="0"/>
              </a:defRPr>
            </a:lvl1pPr>
          </a:lstStyle>
          <a:p>
            <a:pPr lvl="0"/>
            <a:r>
              <a:rPr lang="en-US" dirty="0"/>
              <a:t>Sub-Header</a:t>
            </a:r>
          </a:p>
        </p:txBody>
      </p:sp>
      <p:sp>
        <p:nvSpPr>
          <p:cNvPr id="12" name="Footer Placeholder 1">
            <a:extLst>
              <a:ext uri="{FF2B5EF4-FFF2-40B4-BE49-F238E27FC236}">
                <a16:creationId xmlns:a16="http://schemas.microsoft.com/office/drawing/2014/main" id="{1262E8D9-94B7-4505-A405-21463B2BE97E}"/>
              </a:ext>
            </a:extLst>
          </p:cNvPr>
          <p:cNvSpPr>
            <a:spLocks noGrp="1"/>
          </p:cNvSpPr>
          <p:nvPr>
            <p:ph type="ftr" sz="quarter" idx="3"/>
          </p:nvPr>
        </p:nvSpPr>
        <p:spPr>
          <a:xfrm>
            <a:off x="5555411" y="6295968"/>
            <a:ext cx="5703499" cy="365125"/>
          </a:xfrm>
          <a:prstGeom prst="rect">
            <a:avLst/>
          </a:prstGeom>
        </p:spPr>
        <p:txBody>
          <a:bodyPr vert="horz" lIns="45720" tIns="45720" rIns="45720" bIns="45720" rtlCol="0" anchor="ctr"/>
          <a:lstStyle>
            <a:lvl1pPr algn="r">
              <a:defRPr sz="900">
                <a:solidFill>
                  <a:schemeClr val="accent3"/>
                </a:solidFill>
                <a:latin typeface="Roboto" pitchFamily="2" charset="0"/>
                <a:ea typeface="Roboto" pitchFamily="2" charset="0"/>
              </a:defRPr>
            </a:lvl1pPr>
          </a:lstStyle>
          <a:p>
            <a:r>
              <a:rPr lang="en-US" dirty="0"/>
              <a:t>© 2018 SUSTAINALYTICS – CONFIDENTIAL &amp; PROPRIETARY</a:t>
            </a:r>
          </a:p>
        </p:txBody>
      </p:sp>
    </p:spTree>
    <p:extLst>
      <p:ext uri="{BB962C8B-B14F-4D97-AF65-F5344CB8AC3E}">
        <p14:creationId xmlns:p14="http://schemas.microsoft.com/office/powerpoint/2010/main" val="2029360359"/>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C725A2-B356-4403-A4EA-93565B0D7601}"/>
              </a:ext>
            </a:extLst>
          </p:cNvPr>
          <p:cNvSpPr>
            <a:spLocks noGrp="1"/>
          </p:cNvSpPr>
          <p:nvPr>
            <p:ph type="sldNum" sz="quarter" idx="10"/>
          </p:nvPr>
        </p:nvSpPr>
        <p:spPr/>
        <p:txBody>
          <a:bodyPr/>
          <a:lstStyle>
            <a:lvl1pPr>
              <a:defRPr b="1">
                <a:solidFill>
                  <a:schemeClr val="tx2"/>
                </a:solidFill>
              </a:defRPr>
            </a:lvl1pPr>
          </a:lstStyle>
          <a:p>
            <a:fld id="{3751373F-31D5-4ACC-BB20-614995753FE2}" type="slidenum">
              <a:rPr lang="en-US" smtClean="0"/>
              <a:pPr/>
              <a:t>‹#›</a:t>
            </a:fld>
            <a:endParaRPr lang="en-US" dirty="0"/>
          </a:p>
        </p:txBody>
      </p:sp>
      <p:sp>
        <p:nvSpPr>
          <p:cNvPr id="10" name="Title 9">
            <a:extLst>
              <a:ext uri="{FF2B5EF4-FFF2-40B4-BE49-F238E27FC236}">
                <a16:creationId xmlns:a16="http://schemas.microsoft.com/office/drawing/2014/main" id="{88F70FB3-CB28-41CD-B00D-5EC858A5FFB9}"/>
              </a:ext>
            </a:extLst>
          </p:cNvPr>
          <p:cNvSpPr>
            <a:spLocks noGrp="1"/>
          </p:cNvSpPr>
          <p:nvPr>
            <p:ph type="title"/>
          </p:nvPr>
        </p:nvSpPr>
        <p:spPr/>
        <p:txBody>
          <a:bodyPr/>
          <a:lstStyle>
            <a:lvl1pPr>
              <a:defRPr b="1"/>
            </a:lvl1pPr>
          </a:lstStyle>
          <a:p>
            <a:r>
              <a:rPr lang="en-US"/>
              <a:t>Click to edit Master title style</a:t>
            </a:r>
          </a:p>
        </p:txBody>
      </p:sp>
      <p:sp>
        <p:nvSpPr>
          <p:cNvPr id="11" name="Rectangle 10">
            <a:extLst>
              <a:ext uri="{FF2B5EF4-FFF2-40B4-BE49-F238E27FC236}">
                <a16:creationId xmlns:a16="http://schemas.microsoft.com/office/drawing/2014/main" id="{4DD58ADE-C825-464F-B62B-DF8FA32D89DA}"/>
              </a:ext>
            </a:extLst>
          </p:cNvPr>
          <p:cNvSpPr/>
          <p:nvPr userDrawn="1"/>
        </p:nvSpPr>
        <p:spPr>
          <a:xfrm>
            <a:off x="0" y="0"/>
            <a:ext cx="12179808" cy="684885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Roboto" pitchFamily="2" charset="0"/>
              <a:ea typeface="Roboto" pitchFamily="2" charset="0"/>
            </a:endParaRPr>
          </a:p>
        </p:txBody>
      </p:sp>
      <p:sp>
        <p:nvSpPr>
          <p:cNvPr id="13" name="Text Placeholder 8">
            <a:extLst>
              <a:ext uri="{FF2B5EF4-FFF2-40B4-BE49-F238E27FC236}">
                <a16:creationId xmlns:a16="http://schemas.microsoft.com/office/drawing/2014/main" id="{60F07346-1FE7-4950-B2ED-BC33DA81ABA0}"/>
              </a:ext>
            </a:extLst>
          </p:cNvPr>
          <p:cNvSpPr>
            <a:spLocks noGrp="1"/>
          </p:cNvSpPr>
          <p:nvPr>
            <p:ph type="body" sz="quarter" idx="13" hasCustomPrompt="1"/>
          </p:nvPr>
        </p:nvSpPr>
        <p:spPr>
          <a:xfrm>
            <a:off x="619027" y="838201"/>
            <a:ext cx="10963373" cy="304799"/>
          </a:xfrm>
        </p:spPr>
        <p:txBody>
          <a:bodyPr anchor="ctr"/>
          <a:lstStyle>
            <a:lvl1pPr marL="0" indent="0">
              <a:buNone/>
              <a:defRPr sz="1800" b="0" cap="none" baseline="0">
                <a:solidFill>
                  <a:schemeClr val="tx2"/>
                </a:solidFill>
                <a:latin typeface="Roboto" pitchFamily="2" charset="0"/>
                <a:ea typeface="Roboto" pitchFamily="2" charset="0"/>
              </a:defRPr>
            </a:lvl1pPr>
          </a:lstStyle>
          <a:p>
            <a:pPr lvl="0"/>
            <a:r>
              <a:rPr lang="en-US" dirty="0"/>
              <a:t>Sub-Header</a:t>
            </a:r>
          </a:p>
        </p:txBody>
      </p:sp>
      <p:pic>
        <p:nvPicPr>
          <p:cNvPr id="9" name="Picture 8">
            <a:extLst>
              <a:ext uri="{FF2B5EF4-FFF2-40B4-BE49-F238E27FC236}">
                <a16:creationId xmlns:a16="http://schemas.microsoft.com/office/drawing/2014/main" id="{0AF6A982-BA88-43D4-B964-A699E600507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11480" y="6291072"/>
            <a:ext cx="1828800" cy="377622"/>
          </a:xfrm>
          <a:prstGeom prst="rect">
            <a:avLst/>
          </a:prstGeom>
        </p:spPr>
      </p:pic>
      <p:cxnSp>
        <p:nvCxnSpPr>
          <p:cNvPr id="12" name="Straight Connector 11">
            <a:extLst>
              <a:ext uri="{FF2B5EF4-FFF2-40B4-BE49-F238E27FC236}">
                <a16:creationId xmlns:a16="http://schemas.microsoft.com/office/drawing/2014/main" id="{79AB3A2C-F4C5-4DFF-9B57-7261AED387D7}"/>
              </a:ext>
            </a:extLst>
          </p:cNvPr>
          <p:cNvCxnSpPr>
            <a:cxnSpLocks/>
          </p:cNvCxnSpPr>
          <p:nvPr userDrawn="1"/>
        </p:nvCxnSpPr>
        <p:spPr>
          <a:xfrm>
            <a:off x="487943" y="400247"/>
            <a:ext cx="0" cy="419100"/>
          </a:xfrm>
          <a:prstGeom prst="line">
            <a:avLst/>
          </a:prstGeom>
          <a:ln w="76200">
            <a:solidFill>
              <a:srgbClr val="EFAC2E"/>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EB6704B-3EF7-4F37-9AD4-53A773114F16}"/>
              </a:ext>
            </a:extLst>
          </p:cNvPr>
          <p:cNvSpPr>
            <a:spLocks noGrp="1"/>
          </p:cNvSpPr>
          <p:nvPr>
            <p:ph type="body" sz="quarter" idx="14"/>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
            <a:extLst>
              <a:ext uri="{FF2B5EF4-FFF2-40B4-BE49-F238E27FC236}">
                <a16:creationId xmlns:a16="http://schemas.microsoft.com/office/drawing/2014/main" id="{D28EB4D3-BF14-4C9F-97C5-E3EF9C50812B}"/>
              </a:ext>
            </a:extLst>
          </p:cNvPr>
          <p:cNvSpPr>
            <a:spLocks noGrp="1"/>
          </p:cNvSpPr>
          <p:nvPr>
            <p:ph type="ftr" sz="quarter" idx="3"/>
          </p:nvPr>
        </p:nvSpPr>
        <p:spPr>
          <a:xfrm>
            <a:off x="5555411" y="6295968"/>
            <a:ext cx="5703499" cy="365125"/>
          </a:xfrm>
          <a:prstGeom prst="rect">
            <a:avLst/>
          </a:prstGeom>
        </p:spPr>
        <p:txBody>
          <a:bodyPr vert="horz" lIns="45720" tIns="45720" rIns="45720" bIns="45720" rtlCol="0" anchor="ctr"/>
          <a:lstStyle>
            <a:lvl1pPr algn="r">
              <a:defRPr sz="900" b="1">
                <a:solidFill>
                  <a:schemeClr val="tx2"/>
                </a:solidFill>
                <a:latin typeface="Roboto" pitchFamily="2" charset="0"/>
                <a:ea typeface="Roboto" pitchFamily="2" charset="0"/>
              </a:defRPr>
            </a:lvl1pPr>
          </a:lstStyle>
          <a:p>
            <a:r>
              <a:rPr lang="en-US" dirty="0"/>
              <a:t>© 2018 SUSTAINALYTICS – CONFIDENTIAL &amp; PROPRIETARY</a:t>
            </a:r>
          </a:p>
        </p:txBody>
      </p:sp>
    </p:spTree>
    <p:extLst>
      <p:ext uri="{BB962C8B-B14F-4D97-AF65-F5344CB8AC3E}">
        <p14:creationId xmlns:p14="http://schemas.microsoft.com/office/powerpoint/2010/main" val="3065242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gal Disclaimers">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09B988-67BB-4A6D-9A85-C438E8498876}"/>
              </a:ext>
            </a:extLst>
          </p:cNvPr>
          <p:cNvSpPr txBox="1"/>
          <p:nvPr userDrawn="1"/>
        </p:nvSpPr>
        <p:spPr>
          <a:xfrm>
            <a:off x="619027" y="838201"/>
            <a:ext cx="10979873" cy="304799"/>
          </a:xfrm>
          <a:prstGeom prst="rect">
            <a:avLst/>
          </a:prstGeom>
          <a:noFill/>
        </p:spPr>
        <p:txBody>
          <a:bodyPr wrap="square" lIns="45720" tIns="45720" rIns="45720" bIns="45720" rtlCol="0" anchor="ctr">
            <a:noAutofit/>
          </a:bodyPr>
          <a:lstStyle/>
          <a:p>
            <a:r>
              <a:rPr lang="en-US" sz="1800" b="0" kern="1200" dirty="0">
                <a:solidFill>
                  <a:schemeClr val="accent3"/>
                </a:solidFill>
                <a:effectLst/>
                <a:latin typeface="+mn-lt"/>
                <a:ea typeface="+mn-ea"/>
                <a:cs typeface="+mn-cs"/>
              </a:rPr>
              <a:t>Copyright © 2018 Sustainalytics. All rights reserved.</a:t>
            </a:r>
          </a:p>
        </p:txBody>
      </p:sp>
      <p:sp>
        <p:nvSpPr>
          <p:cNvPr id="8" name="TextBox 7">
            <a:extLst>
              <a:ext uri="{FF2B5EF4-FFF2-40B4-BE49-F238E27FC236}">
                <a16:creationId xmlns:a16="http://schemas.microsoft.com/office/drawing/2014/main" id="{98DF5096-F873-45B3-90CA-2AF48AFB56EF}"/>
              </a:ext>
            </a:extLst>
          </p:cNvPr>
          <p:cNvSpPr txBox="1"/>
          <p:nvPr userDrawn="1"/>
        </p:nvSpPr>
        <p:spPr>
          <a:xfrm>
            <a:off x="609600" y="1485900"/>
            <a:ext cx="10989300" cy="2955681"/>
          </a:xfrm>
          <a:prstGeom prst="rect">
            <a:avLst/>
          </a:prstGeom>
          <a:noFill/>
        </p:spPr>
        <p:txBody>
          <a:bodyPr wrap="square" lIns="45720" tIns="45720" rIns="45720" bIns="4572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200" kern="1200" dirty="0">
                <a:solidFill>
                  <a:srgbClr val="6C6F70"/>
                </a:solidFill>
                <a:effectLst/>
                <a:latin typeface="+mn-lt"/>
                <a:ea typeface="+mn-ea"/>
                <a:cs typeface="+mn-cs"/>
              </a:rPr>
              <a:t>The ownership and all intellectual property rights to this presentation and the information contained herein are vested exclusively in Sustainalytics and/or its suppliers. Unless otherwise expressly agreed in writing between you and Sustainalytics, you will not be permitted to use this information otherwise than for internal use, nor will you be permitted to reproduce, disseminate, comingle, create derivative works, furnish in any manner, make available to third parties or publish this presentation, parts hereof or the information contained herein in any form or in any manner, be it electronically, mechanically, through photocopies, recordings.</a:t>
            </a:r>
            <a:r>
              <a:rPr lang="en-US" sz="1200" b="1" kern="1200" dirty="0">
                <a:solidFill>
                  <a:srgbClr val="6C6F70"/>
                </a:solidFill>
                <a:effectLst/>
                <a:latin typeface="+mn-lt"/>
                <a:ea typeface="+mn-ea"/>
                <a:cs typeface="+mn-cs"/>
              </a:rPr>
              <a:t> </a:t>
            </a:r>
            <a:r>
              <a:rPr lang="en-US" sz="1200" kern="1200" dirty="0">
                <a:solidFill>
                  <a:srgbClr val="6C6F70"/>
                </a:solidFill>
                <a:effectLst/>
                <a:latin typeface="+mn-lt"/>
                <a:ea typeface="+mn-ea"/>
                <a:cs typeface="+mn-cs"/>
              </a:rPr>
              <a:t> The information on which this presentation is based on reflects the situation as on the date of its elaboration. Such information has – fully or partially – been derived from third parties and is therefore subject to continuous modification. </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sz="1200" kern="1200" dirty="0">
              <a:solidFill>
                <a:srgbClr val="6C6F70"/>
              </a:solidFill>
              <a:effectLst/>
              <a:latin typeface="+mn-lt"/>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sz="1200" kern="1200" dirty="0">
                <a:solidFill>
                  <a:srgbClr val="6C6F70"/>
                </a:solidFill>
                <a:effectLst/>
                <a:latin typeface="+mn-lt"/>
                <a:ea typeface="+mn-ea"/>
                <a:cs typeface="+mn-cs"/>
              </a:rPr>
              <a:t>The information herein is provided solely for informational purposes and therefore are not an offer to buy or sell a security. Neither Sustainalytics nor all its third-party suppliers provide investment advice (as defined in the applicable jurisdiction) or any other form of (financial) advice and nothing within this presentation constitutes such advice. Sustainalytics observes the greatest possible care in using information, however the information is provided “as is” and neither Sustainalytics nor its suppliers accept any liability for damage arising from the use of this presentation or information contained herein in any manner whatsoever. Moreover, Sustainalytics and all its third-party suppliers disclaim any and all warranties and representations, express or implied, including any warranties of merchantability, completeness, accuracy or fitness for a particular purpose.</a:t>
            </a:r>
            <a:endParaRPr lang="en-US" sz="1100" dirty="0">
              <a:solidFill>
                <a:srgbClr val="6C6F70"/>
              </a:solidFill>
              <a:latin typeface="Roboto" pitchFamily="2" charset="0"/>
              <a:ea typeface="Roboto" pitchFamily="2" charset="0"/>
            </a:endParaRPr>
          </a:p>
        </p:txBody>
      </p:sp>
      <p:sp>
        <p:nvSpPr>
          <p:cNvPr id="10" name="TextBox 9">
            <a:extLst>
              <a:ext uri="{FF2B5EF4-FFF2-40B4-BE49-F238E27FC236}">
                <a16:creationId xmlns:a16="http://schemas.microsoft.com/office/drawing/2014/main" id="{AED32B32-B809-4094-B6CC-6E5161755B31}"/>
              </a:ext>
            </a:extLst>
          </p:cNvPr>
          <p:cNvSpPr txBox="1"/>
          <p:nvPr userDrawn="1"/>
        </p:nvSpPr>
        <p:spPr>
          <a:xfrm>
            <a:off x="619027" y="391042"/>
            <a:ext cx="10979873" cy="477054"/>
          </a:xfrm>
          <a:prstGeom prst="rect">
            <a:avLst/>
          </a:prstGeom>
          <a:noFill/>
        </p:spPr>
        <p:txBody>
          <a:bodyPr wrap="square" lIns="45720" tIns="45720" rIns="45720" bIns="45720" rtlCol="0">
            <a:spAutoFit/>
          </a:bodyPr>
          <a:lstStyle/>
          <a:p>
            <a:r>
              <a:rPr lang="en-US" sz="2500" dirty="0">
                <a:solidFill>
                  <a:schemeClr val="tx2"/>
                </a:solidFill>
                <a:latin typeface="Roboto" pitchFamily="2" charset="0"/>
                <a:ea typeface="Roboto" pitchFamily="2" charset="0"/>
              </a:rPr>
              <a:t>Legal Disclaimers</a:t>
            </a:r>
          </a:p>
        </p:txBody>
      </p:sp>
      <p:sp>
        <p:nvSpPr>
          <p:cNvPr id="9" name="Slide Number Placeholder 2">
            <a:extLst>
              <a:ext uri="{FF2B5EF4-FFF2-40B4-BE49-F238E27FC236}">
                <a16:creationId xmlns:a16="http://schemas.microsoft.com/office/drawing/2014/main" id="{41422DDA-746A-4E70-ADDD-CD01E82738A1}"/>
              </a:ext>
            </a:extLst>
          </p:cNvPr>
          <p:cNvSpPr>
            <a:spLocks noGrp="1"/>
          </p:cNvSpPr>
          <p:nvPr>
            <p:ph type="sldNum" sz="quarter" idx="10"/>
          </p:nvPr>
        </p:nvSpPr>
        <p:spPr>
          <a:xfrm>
            <a:off x="11283351" y="6295968"/>
            <a:ext cx="306122" cy="365125"/>
          </a:xfrm>
        </p:spPr>
        <p:txBody>
          <a:bodyPr/>
          <a:lstStyle/>
          <a:p>
            <a:fld id="{3751373F-31D5-4ACC-BB20-614995753FE2}" type="slidenum">
              <a:rPr lang="en-US" smtClean="0"/>
              <a:pPr/>
              <a:t>‹#›</a:t>
            </a:fld>
            <a:endParaRPr lang="en-US" dirty="0"/>
          </a:p>
        </p:txBody>
      </p:sp>
      <p:sp>
        <p:nvSpPr>
          <p:cNvPr id="7" name="Footer Placeholder 1">
            <a:extLst>
              <a:ext uri="{FF2B5EF4-FFF2-40B4-BE49-F238E27FC236}">
                <a16:creationId xmlns:a16="http://schemas.microsoft.com/office/drawing/2014/main" id="{8F5F1F27-E5E8-41C3-97C4-063263B5BD65}"/>
              </a:ext>
            </a:extLst>
          </p:cNvPr>
          <p:cNvSpPr>
            <a:spLocks noGrp="1"/>
          </p:cNvSpPr>
          <p:nvPr>
            <p:ph type="ftr" sz="quarter" idx="3"/>
          </p:nvPr>
        </p:nvSpPr>
        <p:spPr>
          <a:xfrm>
            <a:off x="5555411" y="6295968"/>
            <a:ext cx="5703499" cy="365125"/>
          </a:xfrm>
          <a:prstGeom prst="rect">
            <a:avLst/>
          </a:prstGeom>
        </p:spPr>
        <p:txBody>
          <a:bodyPr vert="horz" lIns="45720" tIns="45720" rIns="45720" bIns="45720" rtlCol="0" anchor="ctr"/>
          <a:lstStyle>
            <a:lvl1pPr algn="r">
              <a:defRPr sz="900">
                <a:solidFill>
                  <a:schemeClr val="accent3"/>
                </a:solidFill>
                <a:latin typeface="Roboto" pitchFamily="2" charset="0"/>
                <a:ea typeface="Roboto" pitchFamily="2" charset="0"/>
              </a:defRPr>
            </a:lvl1pPr>
          </a:lstStyle>
          <a:p>
            <a:r>
              <a:rPr lang="en-US" dirty="0"/>
              <a:t>© 2018 SUSTAINALYTICS – CONFIDENTIAL &amp; PROPRIETARY</a:t>
            </a:r>
          </a:p>
        </p:txBody>
      </p:sp>
    </p:spTree>
    <p:extLst>
      <p:ext uri="{BB962C8B-B14F-4D97-AF65-F5344CB8AC3E}">
        <p14:creationId xmlns:p14="http://schemas.microsoft.com/office/powerpoint/2010/main" val="230077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page - one contact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EDED03-67A3-4ED0-A6D4-48CDC5AF2C2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8458199" y="2220705"/>
            <a:ext cx="3124201" cy="307777"/>
          </a:xfrm>
          <a:prstGeom prst="rect">
            <a:avLst/>
          </a:prstGeom>
          <a:noFill/>
        </p:spPr>
        <p:txBody>
          <a:bodyPr wrap="square" lIns="0" rtlCol="0">
            <a:spAutoFit/>
          </a:bodyPr>
          <a:lstStyle/>
          <a:p>
            <a:pPr algn="l"/>
            <a:r>
              <a:rPr lang="en-US" sz="1400" b="0" dirty="0">
                <a:solidFill>
                  <a:schemeClr val="tx1"/>
                </a:solidFill>
                <a:latin typeface="Roboto" pitchFamily="2" charset="0"/>
                <a:ea typeface="Roboto" pitchFamily="2" charset="0"/>
                <a:cs typeface="Microsoft Sans Serif" panose="020B0604020202020204" pitchFamily="34" charset="0"/>
              </a:rPr>
              <a:t>For more information, please contact:</a:t>
            </a:r>
          </a:p>
        </p:txBody>
      </p:sp>
      <p:sp>
        <p:nvSpPr>
          <p:cNvPr id="10" name="TextBox 9"/>
          <p:cNvSpPr txBox="1"/>
          <p:nvPr userDrawn="1"/>
        </p:nvSpPr>
        <p:spPr>
          <a:xfrm>
            <a:off x="8458200" y="6333779"/>
            <a:ext cx="3220373" cy="338554"/>
          </a:xfrm>
          <a:prstGeom prst="rect">
            <a:avLst/>
          </a:prstGeom>
          <a:noFill/>
        </p:spPr>
        <p:txBody>
          <a:bodyPr wrap="square" lIns="0" rIns="0" rtlCol="0">
            <a:spAutoFit/>
          </a:bodyPr>
          <a:lstStyle/>
          <a:p>
            <a:pPr algn="l"/>
            <a:r>
              <a:rPr lang="en-US" sz="1600" b="1" dirty="0">
                <a:solidFill>
                  <a:schemeClr val="tx2"/>
                </a:solidFill>
                <a:latin typeface="Roboto" pitchFamily="2" charset="0"/>
                <a:ea typeface="Roboto" pitchFamily="2" charset="0"/>
              </a:rPr>
              <a:t>www.sustainalytics.com</a:t>
            </a:r>
          </a:p>
        </p:txBody>
      </p:sp>
      <p:sp>
        <p:nvSpPr>
          <p:cNvPr id="14" name="Text Placeholder 13"/>
          <p:cNvSpPr>
            <a:spLocks noGrp="1"/>
          </p:cNvSpPr>
          <p:nvPr>
            <p:ph type="body" sz="quarter" idx="10" hasCustomPrompt="1"/>
          </p:nvPr>
        </p:nvSpPr>
        <p:spPr>
          <a:xfrm>
            <a:off x="8458200" y="2823013"/>
            <a:ext cx="3124200" cy="284571"/>
          </a:xfrm>
          <a:prstGeom prst="rect">
            <a:avLst/>
          </a:prstGeom>
        </p:spPr>
        <p:txBody>
          <a:bodyPr lIns="0" tIns="0" bIns="0" anchor="ctr">
            <a:noAutofit/>
          </a:bodyPr>
          <a:lstStyle>
            <a:lvl1pPr marL="0" indent="0" algn="l">
              <a:buNone/>
              <a:defRPr sz="2000" b="1" baseline="0">
                <a:solidFill>
                  <a:schemeClr val="tx2"/>
                </a:solidFill>
                <a:latin typeface="Roboto" pitchFamily="2" charset="0"/>
                <a:ea typeface="Roboto" pitchFamily="2" charset="0"/>
              </a:defRPr>
            </a:lvl1pPr>
          </a:lstStyle>
          <a:p>
            <a:pPr lvl="0"/>
            <a:r>
              <a:rPr lang="en-US" dirty="0"/>
              <a:t>Name</a:t>
            </a:r>
          </a:p>
        </p:txBody>
      </p:sp>
      <p:sp>
        <p:nvSpPr>
          <p:cNvPr id="15" name="Text Placeholder 13"/>
          <p:cNvSpPr>
            <a:spLocks noGrp="1"/>
          </p:cNvSpPr>
          <p:nvPr>
            <p:ph type="body" sz="quarter" idx="11" hasCustomPrompt="1"/>
          </p:nvPr>
        </p:nvSpPr>
        <p:spPr>
          <a:xfrm>
            <a:off x="8458200" y="3117971"/>
            <a:ext cx="3125406" cy="216603"/>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Title</a:t>
            </a:r>
          </a:p>
        </p:txBody>
      </p:sp>
      <p:sp>
        <p:nvSpPr>
          <p:cNvPr id="17" name="Text Placeholder 13"/>
          <p:cNvSpPr>
            <a:spLocks noGrp="1"/>
          </p:cNvSpPr>
          <p:nvPr>
            <p:ph type="body" sz="quarter" idx="13" hasCustomPrompt="1"/>
          </p:nvPr>
        </p:nvSpPr>
        <p:spPr>
          <a:xfrm>
            <a:off x="8458199" y="3683639"/>
            <a:ext cx="3125406" cy="224406"/>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Phone number</a:t>
            </a:r>
          </a:p>
        </p:txBody>
      </p:sp>
      <p:sp>
        <p:nvSpPr>
          <p:cNvPr id="18" name="Text Placeholder 13"/>
          <p:cNvSpPr>
            <a:spLocks noGrp="1"/>
          </p:cNvSpPr>
          <p:nvPr>
            <p:ph type="body" sz="quarter" idx="14" hasCustomPrompt="1"/>
          </p:nvPr>
        </p:nvSpPr>
        <p:spPr>
          <a:xfrm>
            <a:off x="8458199" y="3914040"/>
            <a:ext cx="3133725" cy="227804"/>
          </a:xfrm>
          <a:prstGeom prst="rect">
            <a:avLst/>
          </a:prstGeom>
        </p:spPr>
        <p:txBody>
          <a:bodyPr lIns="0" tIns="0" rIns="0" bIns="0" anchor="ctr">
            <a:noAutofit/>
          </a:bodyPr>
          <a:lstStyle>
            <a:lvl1pPr marL="0" indent="0" algn="l">
              <a:spcBef>
                <a:spcPts val="0"/>
              </a:spcBef>
              <a:buNone/>
              <a:defRPr sz="1200" b="0" baseline="0">
                <a:solidFill>
                  <a:schemeClr val="tx2"/>
                </a:solidFill>
                <a:latin typeface="Roboto" pitchFamily="2" charset="0"/>
                <a:ea typeface="Roboto" pitchFamily="2" charset="0"/>
              </a:defRPr>
            </a:lvl1pPr>
          </a:lstStyle>
          <a:p>
            <a:pPr lvl="0"/>
            <a:r>
              <a:rPr lang="en-US" dirty="0"/>
              <a:t>Email</a:t>
            </a:r>
          </a:p>
        </p:txBody>
      </p:sp>
      <p:cxnSp>
        <p:nvCxnSpPr>
          <p:cNvPr id="32" name="Straight Connector 31"/>
          <p:cNvCxnSpPr/>
          <p:nvPr userDrawn="1"/>
        </p:nvCxnSpPr>
        <p:spPr>
          <a:xfrm flipH="1" flipV="1">
            <a:off x="8453094" y="2660462"/>
            <a:ext cx="498763" cy="44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flipH="1" flipV="1">
            <a:off x="8453094" y="4275964"/>
            <a:ext cx="498763" cy="443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Text Placeholder 13"/>
          <p:cNvSpPr>
            <a:spLocks noGrp="1"/>
          </p:cNvSpPr>
          <p:nvPr>
            <p:ph type="body" sz="quarter" idx="19" hasCustomPrompt="1"/>
          </p:nvPr>
        </p:nvSpPr>
        <p:spPr>
          <a:xfrm>
            <a:off x="8458199" y="3345946"/>
            <a:ext cx="3128947" cy="205262"/>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Department</a:t>
            </a:r>
          </a:p>
        </p:txBody>
      </p:sp>
      <p:sp>
        <p:nvSpPr>
          <p:cNvPr id="20" name="Rectangle 19">
            <a:extLst>
              <a:ext uri="{FF2B5EF4-FFF2-40B4-BE49-F238E27FC236}">
                <a16:creationId xmlns:a16="http://schemas.microsoft.com/office/drawing/2014/main" id="{9ED4DEF7-C02D-4B6B-8EA5-D778EA4FD65A}"/>
              </a:ext>
            </a:extLst>
          </p:cNvPr>
          <p:cNvSpPr/>
          <p:nvPr userDrawn="1"/>
        </p:nvSpPr>
        <p:spPr>
          <a:xfrm>
            <a:off x="0" y="0"/>
            <a:ext cx="12179808" cy="684885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Roboto" pitchFamily="2" charset="0"/>
              <a:ea typeface="Roboto" pitchFamily="2" charset="0"/>
            </a:endParaRPr>
          </a:p>
        </p:txBody>
      </p:sp>
      <p:pic>
        <p:nvPicPr>
          <p:cNvPr id="16" name="Picture 15">
            <a:extLst>
              <a:ext uri="{FF2B5EF4-FFF2-40B4-BE49-F238E27FC236}">
                <a16:creationId xmlns:a16="http://schemas.microsoft.com/office/drawing/2014/main" id="{A4540DAF-B1CC-4727-A41B-AF81ED48480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49332" y="230866"/>
            <a:ext cx="2937793" cy="652843"/>
          </a:xfrm>
          <a:prstGeom prst="rect">
            <a:avLst/>
          </a:prstGeom>
        </p:spPr>
      </p:pic>
    </p:spTree>
    <p:extLst>
      <p:ext uri="{BB962C8B-B14F-4D97-AF65-F5344CB8AC3E}">
        <p14:creationId xmlns:p14="http://schemas.microsoft.com/office/powerpoint/2010/main" val="1178328553"/>
      </p:ext>
    </p:extLst>
  </p:cSld>
  <p:clrMapOvr>
    <a:masterClrMapping/>
  </p:clrMapOvr>
  <p:extLst>
    <p:ext uri="{DCECCB84-F9BA-43D5-87BE-67443E8EF086}">
      <p15:sldGuideLst xmlns:p15="http://schemas.microsoft.com/office/powerpoint/2012/main">
        <p15:guide id="2" pos="456">
          <p15:clr>
            <a:srgbClr val="FBAE40"/>
          </p15:clr>
        </p15:guide>
        <p15:guide id="3" pos="278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page - one contact v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E5F3BF-0A60-490C-9958-D09DB36D1DB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8458199" y="2220705"/>
            <a:ext cx="3124201" cy="307777"/>
          </a:xfrm>
          <a:prstGeom prst="rect">
            <a:avLst/>
          </a:prstGeom>
          <a:noFill/>
        </p:spPr>
        <p:txBody>
          <a:bodyPr wrap="square" lIns="0" rtlCol="0">
            <a:spAutoFit/>
          </a:bodyPr>
          <a:lstStyle/>
          <a:p>
            <a:pPr algn="l"/>
            <a:r>
              <a:rPr lang="en-US" sz="1400" b="0" dirty="0">
                <a:solidFill>
                  <a:schemeClr val="tx1"/>
                </a:solidFill>
                <a:latin typeface="Roboto" pitchFamily="2" charset="0"/>
                <a:ea typeface="Roboto" pitchFamily="2" charset="0"/>
                <a:cs typeface="Microsoft Sans Serif" panose="020B0604020202020204" pitchFamily="34" charset="0"/>
              </a:rPr>
              <a:t>For more information, please contact:</a:t>
            </a:r>
          </a:p>
        </p:txBody>
      </p:sp>
      <p:sp>
        <p:nvSpPr>
          <p:cNvPr id="10" name="TextBox 9"/>
          <p:cNvSpPr txBox="1"/>
          <p:nvPr userDrawn="1"/>
        </p:nvSpPr>
        <p:spPr>
          <a:xfrm>
            <a:off x="8458200" y="6333779"/>
            <a:ext cx="3220373" cy="338554"/>
          </a:xfrm>
          <a:prstGeom prst="rect">
            <a:avLst/>
          </a:prstGeom>
          <a:noFill/>
        </p:spPr>
        <p:txBody>
          <a:bodyPr wrap="square" lIns="0" rIns="0" rtlCol="0">
            <a:spAutoFit/>
          </a:bodyPr>
          <a:lstStyle/>
          <a:p>
            <a:pPr algn="l"/>
            <a:r>
              <a:rPr lang="en-US" sz="1600" b="1" dirty="0">
                <a:solidFill>
                  <a:schemeClr val="tx2"/>
                </a:solidFill>
                <a:latin typeface="Roboto" pitchFamily="2" charset="0"/>
                <a:ea typeface="Roboto" pitchFamily="2" charset="0"/>
              </a:rPr>
              <a:t>www.sustainalytics.com</a:t>
            </a:r>
          </a:p>
        </p:txBody>
      </p:sp>
      <p:sp>
        <p:nvSpPr>
          <p:cNvPr id="14" name="Text Placeholder 13"/>
          <p:cNvSpPr>
            <a:spLocks noGrp="1"/>
          </p:cNvSpPr>
          <p:nvPr>
            <p:ph type="body" sz="quarter" idx="10" hasCustomPrompt="1"/>
          </p:nvPr>
        </p:nvSpPr>
        <p:spPr>
          <a:xfrm>
            <a:off x="8458200" y="2823013"/>
            <a:ext cx="3124200" cy="284571"/>
          </a:xfrm>
          <a:prstGeom prst="rect">
            <a:avLst/>
          </a:prstGeom>
        </p:spPr>
        <p:txBody>
          <a:bodyPr lIns="0" tIns="0" bIns="0" anchor="ctr">
            <a:noAutofit/>
          </a:bodyPr>
          <a:lstStyle>
            <a:lvl1pPr marL="0" indent="0" algn="l">
              <a:buNone/>
              <a:defRPr sz="2000" b="1" baseline="0">
                <a:solidFill>
                  <a:schemeClr val="tx2"/>
                </a:solidFill>
                <a:latin typeface="Roboto" pitchFamily="2" charset="0"/>
                <a:ea typeface="Roboto" pitchFamily="2" charset="0"/>
              </a:defRPr>
            </a:lvl1pPr>
          </a:lstStyle>
          <a:p>
            <a:pPr lvl="0"/>
            <a:r>
              <a:rPr lang="en-US" dirty="0"/>
              <a:t>Name</a:t>
            </a:r>
          </a:p>
        </p:txBody>
      </p:sp>
      <p:sp>
        <p:nvSpPr>
          <p:cNvPr id="15" name="Text Placeholder 13"/>
          <p:cNvSpPr>
            <a:spLocks noGrp="1"/>
          </p:cNvSpPr>
          <p:nvPr>
            <p:ph type="body" sz="quarter" idx="11" hasCustomPrompt="1"/>
          </p:nvPr>
        </p:nvSpPr>
        <p:spPr>
          <a:xfrm>
            <a:off x="8458200" y="3117971"/>
            <a:ext cx="3125406" cy="216603"/>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Title</a:t>
            </a:r>
          </a:p>
        </p:txBody>
      </p:sp>
      <p:sp>
        <p:nvSpPr>
          <p:cNvPr id="17" name="Text Placeholder 13"/>
          <p:cNvSpPr>
            <a:spLocks noGrp="1"/>
          </p:cNvSpPr>
          <p:nvPr>
            <p:ph type="body" sz="quarter" idx="13" hasCustomPrompt="1"/>
          </p:nvPr>
        </p:nvSpPr>
        <p:spPr>
          <a:xfrm>
            <a:off x="8458199" y="3683639"/>
            <a:ext cx="3125406" cy="224406"/>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Phone number</a:t>
            </a:r>
          </a:p>
        </p:txBody>
      </p:sp>
      <p:sp>
        <p:nvSpPr>
          <p:cNvPr id="18" name="Text Placeholder 13"/>
          <p:cNvSpPr>
            <a:spLocks noGrp="1"/>
          </p:cNvSpPr>
          <p:nvPr>
            <p:ph type="body" sz="quarter" idx="14" hasCustomPrompt="1"/>
          </p:nvPr>
        </p:nvSpPr>
        <p:spPr>
          <a:xfrm>
            <a:off x="8458199" y="3914040"/>
            <a:ext cx="3133725" cy="227804"/>
          </a:xfrm>
          <a:prstGeom prst="rect">
            <a:avLst/>
          </a:prstGeom>
        </p:spPr>
        <p:txBody>
          <a:bodyPr lIns="0" tIns="0" rIns="0" bIns="0" anchor="ctr">
            <a:noAutofit/>
          </a:bodyPr>
          <a:lstStyle>
            <a:lvl1pPr marL="0" indent="0" algn="l">
              <a:spcBef>
                <a:spcPts val="0"/>
              </a:spcBef>
              <a:buNone/>
              <a:defRPr sz="1200" b="0" baseline="0">
                <a:solidFill>
                  <a:schemeClr val="tx2"/>
                </a:solidFill>
                <a:latin typeface="Roboto" pitchFamily="2" charset="0"/>
                <a:ea typeface="Roboto" pitchFamily="2" charset="0"/>
              </a:defRPr>
            </a:lvl1pPr>
          </a:lstStyle>
          <a:p>
            <a:pPr lvl="0"/>
            <a:r>
              <a:rPr lang="en-US" dirty="0"/>
              <a:t>Email</a:t>
            </a:r>
          </a:p>
        </p:txBody>
      </p:sp>
      <p:cxnSp>
        <p:nvCxnSpPr>
          <p:cNvPr id="32" name="Straight Connector 31"/>
          <p:cNvCxnSpPr/>
          <p:nvPr userDrawn="1"/>
        </p:nvCxnSpPr>
        <p:spPr>
          <a:xfrm flipH="1" flipV="1">
            <a:off x="8453094" y="2660462"/>
            <a:ext cx="498763" cy="44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flipH="1" flipV="1">
            <a:off x="8453094" y="4275964"/>
            <a:ext cx="498763" cy="443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Text Placeholder 13"/>
          <p:cNvSpPr>
            <a:spLocks noGrp="1"/>
          </p:cNvSpPr>
          <p:nvPr>
            <p:ph type="body" sz="quarter" idx="19" hasCustomPrompt="1"/>
          </p:nvPr>
        </p:nvSpPr>
        <p:spPr>
          <a:xfrm>
            <a:off x="8458199" y="3345946"/>
            <a:ext cx="3128947" cy="205262"/>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Department</a:t>
            </a:r>
          </a:p>
        </p:txBody>
      </p:sp>
      <p:sp>
        <p:nvSpPr>
          <p:cNvPr id="16" name="Rectangle 15">
            <a:extLst>
              <a:ext uri="{FF2B5EF4-FFF2-40B4-BE49-F238E27FC236}">
                <a16:creationId xmlns:a16="http://schemas.microsoft.com/office/drawing/2014/main" id="{1AE9EBFD-704C-4D13-83DC-E97660BCBA02}"/>
              </a:ext>
            </a:extLst>
          </p:cNvPr>
          <p:cNvSpPr/>
          <p:nvPr userDrawn="1"/>
        </p:nvSpPr>
        <p:spPr>
          <a:xfrm>
            <a:off x="0" y="0"/>
            <a:ext cx="12179808" cy="684885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Roboto" pitchFamily="2" charset="0"/>
              <a:ea typeface="Roboto" pitchFamily="2" charset="0"/>
            </a:endParaRPr>
          </a:p>
        </p:txBody>
      </p:sp>
      <p:pic>
        <p:nvPicPr>
          <p:cNvPr id="19" name="Picture 18">
            <a:extLst>
              <a:ext uri="{FF2B5EF4-FFF2-40B4-BE49-F238E27FC236}">
                <a16:creationId xmlns:a16="http://schemas.microsoft.com/office/drawing/2014/main" id="{DD60128E-9803-41F5-BFAE-937025801F0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49332" y="230866"/>
            <a:ext cx="2937793" cy="652843"/>
          </a:xfrm>
          <a:prstGeom prst="rect">
            <a:avLst/>
          </a:prstGeom>
        </p:spPr>
      </p:pic>
    </p:spTree>
    <p:extLst>
      <p:ext uri="{BB962C8B-B14F-4D97-AF65-F5344CB8AC3E}">
        <p14:creationId xmlns:p14="http://schemas.microsoft.com/office/powerpoint/2010/main" val="4272507273"/>
      </p:ext>
    </p:extLst>
  </p:cSld>
  <p:clrMapOvr>
    <a:masterClrMapping/>
  </p:clrMapOvr>
  <p:extLst>
    <p:ext uri="{DCECCB84-F9BA-43D5-87BE-67443E8EF086}">
      <p15:sldGuideLst xmlns:p15="http://schemas.microsoft.com/office/powerpoint/2012/main">
        <p15:guide id="2" pos="456">
          <p15:clr>
            <a:srgbClr val="FBAE40"/>
          </p15:clr>
        </p15:guide>
        <p15:guide id="3" pos="27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Backpage - two contacts v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4BDB43-471E-41FA-BB5C-23235E9B173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TextBox 20">
            <a:extLst>
              <a:ext uri="{FF2B5EF4-FFF2-40B4-BE49-F238E27FC236}">
                <a16:creationId xmlns:a16="http://schemas.microsoft.com/office/drawing/2014/main" id="{35FBA569-1757-42B9-BC95-A6A6F1600F86}"/>
              </a:ext>
            </a:extLst>
          </p:cNvPr>
          <p:cNvSpPr txBox="1"/>
          <p:nvPr userDrawn="1"/>
        </p:nvSpPr>
        <p:spPr>
          <a:xfrm>
            <a:off x="8458200" y="6333779"/>
            <a:ext cx="3220373" cy="338554"/>
          </a:xfrm>
          <a:prstGeom prst="rect">
            <a:avLst/>
          </a:prstGeom>
          <a:noFill/>
        </p:spPr>
        <p:txBody>
          <a:bodyPr wrap="square" lIns="0" rIns="0" rtlCol="0">
            <a:spAutoFit/>
          </a:bodyPr>
          <a:lstStyle/>
          <a:p>
            <a:pPr algn="l"/>
            <a:r>
              <a:rPr lang="en-US" sz="1600" b="1" dirty="0">
                <a:solidFill>
                  <a:schemeClr val="tx2"/>
                </a:solidFill>
                <a:latin typeface="Roboto" pitchFamily="2" charset="0"/>
                <a:ea typeface="Roboto" pitchFamily="2" charset="0"/>
              </a:rPr>
              <a:t>www.sustainalytics.com</a:t>
            </a:r>
          </a:p>
        </p:txBody>
      </p:sp>
      <p:sp>
        <p:nvSpPr>
          <p:cNvPr id="31" name="TextBox 30">
            <a:extLst>
              <a:ext uri="{FF2B5EF4-FFF2-40B4-BE49-F238E27FC236}">
                <a16:creationId xmlns:a16="http://schemas.microsoft.com/office/drawing/2014/main" id="{A0D04CA9-1D05-450F-962F-DBF9A4A65004}"/>
              </a:ext>
            </a:extLst>
          </p:cNvPr>
          <p:cNvSpPr txBox="1"/>
          <p:nvPr userDrawn="1"/>
        </p:nvSpPr>
        <p:spPr>
          <a:xfrm>
            <a:off x="5123887" y="2222278"/>
            <a:ext cx="3124201" cy="307777"/>
          </a:xfrm>
          <a:prstGeom prst="rect">
            <a:avLst/>
          </a:prstGeom>
          <a:noFill/>
        </p:spPr>
        <p:txBody>
          <a:bodyPr wrap="square" lIns="0" rtlCol="0">
            <a:spAutoFit/>
          </a:bodyPr>
          <a:lstStyle/>
          <a:p>
            <a:pPr algn="l"/>
            <a:r>
              <a:rPr lang="en-US" sz="1400" b="0" dirty="0">
                <a:solidFill>
                  <a:schemeClr val="tx1"/>
                </a:solidFill>
                <a:latin typeface="Roboto" pitchFamily="2" charset="0"/>
                <a:ea typeface="Roboto" pitchFamily="2" charset="0"/>
                <a:cs typeface="Microsoft Sans Serif" panose="020B0604020202020204" pitchFamily="34" charset="0"/>
              </a:rPr>
              <a:t>For more information, please contact:</a:t>
            </a:r>
          </a:p>
        </p:txBody>
      </p:sp>
      <p:sp>
        <p:nvSpPr>
          <p:cNvPr id="45" name="Text Placeholder 13">
            <a:extLst>
              <a:ext uri="{FF2B5EF4-FFF2-40B4-BE49-F238E27FC236}">
                <a16:creationId xmlns:a16="http://schemas.microsoft.com/office/drawing/2014/main" id="{B13E81D4-EE18-40F3-93A0-9696BE444D5E}"/>
              </a:ext>
            </a:extLst>
          </p:cNvPr>
          <p:cNvSpPr>
            <a:spLocks noGrp="1"/>
          </p:cNvSpPr>
          <p:nvPr>
            <p:ph type="body" sz="quarter" idx="10" hasCustomPrompt="1"/>
          </p:nvPr>
        </p:nvSpPr>
        <p:spPr>
          <a:xfrm>
            <a:off x="8468833" y="2823013"/>
            <a:ext cx="3124200" cy="284571"/>
          </a:xfrm>
          <a:prstGeom prst="rect">
            <a:avLst/>
          </a:prstGeom>
        </p:spPr>
        <p:txBody>
          <a:bodyPr lIns="0" tIns="0" bIns="0" anchor="ctr">
            <a:noAutofit/>
          </a:bodyPr>
          <a:lstStyle>
            <a:lvl1pPr marL="0" indent="0" algn="l">
              <a:buNone/>
              <a:defRPr sz="2000" b="1" baseline="0">
                <a:solidFill>
                  <a:schemeClr val="tx2"/>
                </a:solidFill>
                <a:latin typeface="Roboto" pitchFamily="2" charset="0"/>
                <a:ea typeface="Roboto" pitchFamily="2" charset="0"/>
              </a:defRPr>
            </a:lvl1pPr>
          </a:lstStyle>
          <a:p>
            <a:pPr lvl="0"/>
            <a:r>
              <a:rPr lang="en-US" dirty="0"/>
              <a:t>Name</a:t>
            </a:r>
          </a:p>
        </p:txBody>
      </p:sp>
      <p:sp>
        <p:nvSpPr>
          <p:cNvPr id="48" name="Text Placeholder 13">
            <a:extLst>
              <a:ext uri="{FF2B5EF4-FFF2-40B4-BE49-F238E27FC236}">
                <a16:creationId xmlns:a16="http://schemas.microsoft.com/office/drawing/2014/main" id="{9D89FCB6-1B7F-4E78-A153-B2063BF1A229}"/>
              </a:ext>
            </a:extLst>
          </p:cNvPr>
          <p:cNvSpPr>
            <a:spLocks noGrp="1"/>
          </p:cNvSpPr>
          <p:nvPr>
            <p:ph type="body" sz="quarter" idx="11" hasCustomPrompt="1"/>
          </p:nvPr>
        </p:nvSpPr>
        <p:spPr>
          <a:xfrm>
            <a:off x="8468833" y="3117971"/>
            <a:ext cx="3125406" cy="216603"/>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Title</a:t>
            </a:r>
          </a:p>
        </p:txBody>
      </p:sp>
      <p:sp>
        <p:nvSpPr>
          <p:cNvPr id="49" name="Text Placeholder 13">
            <a:extLst>
              <a:ext uri="{FF2B5EF4-FFF2-40B4-BE49-F238E27FC236}">
                <a16:creationId xmlns:a16="http://schemas.microsoft.com/office/drawing/2014/main" id="{82B3D98F-8DCB-4B0B-8B0A-E0B10C88FF88}"/>
              </a:ext>
            </a:extLst>
          </p:cNvPr>
          <p:cNvSpPr>
            <a:spLocks noGrp="1"/>
          </p:cNvSpPr>
          <p:nvPr>
            <p:ph type="body" sz="quarter" idx="13" hasCustomPrompt="1"/>
          </p:nvPr>
        </p:nvSpPr>
        <p:spPr>
          <a:xfrm>
            <a:off x="8468832" y="3683639"/>
            <a:ext cx="3125406" cy="224406"/>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Phone number</a:t>
            </a:r>
          </a:p>
        </p:txBody>
      </p:sp>
      <p:sp>
        <p:nvSpPr>
          <p:cNvPr id="52" name="Text Placeholder 13">
            <a:extLst>
              <a:ext uri="{FF2B5EF4-FFF2-40B4-BE49-F238E27FC236}">
                <a16:creationId xmlns:a16="http://schemas.microsoft.com/office/drawing/2014/main" id="{A6DA5F8B-502A-431D-98F8-57B1E2AC9F74}"/>
              </a:ext>
            </a:extLst>
          </p:cNvPr>
          <p:cNvSpPr>
            <a:spLocks noGrp="1"/>
          </p:cNvSpPr>
          <p:nvPr>
            <p:ph type="body" sz="quarter" idx="14" hasCustomPrompt="1"/>
          </p:nvPr>
        </p:nvSpPr>
        <p:spPr>
          <a:xfrm>
            <a:off x="8468832" y="3914040"/>
            <a:ext cx="3133725" cy="227804"/>
          </a:xfrm>
          <a:prstGeom prst="rect">
            <a:avLst/>
          </a:prstGeom>
        </p:spPr>
        <p:txBody>
          <a:bodyPr lIns="0" tIns="0" rIns="0" bIns="0" anchor="ctr">
            <a:noAutofit/>
          </a:bodyPr>
          <a:lstStyle>
            <a:lvl1pPr marL="0" indent="0" algn="l">
              <a:spcBef>
                <a:spcPts val="0"/>
              </a:spcBef>
              <a:buNone/>
              <a:defRPr sz="1200" b="0" baseline="0">
                <a:solidFill>
                  <a:schemeClr val="tx2"/>
                </a:solidFill>
                <a:latin typeface="Roboto" pitchFamily="2" charset="0"/>
                <a:ea typeface="Roboto" pitchFamily="2" charset="0"/>
              </a:defRPr>
            </a:lvl1pPr>
          </a:lstStyle>
          <a:p>
            <a:pPr lvl="0"/>
            <a:r>
              <a:rPr lang="en-US" dirty="0"/>
              <a:t>Email</a:t>
            </a:r>
          </a:p>
        </p:txBody>
      </p:sp>
      <p:cxnSp>
        <p:nvCxnSpPr>
          <p:cNvPr id="53" name="Straight Connector 52">
            <a:extLst>
              <a:ext uri="{FF2B5EF4-FFF2-40B4-BE49-F238E27FC236}">
                <a16:creationId xmlns:a16="http://schemas.microsoft.com/office/drawing/2014/main" id="{4C345C9D-C531-4A56-BCE4-1BAC50F2717D}"/>
              </a:ext>
            </a:extLst>
          </p:cNvPr>
          <p:cNvCxnSpPr/>
          <p:nvPr userDrawn="1"/>
        </p:nvCxnSpPr>
        <p:spPr>
          <a:xfrm flipH="1" flipV="1">
            <a:off x="8463727" y="2660462"/>
            <a:ext cx="498763" cy="44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6FF8FAD-9031-4883-B8C6-E337811307BE}"/>
              </a:ext>
            </a:extLst>
          </p:cNvPr>
          <p:cNvCxnSpPr/>
          <p:nvPr userDrawn="1"/>
        </p:nvCxnSpPr>
        <p:spPr>
          <a:xfrm flipH="1" flipV="1">
            <a:off x="8463727" y="4275964"/>
            <a:ext cx="498763" cy="443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Text Placeholder 13">
            <a:extLst>
              <a:ext uri="{FF2B5EF4-FFF2-40B4-BE49-F238E27FC236}">
                <a16:creationId xmlns:a16="http://schemas.microsoft.com/office/drawing/2014/main" id="{7D59B506-F8E2-4AC0-B10A-4CB397BCD8F0}"/>
              </a:ext>
            </a:extLst>
          </p:cNvPr>
          <p:cNvSpPr>
            <a:spLocks noGrp="1"/>
          </p:cNvSpPr>
          <p:nvPr>
            <p:ph type="body" sz="quarter" idx="19" hasCustomPrompt="1"/>
          </p:nvPr>
        </p:nvSpPr>
        <p:spPr>
          <a:xfrm>
            <a:off x="8468832" y="3345946"/>
            <a:ext cx="3128947" cy="205262"/>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Department</a:t>
            </a:r>
          </a:p>
        </p:txBody>
      </p:sp>
      <p:sp>
        <p:nvSpPr>
          <p:cNvPr id="56" name="Text Placeholder 13">
            <a:extLst>
              <a:ext uri="{FF2B5EF4-FFF2-40B4-BE49-F238E27FC236}">
                <a16:creationId xmlns:a16="http://schemas.microsoft.com/office/drawing/2014/main" id="{AE0C3BDE-FF68-44FD-9E72-B09A3EC2399B}"/>
              </a:ext>
            </a:extLst>
          </p:cNvPr>
          <p:cNvSpPr>
            <a:spLocks noGrp="1"/>
          </p:cNvSpPr>
          <p:nvPr>
            <p:ph type="body" sz="quarter" idx="20" hasCustomPrompt="1"/>
          </p:nvPr>
        </p:nvSpPr>
        <p:spPr>
          <a:xfrm>
            <a:off x="5133316" y="2815158"/>
            <a:ext cx="3124200" cy="284571"/>
          </a:xfrm>
          <a:prstGeom prst="rect">
            <a:avLst/>
          </a:prstGeom>
        </p:spPr>
        <p:txBody>
          <a:bodyPr lIns="0" tIns="0" bIns="0" anchor="ctr">
            <a:noAutofit/>
          </a:bodyPr>
          <a:lstStyle>
            <a:lvl1pPr marL="0" indent="0" algn="l">
              <a:buNone/>
              <a:defRPr sz="2000" b="1" baseline="0">
                <a:solidFill>
                  <a:schemeClr val="tx2"/>
                </a:solidFill>
                <a:latin typeface="Roboto" pitchFamily="2" charset="0"/>
                <a:ea typeface="Roboto" pitchFamily="2" charset="0"/>
              </a:defRPr>
            </a:lvl1pPr>
          </a:lstStyle>
          <a:p>
            <a:pPr lvl="0"/>
            <a:r>
              <a:rPr lang="en-US" dirty="0"/>
              <a:t>Name</a:t>
            </a:r>
          </a:p>
        </p:txBody>
      </p:sp>
      <p:sp>
        <p:nvSpPr>
          <p:cNvPr id="57" name="Text Placeholder 13">
            <a:extLst>
              <a:ext uri="{FF2B5EF4-FFF2-40B4-BE49-F238E27FC236}">
                <a16:creationId xmlns:a16="http://schemas.microsoft.com/office/drawing/2014/main" id="{80547833-F2D5-4474-A5B8-4CB55DE430DA}"/>
              </a:ext>
            </a:extLst>
          </p:cNvPr>
          <p:cNvSpPr>
            <a:spLocks noGrp="1"/>
          </p:cNvSpPr>
          <p:nvPr>
            <p:ph type="body" sz="quarter" idx="21" hasCustomPrompt="1"/>
          </p:nvPr>
        </p:nvSpPr>
        <p:spPr>
          <a:xfrm>
            <a:off x="5133316" y="3110116"/>
            <a:ext cx="3125406" cy="216603"/>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Title</a:t>
            </a:r>
          </a:p>
        </p:txBody>
      </p:sp>
      <p:sp>
        <p:nvSpPr>
          <p:cNvPr id="58" name="Text Placeholder 13">
            <a:extLst>
              <a:ext uri="{FF2B5EF4-FFF2-40B4-BE49-F238E27FC236}">
                <a16:creationId xmlns:a16="http://schemas.microsoft.com/office/drawing/2014/main" id="{40212BB7-FB28-4356-BE08-D6815CE2E950}"/>
              </a:ext>
            </a:extLst>
          </p:cNvPr>
          <p:cNvSpPr>
            <a:spLocks noGrp="1"/>
          </p:cNvSpPr>
          <p:nvPr>
            <p:ph type="body" sz="quarter" idx="22" hasCustomPrompt="1"/>
          </p:nvPr>
        </p:nvSpPr>
        <p:spPr>
          <a:xfrm>
            <a:off x="5133315" y="3675784"/>
            <a:ext cx="3125406" cy="224406"/>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Phone number</a:t>
            </a:r>
          </a:p>
        </p:txBody>
      </p:sp>
      <p:sp>
        <p:nvSpPr>
          <p:cNvPr id="59" name="Text Placeholder 13">
            <a:extLst>
              <a:ext uri="{FF2B5EF4-FFF2-40B4-BE49-F238E27FC236}">
                <a16:creationId xmlns:a16="http://schemas.microsoft.com/office/drawing/2014/main" id="{AAA37C22-ED16-43FC-BD9D-B3C4F27BEFA9}"/>
              </a:ext>
            </a:extLst>
          </p:cNvPr>
          <p:cNvSpPr>
            <a:spLocks noGrp="1"/>
          </p:cNvSpPr>
          <p:nvPr>
            <p:ph type="body" sz="quarter" idx="23" hasCustomPrompt="1"/>
          </p:nvPr>
        </p:nvSpPr>
        <p:spPr>
          <a:xfrm>
            <a:off x="5133315" y="3906185"/>
            <a:ext cx="3133725" cy="227804"/>
          </a:xfrm>
          <a:prstGeom prst="rect">
            <a:avLst/>
          </a:prstGeom>
        </p:spPr>
        <p:txBody>
          <a:bodyPr lIns="0" tIns="0" rIns="0" bIns="0" anchor="ctr">
            <a:noAutofit/>
          </a:bodyPr>
          <a:lstStyle>
            <a:lvl1pPr marL="0" indent="0" algn="l">
              <a:spcBef>
                <a:spcPts val="0"/>
              </a:spcBef>
              <a:buNone/>
              <a:defRPr sz="1200" b="0" baseline="0">
                <a:solidFill>
                  <a:schemeClr val="tx2"/>
                </a:solidFill>
                <a:latin typeface="Roboto" pitchFamily="2" charset="0"/>
                <a:ea typeface="Roboto" pitchFamily="2" charset="0"/>
              </a:defRPr>
            </a:lvl1pPr>
          </a:lstStyle>
          <a:p>
            <a:pPr lvl="0"/>
            <a:r>
              <a:rPr lang="en-US" dirty="0"/>
              <a:t>Email</a:t>
            </a:r>
          </a:p>
        </p:txBody>
      </p:sp>
      <p:cxnSp>
        <p:nvCxnSpPr>
          <p:cNvPr id="60" name="Straight Connector 59">
            <a:extLst>
              <a:ext uri="{FF2B5EF4-FFF2-40B4-BE49-F238E27FC236}">
                <a16:creationId xmlns:a16="http://schemas.microsoft.com/office/drawing/2014/main" id="{261745A8-65DA-47E5-B1FD-D54233F8F755}"/>
              </a:ext>
            </a:extLst>
          </p:cNvPr>
          <p:cNvCxnSpPr/>
          <p:nvPr userDrawn="1"/>
        </p:nvCxnSpPr>
        <p:spPr>
          <a:xfrm flipH="1" flipV="1">
            <a:off x="5110341" y="2652607"/>
            <a:ext cx="498763" cy="44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61FE608-CF20-4812-8093-6B07FDB7E0F0}"/>
              </a:ext>
            </a:extLst>
          </p:cNvPr>
          <p:cNvCxnSpPr/>
          <p:nvPr userDrawn="1"/>
        </p:nvCxnSpPr>
        <p:spPr>
          <a:xfrm flipH="1" flipV="1">
            <a:off x="5128210" y="4268109"/>
            <a:ext cx="498763" cy="443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 Placeholder 13">
            <a:extLst>
              <a:ext uri="{FF2B5EF4-FFF2-40B4-BE49-F238E27FC236}">
                <a16:creationId xmlns:a16="http://schemas.microsoft.com/office/drawing/2014/main" id="{F2A5C634-9D7E-4739-9939-AA4C36A42E83}"/>
              </a:ext>
            </a:extLst>
          </p:cNvPr>
          <p:cNvSpPr>
            <a:spLocks noGrp="1"/>
          </p:cNvSpPr>
          <p:nvPr>
            <p:ph type="body" sz="quarter" idx="24" hasCustomPrompt="1"/>
          </p:nvPr>
        </p:nvSpPr>
        <p:spPr>
          <a:xfrm>
            <a:off x="5133315" y="3338091"/>
            <a:ext cx="3128947" cy="205262"/>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Department</a:t>
            </a:r>
          </a:p>
        </p:txBody>
      </p:sp>
      <p:sp>
        <p:nvSpPr>
          <p:cNvPr id="22" name="Rectangle 21">
            <a:extLst>
              <a:ext uri="{FF2B5EF4-FFF2-40B4-BE49-F238E27FC236}">
                <a16:creationId xmlns:a16="http://schemas.microsoft.com/office/drawing/2014/main" id="{077705C4-B0A1-42AE-A4D6-233D2453B8D1}"/>
              </a:ext>
            </a:extLst>
          </p:cNvPr>
          <p:cNvSpPr/>
          <p:nvPr userDrawn="1"/>
        </p:nvSpPr>
        <p:spPr>
          <a:xfrm>
            <a:off x="0" y="0"/>
            <a:ext cx="12179808" cy="684885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Roboto" pitchFamily="2" charset="0"/>
              <a:ea typeface="Roboto" pitchFamily="2" charset="0"/>
            </a:endParaRPr>
          </a:p>
        </p:txBody>
      </p:sp>
      <p:pic>
        <p:nvPicPr>
          <p:cNvPr id="23" name="Picture 22">
            <a:extLst>
              <a:ext uri="{FF2B5EF4-FFF2-40B4-BE49-F238E27FC236}">
                <a16:creationId xmlns:a16="http://schemas.microsoft.com/office/drawing/2014/main" id="{7A2952DC-0E10-47C5-B4A9-43DAFF580F9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49332" y="230866"/>
            <a:ext cx="2937793" cy="652843"/>
          </a:xfrm>
          <a:prstGeom prst="rect">
            <a:avLst/>
          </a:prstGeom>
        </p:spPr>
      </p:pic>
    </p:spTree>
    <p:extLst>
      <p:ext uri="{BB962C8B-B14F-4D97-AF65-F5344CB8AC3E}">
        <p14:creationId xmlns:p14="http://schemas.microsoft.com/office/powerpoint/2010/main" val="4143848568"/>
      </p:ext>
    </p:extLst>
  </p:cSld>
  <p:clrMapOvr>
    <a:masterClrMapping/>
  </p:clrMapOvr>
  <p:extLst>
    <p:ext uri="{DCECCB84-F9BA-43D5-87BE-67443E8EF086}">
      <p15:sldGuideLst xmlns:p15="http://schemas.microsoft.com/office/powerpoint/2012/main">
        <p15:guide id="2" pos="456">
          <p15:clr>
            <a:srgbClr val="FBAE40"/>
          </p15:clr>
        </p15:guide>
        <p15:guide id="3" pos="27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page - two contacts v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422F11-C301-4838-87C7-7784870B8CA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TextBox 20">
            <a:extLst>
              <a:ext uri="{FF2B5EF4-FFF2-40B4-BE49-F238E27FC236}">
                <a16:creationId xmlns:a16="http://schemas.microsoft.com/office/drawing/2014/main" id="{35FBA569-1757-42B9-BC95-A6A6F1600F86}"/>
              </a:ext>
            </a:extLst>
          </p:cNvPr>
          <p:cNvSpPr txBox="1"/>
          <p:nvPr userDrawn="1"/>
        </p:nvSpPr>
        <p:spPr>
          <a:xfrm>
            <a:off x="8458200" y="6333779"/>
            <a:ext cx="3220373" cy="338554"/>
          </a:xfrm>
          <a:prstGeom prst="rect">
            <a:avLst/>
          </a:prstGeom>
          <a:noFill/>
        </p:spPr>
        <p:txBody>
          <a:bodyPr wrap="square" lIns="0" rIns="0" rtlCol="0">
            <a:spAutoFit/>
          </a:bodyPr>
          <a:lstStyle/>
          <a:p>
            <a:pPr algn="l"/>
            <a:r>
              <a:rPr lang="en-US" sz="1600" b="1" dirty="0">
                <a:solidFill>
                  <a:schemeClr val="tx2"/>
                </a:solidFill>
                <a:latin typeface="Roboto" pitchFamily="2" charset="0"/>
                <a:ea typeface="Roboto" pitchFamily="2" charset="0"/>
              </a:rPr>
              <a:t>www.sustainalytics.com</a:t>
            </a:r>
          </a:p>
        </p:txBody>
      </p:sp>
      <p:sp>
        <p:nvSpPr>
          <p:cNvPr id="31" name="TextBox 30">
            <a:extLst>
              <a:ext uri="{FF2B5EF4-FFF2-40B4-BE49-F238E27FC236}">
                <a16:creationId xmlns:a16="http://schemas.microsoft.com/office/drawing/2014/main" id="{A0D04CA9-1D05-450F-962F-DBF9A4A65004}"/>
              </a:ext>
            </a:extLst>
          </p:cNvPr>
          <p:cNvSpPr txBox="1"/>
          <p:nvPr userDrawn="1"/>
        </p:nvSpPr>
        <p:spPr>
          <a:xfrm>
            <a:off x="5123887" y="2222278"/>
            <a:ext cx="3124201" cy="307777"/>
          </a:xfrm>
          <a:prstGeom prst="rect">
            <a:avLst/>
          </a:prstGeom>
          <a:noFill/>
        </p:spPr>
        <p:txBody>
          <a:bodyPr wrap="square" lIns="0" rtlCol="0">
            <a:spAutoFit/>
          </a:bodyPr>
          <a:lstStyle/>
          <a:p>
            <a:pPr algn="l"/>
            <a:r>
              <a:rPr lang="en-US" sz="1400" b="0" dirty="0">
                <a:solidFill>
                  <a:schemeClr val="tx1"/>
                </a:solidFill>
                <a:latin typeface="Roboto" pitchFamily="2" charset="0"/>
                <a:ea typeface="Roboto" pitchFamily="2" charset="0"/>
                <a:cs typeface="Microsoft Sans Serif" panose="020B0604020202020204" pitchFamily="34" charset="0"/>
              </a:rPr>
              <a:t>For more information, please contact:</a:t>
            </a:r>
          </a:p>
        </p:txBody>
      </p:sp>
      <p:sp>
        <p:nvSpPr>
          <p:cNvPr id="45" name="Text Placeholder 13">
            <a:extLst>
              <a:ext uri="{FF2B5EF4-FFF2-40B4-BE49-F238E27FC236}">
                <a16:creationId xmlns:a16="http://schemas.microsoft.com/office/drawing/2014/main" id="{B13E81D4-EE18-40F3-93A0-9696BE444D5E}"/>
              </a:ext>
            </a:extLst>
          </p:cNvPr>
          <p:cNvSpPr>
            <a:spLocks noGrp="1"/>
          </p:cNvSpPr>
          <p:nvPr>
            <p:ph type="body" sz="quarter" idx="10" hasCustomPrompt="1"/>
          </p:nvPr>
        </p:nvSpPr>
        <p:spPr>
          <a:xfrm>
            <a:off x="8468833" y="2823013"/>
            <a:ext cx="3124200" cy="284571"/>
          </a:xfrm>
          <a:prstGeom prst="rect">
            <a:avLst/>
          </a:prstGeom>
        </p:spPr>
        <p:txBody>
          <a:bodyPr lIns="0" tIns="0" bIns="0" anchor="ctr">
            <a:noAutofit/>
          </a:bodyPr>
          <a:lstStyle>
            <a:lvl1pPr marL="0" indent="0" algn="l">
              <a:buNone/>
              <a:defRPr sz="2000" b="1" baseline="0">
                <a:solidFill>
                  <a:schemeClr val="tx2"/>
                </a:solidFill>
                <a:latin typeface="Roboto" pitchFamily="2" charset="0"/>
                <a:ea typeface="Roboto" pitchFamily="2" charset="0"/>
              </a:defRPr>
            </a:lvl1pPr>
          </a:lstStyle>
          <a:p>
            <a:pPr lvl="0"/>
            <a:r>
              <a:rPr lang="en-US" dirty="0"/>
              <a:t>Name</a:t>
            </a:r>
          </a:p>
        </p:txBody>
      </p:sp>
      <p:sp>
        <p:nvSpPr>
          <p:cNvPr id="48" name="Text Placeholder 13">
            <a:extLst>
              <a:ext uri="{FF2B5EF4-FFF2-40B4-BE49-F238E27FC236}">
                <a16:creationId xmlns:a16="http://schemas.microsoft.com/office/drawing/2014/main" id="{9D89FCB6-1B7F-4E78-A153-B2063BF1A229}"/>
              </a:ext>
            </a:extLst>
          </p:cNvPr>
          <p:cNvSpPr>
            <a:spLocks noGrp="1"/>
          </p:cNvSpPr>
          <p:nvPr>
            <p:ph type="body" sz="quarter" idx="11" hasCustomPrompt="1"/>
          </p:nvPr>
        </p:nvSpPr>
        <p:spPr>
          <a:xfrm>
            <a:off x="8468833" y="3117971"/>
            <a:ext cx="3125406" cy="216603"/>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Title</a:t>
            </a:r>
          </a:p>
        </p:txBody>
      </p:sp>
      <p:sp>
        <p:nvSpPr>
          <p:cNvPr id="49" name="Text Placeholder 13">
            <a:extLst>
              <a:ext uri="{FF2B5EF4-FFF2-40B4-BE49-F238E27FC236}">
                <a16:creationId xmlns:a16="http://schemas.microsoft.com/office/drawing/2014/main" id="{82B3D98F-8DCB-4B0B-8B0A-E0B10C88FF88}"/>
              </a:ext>
            </a:extLst>
          </p:cNvPr>
          <p:cNvSpPr>
            <a:spLocks noGrp="1"/>
          </p:cNvSpPr>
          <p:nvPr>
            <p:ph type="body" sz="quarter" idx="13" hasCustomPrompt="1"/>
          </p:nvPr>
        </p:nvSpPr>
        <p:spPr>
          <a:xfrm>
            <a:off x="8468832" y="3683639"/>
            <a:ext cx="3125406" cy="224406"/>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Phone number</a:t>
            </a:r>
          </a:p>
        </p:txBody>
      </p:sp>
      <p:sp>
        <p:nvSpPr>
          <p:cNvPr id="52" name="Text Placeholder 13">
            <a:extLst>
              <a:ext uri="{FF2B5EF4-FFF2-40B4-BE49-F238E27FC236}">
                <a16:creationId xmlns:a16="http://schemas.microsoft.com/office/drawing/2014/main" id="{A6DA5F8B-502A-431D-98F8-57B1E2AC9F74}"/>
              </a:ext>
            </a:extLst>
          </p:cNvPr>
          <p:cNvSpPr>
            <a:spLocks noGrp="1"/>
          </p:cNvSpPr>
          <p:nvPr>
            <p:ph type="body" sz="quarter" idx="14" hasCustomPrompt="1"/>
          </p:nvPr>
        </p:nvSpPr>
        <p:spPr>
          <a:xfrm>
            <a:off x="8468832" y="3914040"/>
            <a:ext cx="3133725" cy="227804"/>
          </a:xfrm>
          <a:prstGeom prst="rect">
            <a:avLst/>
          </a:prstGeom>
        </p:spPr>
        <p:txBody>
          <a:bodyPr lIns="0" tIns="0" rIns="0" bIns="0" anchor="ctr">
            <a:noAutofit/>
          </a:bodyPr>
          <a:lstStyle>
            <a:lvl1pPr marL="0" indent="0" algn="l">
              <a:spcBef>
                <a:spcPts val="0"/>
              </a:spcBef>
              <a:buNone/>
              <a:defRPr sz="1200" b="0" baseline="0">
                <a:solidFill>
                  <a:schemeClr val="tx2"/>
                </a:solidFill>
                <a:latin typeface="Roboto" pitchFamily="2" charset="0"/>
                <a:ea typeface="Roboto" pitchFamily="2" charset="0"/>
              </a:defRPr>
            </a:lvl1pPr>
          </a:lstStyle>
          <a:p>
            <a:pPr lvl="0"/>
            <a:r>
              <a:rPr lang="en-US" dirty="0"/>
              <a:t>Email</a:t>
            </a:r>
          </a:p>
        </p:txBody>
      </p:sp>
      <p:cxnSp>
        <p:nvCxnSpPr>
          <p:cNvPr id="53" name="Straight Connector 52">
            <a:extLst>
              <a:ext uri="{FF2B5EF4-FFF2-40B4-BE49-F238E27FC236}">
                <a16:creationId xmlns:a16="http://schemas.microsoft.com/office/drawing/2014/main" id="{4C345C9D-C531-4A56-BCE4-1BAC50F2717D}"/>
              </a:ext>
            </a:extLst>
          </p:cNvPr>
          <p:cNvCxnSpPr/>
          <p:nvPr userDrawn="1"/>
        </p:nvCxnSpPr>
        <p:spPr>
          <a:xfrm flipH="1" flipV="1">
            <a:off x="8463727" y="2660462"/>
            <a:ext cx="498763" cy="44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6FF8FAD-9031-4883-B8C6-E337811307BE}"/>
              </a:ext>
            </a:extLst>
          </p:cNvPr>
          <p:cNvCxnSpPr/>
          <p:nvPr userDrawn="1"/>
        </p:nvCxnSpPr>
        <p:spPr>
          <a:xfrm flipH="1" flipV="1">
            <a:off x="8463727" y="4275964"/>
            <a:ext cx="498763" cy="443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Text Placeholder 13">
            <a:extLst>
              <a:ext uri="{FF2B5EF4-FFF2-40B4-BE49-F238E27FC236}">
                <a16:creationId xmlns:a16="http://schemas.microsoft.com/office/drawing/2014/main" id="{7D59B506-F8E2-4AC0-B10A-4CB397BCD8F0}"/>
              </a:ext>
            </a:extLst>
          </p:cNvPr>
          <p:cNvSpPr>
            <a:spLocks noGrp="1"/>
          </p:cNvSpPr>
          <p:nvPr>
            <p:ph type="body" sz="quarter" idx="19" hasCustomPrompt="1"/>
          </p:nvPr>
        </p:nvSpPr>
        <p:spPr>
          <a:xfrm>
            <a:off x="8468832" y="3345946"/>
            <a:ext cx="3128947" cy="205262"/>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Department</a:t>
            </a:r>
          </a:p>
        </p:txBody>
      </p:sp>
      <p:sp>
        <p:nvSpPr>
          <p:cNvPr id="56" name="Text Placeholder 13">
            <a:extLst>
              <a:ext uri="{FF2B5EF4-FFF2-40B4-BE49-F238E27FC236}">
                <a16:creationId xmlns:a16="http://schemas.microsoft.com/office/drawing/2014/main" id="{AE0C3BDE-FF68-44FD-9E72-B09A3EC2399B}"/>
              </a:ext>
            </a:extLst>
          </p:cNvPr>
          <p:cNvSpPr>
            <a:spLocks noGrp="1"/>
          </p:cNvSpPr>
          <p:nvPr>
            <p:ph type="body" sz="quarter" idx="20" hasCustomPrompt="1"/>
          </p:nvPr>
        </p:nvSpPr>
        <p:spPr>
          <a:xfrm>
            <a:off x="5133316" y="2815158"/>
            <a:ext cx="3124200" cy="284571"/>
          </a:xfrm>
          <a:prstGeom prst="rect">
            <a:avLst/>
          </a:prstGeom>
        </p:spPr>
        <p:txBody>
          <a:bodyPr lIns="0" tIns="0" bIns="0" anchor="ctr">
            <a:noAutofit/>
          </a:bodyPr>
          <a:lstStyle>
            <a:lvl1pPr marL="0" indent="0" algn="l">
              <a:buNone/>
              <a:defRPr sz="2000" b="1" baseline="0">
                <a:solidFill>
                  <a:schemeClr val="tx2"/>
                </a:solidFill>
                <a:latin typeface="Roboto" pitchFamily="2" charset="0"/>
                <a:ea typeface="Roboto" pitchFamily="2" charset="0"/>
              </a:defRPr>
            </a:lvl1pPr>
          </a:lstStyle>
          <a:p>
            <a:pPr lvl="0"/>
            <a:r>
              <a:rPr lang="en-US" dirty="0"/>
              <a:t>Name</a:t>
            </a:r>
          </a:p>
        </p:txBody>
      </p:sp>
      <p:sp>
        <p:nvSpPr>
          <p:cNvPr id="57" name="Text Placeholder 13">
            <a:extLst>
              <a:ext uri="{FF2B5EF4-FFF2-40B4-BE49-F238E27FC236}">
                <a16:creationId xmlns:a16="http://schemas.microsoft.com/office/drawing/2014/main" id="{80547833-F2D5-4474-A5B8-4CB55DE430DA}"/>
              </a:ext>
            </a:extLst>
          </p:cNvPr>
          <p:cNvSpPr>
            <a:spLocks noGrp="1"/>
          </p:cNvSpPr>
          <p:nvPr>
            <p:ph type="body" sz="quarter" idx="21" hasCustomPrompt="1"/>
          </p:nvPr>
        </p:nvSpPr>
        <p:spPr>
          <a:xfrm>
            <a:off x="5133316" y="3110116"/>
            <a:ext cx="3125406" cy="216603"/>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Title</a:t>
            </a:r>
          </a:p>
        </p:txBody>
      </p:sp>
      <p:sp>
        <p:nvSpPr>
          <p:cNvPr id="58" name="Text Placeholder 13">
            <a:extLst>
              <a:ext uri="{FF2B5EF4-FFF2-40B4-BE49-F238E27FC236}">
                <a16:creationId xmlns:a16="http://schemas.microsoft.com/office/drawing/2014/main" id="{40212BB7-FB28-4356-BE08-D6815CE2E950}"/>
              </a:ext>
            </a:extLst>
          </p:cNvPr>
          <p:cNvSpPr>
            <a:spLocks noGrp="1"/>
          </p:cNvSpPr>
          <p:nvPr>
            <p:ph type="body" sz="quarter" idx="22" hasCustomPrompt="1"/>
          </p:nvPr>
        </p:nvSpPr>
        <p:spPr>
          <a:xfrm>
            <a:off x="5133315" y="3675784"/>
            <a:ext cx="3125406" cy="224406"/>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Phone number</a:t>
            </a:r>
          </a:p>
        </p:txBody>
      </p:sp>
      <p:sp>
        <p:nvSpPr>
          <p:cNvPr id="59" name="Text Placeholder 13">
            <a:extLst>
              <a:ext uri="{FF2B5EF4-FFF2-40B4-BE49-F238E27FC236}">
                <a16:creationId xmlns:a16="http://schemas.microsoft.com/office/drawing/2014/main" id="{AAA37C22-ED16-43FC-BD9D-B3C4F27BEFA9}"/>
              </a:ext>
            </a:extLst>
          </p:cNvPr>
          <p:cNvSpPr>
            <a:spLocks noGrp="1"/>
          </p:cNvSpPr>
          <p:nvPr>
            <p:ph type="body" sz="quarter" idx="23" hasCustomPrompt="1"/>
          </p:nvPr>
        </p:nvSpPr>
        <p:spPr>
          <a:xfrm>
            <a:off x="5133315" y="3906185"/>
            <a:ext cx="3133725" cy="227804"/>
          </a:xfrm>
          <a:prstGeom prst="rect">
            <a:avLst/>
          </a:prstGeom>
        </p:spPr>
        <p:txBody>
          <a:bodyPr lIns="0" tIns="0" rIns="0" bIns="0" anchor="ctr">
            <a:noAutofit/>
          </a:bodyPr>
          <a:lstStyle>
            <a:lvl1pPr marL="0" indent="0" algn="l">
              <a:spcBef>
                <a:spcPts val="0"/>
              </a:spcBef>
              <a:buNone/>
              <a:defRPr sz="1200" b="0" baseline="0">
                <a:solidFill>
                  <a:schemeClr val="tx2"/>
                </a:solidFill>
                <a:latin typeface="Roboto" pitchFamily="2" charset="0"/>
                <a:ea typeface="Roboto" pitchFamily="2" charset="0"/>
              </a:defRPr>
            </a:lvl1pPr>
          </a:lstStyle>
          <a:p>
            <a:pPr lvl="0"/>
            <a:r>
              <a:rPr lang="en-US" dirty="0"/>
              <a:t>Email</a:t>
            </a:r>
          </a:p>
        </p:txBody>
      </p:sp>
      <p:cxnSp>
        <p:nvCxnSpPr>
          <p:cNvPr id="60" name="Straight Connector 59">
            <a:extLst>
              <a:ext uri="{FF2B5EF4-FFF2-40B4-BE49-F238E27FC236}">
                <a16:creationId xmlns:a16="http://schemas.microsoft.com/office/drawing/2014/main" id="{261745A8-65DA-47E5-B1FD-D54233F8F755}"/>
              </a:ext>
            </a:extLst>
          </p:cNvPr>
          <p:cNvCxnSpPr/>
          <p:nvPr userDrawn="1"/>
        </p:nvCxnSpPr>
        <p:spPr>
          <a:xfrm flipH="1" flipV="1">
            <a:off x="5110341" y="2652607"/>
            <a:ext cx="498763" cy="44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61FE608-CF20-4812-8093-6B07FDB7E0F0}"/>
              </a:ext>
            </a:extLst>
          </p:cNvPr>
          <p:cNvCxnSpPr/>
          <p:nvPr userDrawn="1"/>
        </p:nvCxnSpPr>
        <p:spPr>
          <a:xfrm flipH="1" flipV="1">
            <a:off x="5128210" y="4268109"/>
            <a:ext cx="498763" cy="443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 Placeholder 13">
            <a:extLst>
              <a:ext uri="{FF2B5EF4-FFF2-40B4-BE49-F238E27FC236}">
                <a16:creationId xmlns:a16="http://schemas.microsoft.com/office/drawing/2014/main" id="{F2A5C634-9D7E-4739-9939-AA4C36A42E83}"/>
              </a:ext>
            </a:extLst>
          </p:cNvPr>
          <p:cNvSpPr>
            <a:spLocks noGrp="1"/>
          </p:cNvSpPr>
          <p:nvPr>
            <p:ph type="body" sz="quarter" idx="24" hasCustomPrompt="1"/>
          </p:nvPr>
        </p:nvSpPr>
        <p:spPr>
          <a:xfrm>
            <a:off x="5133315" y="3338091"/>
            <a:ext cx="3128947" cy="205262"/>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Department</a:t>
            </a:r>
          </a:p>
        </p:txBody>
      </p:sp>
      <p:sp>
        <p:nvSpPr>
          <p:cNvPr id="22" name="Rectangle 21">
            <a:extLst>
              <a:ext uri="{FF2B5EF4-FFF2-40B4-BE49-F238E27FC236}">
                <a16:creationId xmlns:a16="http://schemas.microsoft.com/office/drawing/2014/main" id="{1060F1BF-E855-4BC5-9DEB-13ED752EE3CB}"/>
              </a:ext>
            </a:extLst>
          </p:cNvPr>
          <p:cNvSpPr/>
          <p:nvPr userDrawn="1"/>
        </p:nvSpPr>
        <p:spPr>
          <a:xfrm>
            <a:off x="0" y="0"/>
            <a:ext cx="12179808" cy="684885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Roboto" pitchFamily="2" charset="0"/>
              <a:ea typeface="Roboto" pitchFamily="2" charset="0"/>
            </a:endParaRPr>
          </a:p>
        </p:txBody>
      </p:sp>
      <p:pic>
        <p:nvPicPr>
          <p:cNvPr id="23" name="Picture 22">
            <a:extLst>
              <a:ext uri="{FF2B5EF4-FFF2-40B4-BE49-F238E27FC236}">
                <a16:creationId xmlns:a16="http://schemas.microsoft.com/office/drawing/2014/main" id="{083AD671-6D74-4156-A865-2CAF8B47BB8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49332" y="230866"/>
            <a:ext cx="2937793" cy="652843"/>
          </a:xfrm>
          <a:prstGeom prst="rect">
            <a:avLst/>
          </a:prstGeom>
        </p:spPr>
      </p:pic>
    </p:spTree>
    <p:extLst>
      <p:ext uri="{BB962C8B-B14F-4D97-AF65-F5344CB8AC3E}">
        <p14:creationId xmlns:p14="http://schemas.microsoft.com/office/powerpoint/2010/main" val="633072997"/>
      </p:ext>
    </p:extLst>
  </p:cSld>
  <p:clrMapOvr>
    <a:masterClrMapping/>
  </p:clrMapOvr>
  <p:extLst>
    <p:ext uri="{DCECCB84-F9BA-43D5-87BE-67443E8EF086}">
      <p15:sldGuideLst xmlns:p15="http://schemas.microsoft.com/office/powerpoint/2012/main">
        <p15:guide id="2" pos="456">
          <p15:clr>
            <a:srgbClr val="FBAE40"/>
          </p15:clr>
        </p15:guide>
        <p15:guide id="3" pos="27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5EF88-F7D1-4F10-BBB5-F6E6D1A46B53}" type="datetimeFigureOut">
              <a:rPr lang="en-US" smtClean="0"/>
              <a:t>11/14/2020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1ED56A-4D8C-4349-A4C2-70C72D64A200}" type="slidenum">
              <a:rPr lang="en-US" smtClean="0"/>
              <a:t>‹#›</a:t>
            </a:fld>
            <a:endParaRPr lang="en-US"/>
          </a:p>
        </p:txBody>
      </p:sp>
    </p:spTree>
    <p:extLst>
      <p:ext uri="{BB962C8B-B14F-4D97-AF65-F5344CB8AC3E}">
        <p14:creationId xmlns:p14="http://schemas.microsoft.com/office/powerpoint/2010/main" val="1891005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225AE4-1C12-4E52-896F-C7E190409AC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cxnSp>
        <p:nvCxnSpPr>
          <p:cNvPr id="9" name="Straight Connector 8"/>
          <p:cNvCxnSpPr/>
          <p:nvPr userDrawn="1"/>
        </p:nvCxnSpPr>
        <p:spPr>
          <a:xfrm flipH="1" flipV="1">
            <a:off x="609600" y="2929229"/>
            <a:ext cx="498763" cy="4436"/>
          </a:xfrm>
          <a:prstGeom prst="line">
            <a:avLst/>
          </a:prstGeom>
          <a:ln w="38100">
            <a:solidFill>
              <a:srgbClr val="EFAC2E"/>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flipV="1">
            <a:off x="609600" y="5439995"/>
            <a:ext cx="498763" cy="44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flipV="1">
            <a:off x="609600" y="4334106"/>
            <a:ext cx="498763" cy="443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1" hasCustomPrompt="1"/>
          </p:nvPr>
        </p:nvSpPr>
        <p:spPr>
          <a:xfrm>
            <a:off x="600974" y="3061042"/>
            <a:ext cx="6865258" cy="291678"/>
          </a:xfrm>
        </p:spPr>
        <p:txBody>
          <a:bodyPr lIns="0" tIns="0" rIns="0" bIns="0" anchor="ctr"/>
          <a:lstStyle>
            <a:lvl1pPr marL="0" indent="0">
              <a:buNone/>
              <a:defRPr sz="1600" cap="all" baseline="0">
                <a:solidFill>
                  <a:schemeClr val="tx1"/>
                </a:solidFill>
                <a:latin typeface="Roboto" pitchFamily="2" charset="0"/>
                <a:ea typeface="Roboto" pitchFamily="2" charset="0"/>
              </a:defRPr>
            </a:lvl1pPr>
            <a:lvl5pPr>
              <a:defRPr/>
            </a:lvl5pPr>
          </a:lstStyle>
          <a:p>
            <a:pPr lvl="0"/>
            <a:r>
              <a:rPr lang="en-US" dirty="0"/>
              <a:t>Headline 1</a:t>
            </a:r>
          </a:p>
        </p:txBody>
      </p:sp>
      <p:sp>
        <p:nvSpPr>
          <p:cNvPr id="14" name="Text Placeholder 12"/>
          <p:cNvSpPr>
            <a:spLocks noGrp="1"/>
          </p:cNvSpPr>
          <p:nvPr>
            <p:ph type="body" sz="quarter" idx="12" hasCustomPrompt="1"/>
          </p:nvPr>
        </p:nvSpPr>
        <p:spPr>
          <a:xfrm>
            <a:off x="592348" y="3416273"/>
            <a:ext cx="6865258" cy="729978"/>
          </a:xfrm>
        </p:spPr>
        <p:txBody>
          <a:bodyPr lIns="0" tIns="0" rIns="0" bIns="0" anchor="ctr"/>
          <a:lstStyle>
            <a:lvl1pPr marL="0" indent="0">
              <a:lnSpc>
                <a:spcPct val="100000"/>
              </a:lnSpc>
              <a:buNone/>
              <a:defRPr sz="2500" cap="none" baseline="0">
                <a:solidFill>
                  <a:schemeClr val="tx1"/>
                </a:solidFill>
                <a:latin typeface="Roboto" pitchFamily="2" charset="0"/>
                <a:ea typeface="Roboto" pitchFamily="2" charset="0"/>
              </a:defRPr>
            </a:lvl1pPr>
            <a:lvl5pPr>
              <a:defRPr/>
            </a:lvl5pPr>
          </a:lstStyle>
          <a:p>
            <a:pPr lvl="0"/>
            <a:r>
              <a:rPr lang="en-US" dirty="0"/>
              <a:t>Main headline </a:t>
            </a:r>
            <a:br>
              <a:rPr lang="en-US" dirty="0"/>
            </a:br>
            <a:r>
              <a:rPr lang="en-US" dirty="0"/>
              <a:t>- span over two rows</a:t>
            </a:r>
          </a:p>
        </p:txBody>
      </p:sp>
      <p:sp>
        <p:nvSpPr>
          <p:cNvPr id="16" name="Content Placeholder 15"/>
          <p:cNvSpPr>
            <a:spLocks noGrp="1"/>
          </p:cNvSpPr>
          <p:nvPr>
            <p:ph sz="quarter" idx="13" hasCustomPrompt="1"/>
          </p:nvPr>
        </p:nvSpPr>
        <p:spPr>
          <a:xfrm>
            <a:off x="609600" y="4457098"/>
            <a:ext cx="4847303" cy="251081"/>
          </a:xfrm>
        </p:spPr>
        <p:txBody>
          <a:bodyPr lIns="0" tIns="0" rIns="0" bIns="0"/>
          <a:lstStyle>
            <a:lvl1pPr marL="0" indent="0">
              <a:buNone/>
              <a:defRPr sz="1600" baseline="0">
                <a:solidFill>
                  <a:schemeClr val="tx1"/>
                </a:solidFill>
                <a:latin typeface="Roboto" pitchFamily="2" charset="0"/>
                <a:ea typeface="Roboto" pitchFamily="2" charset="0"/>
              </a:defRPr>
            </a:lvl1pPr>
          </a:lstStyle>
          <a:p>
            <a:pPr lvl="0"/>
            <a:r>
              <a:rPr lang="en-US" dirty="0"/>
              <a:t>Presenter Name</a:t>
            </a:r>
          </a:p>
        </p:txBody>
      </p:sp>
      <p:sp>
        <p:nvSpPr>
          <p:cNvPr id="17" name="Content Placeholder 15"/>
          <p:cNvSpPr>
            <a:spLocks noGrp="1"/>
          </p:cNvSpPr>
          <p:nvPr>
            <p:ph sz="quarter" idx="14" hasCustomPrompt="1"/>
          </p:nvPr>
        </p:nvSpPr>
        <p:spPr>
          <a:xfrm>
            <a:off x="609600" y="4771732"/>
            <a:ext cx="4847303" cy="209294"/>
          </a:xfrm>
        </p:spPr>
        <p:txBody>
          <a:bodyPr lIns="0" tIns="0" rIns="0" bIns="0"/>
          <a:lstStyle>
            <a:lvl1pPr marL="0" indent="0">
              <a:buNone/>
              <a:defRPr sz="1200" baseline="0">
                <a:solidFill>
                  <a:schemeClr val="tx1"/>
                </a:solidFill>
                <a:latin typeface="Roboto" pitchFamily="2" charset="0"/>
                <a:ea typeface="Roboto" pitchFamily="2" charset="0"/>
              </a:defRPr>
            </a:lvl1pPr>
          </a:lstStyle>
          <a:p>
            <a:pPr lvl="0"/>
            <a:r>
              <a:rPr lang="en-US" dirty="0"/>
              <a:t>Title | Department</a:t>
            </a:r>
          </a:p>
        </p:txBody>
      </p:sp>
      <p:sp>
        <p:nvSpPr>
          <p:cNvPr id="18" name="Content Placeholder 15"/>
          <p:cNvSpPr>
            <a:spLocks noGrp="1"/>
          </p:cNvSpPr>
          <p:nvPr>
            <p:ph sz="quarter" idx="15" hasCustomPrompt="1"/>
          </p:nvPr>
        </p:nvSpPr>
        <p:spPr>
          <a:xfrm>
            <a:off x="609601" y="5042119"/>
            <a:ext cx="4847302" cy="167506"/>
          </a:xfrm>
        </p:spPr>
        <p:txBody>
          <a:bodyPr lIns="0" tIns="0" rIns="0" bIns="0"/>
          <a:lstStyle>
            <a:lvl1pPr marL="0" indent="0">
              <a:buNone/>
              <a:defRPr sz="1200" baseline="0">
                <a:solidFill>
                  <a:schemeClr val="tx1"/>
                </a:solidFill>
                <a:latin typeface="Roboto" pitchFamily="2" charset="0"/>
                <a:ea typeface="Roboto" pitchFamily="2" charset="0"/>
              </a:defRPr>
            </a:lvl1pPr>
          </a:lstStyle>
          <a:p>
            <a:pPr lvl="0"/>
            <a:r>
              <a:rPr lang="en-US" dirty="0"/>
              <a:t>Date</a:t>
            </a:r>
          </a:p>
        </p:txBody>
      </p:sp>
      <p:sp>
        <p:nvSpPr>
          <p:cNvPr id="15" name="Rectangle 14">
            <a:extLst>
              <a:ext uri="{FF2B5EF4-FFF2-40B4-BE49-F238E27FC236}">
                <a16:creationId xmlns:a16="http://schemas.microsoft.com/office/drawing/2014/main" id="{C43B4634-224A-42A4-8ED1-FC3C8DC32D6A}"/>
              </a:ext>
            </a:extLst>
          </p:cNvPr>
          <p:cNvSpPr/>
          <p:nvPr userDrawn="1"/>
        </p:nvSpPr>
        <p:spPr>
          <a:xfrm>
            <a:off x="0" y="0"/>
            <a:ext cx="12179808" cy="684885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Roboto" pitchFamily="2" charset="0"/>
              <a:ea typeface="Roboto" pitchFamily="2" charset="0"/>
            </a:endParaRPr>
          </a:p>
        </p:txBody>
      </p:sp>
      <p:pic>
        <p:nvPicPr>
          <p:cNvPr id="19" name="Picture 18">
            <a:extLst>
              <a:ext uri="{FF2B5EF4-FFF2-40B4-BE49-F238E27FC236}">
                <a16:creationId xmlns:a16="http://schemas.microsoft.com/office/drawing/2014/main" id="{DB32D819-4037-4451-9AFB-5B196149925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91182" y="230866"/>
            <a:ext cx="2937793" cy="652843"/>
          </a:xfrm>
          <a:prstGeom prst="rect">
            <a:avLst/>
          </a:prstGeom>
        </p:spPr>
      </p:pic>
    </p:spTree>
    <p:extLst>
      <p:ext uri="{BB962C8B-B14F-4D97-AF65-F5344CB8AC3E}">
        <p14:creationId xmlns:p14="http://schemas.microsoft.com/office/powerpoint/2010/main" val="3411067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90625" y="1151930"/>
            <a:ext cx="9810750" cy="2321719"/>
          </a:xfrm>
          <a:prstGeom prst="rect">
            <a:avLst/>
          </a:prstGeom>
        </p:spPr>
        <p:txBody>
          <a:bodyPr anchor="b"/>
          <a:lstStyle>
            <a:lvl1pPr>
              <a:defRPr sz="2531"/>
            </a:lvl1pPr>
          </a:lstStyle>
          <a:p>
            <a:r>
              <a:t>Title Text</a:t>
            </a:r>
          </a:p>
        </p:txBody>
      </p:sp>
      <p:sp>
        <p:nvSpPr>
          <p:cNvPr id="12" name="Body Level One…"/>
          <p:cNvSpPr txBox="1">
            <a:spLocks noGrp="1"/>
          </p:cNvSpPr>
          <p:nvPr>
            <p:ph type="body" sz="quarter" idx="1"/>
          </p:nvPr>
        </p:nvSpPr>
        <p:spPr>
          <a:xfrm>
            <a:off x="1190625" y="3536156"/>
            <a:ext cx="9810750" cy="794742"/>
          </a:xfrm>
          <a:prstGeom prst="rect">
            <a:avLst/>
          </a:prstGeom>
        </p:spPr>
        <p:txBody>
          <a:bodyPr/>
          <a:lstStyle>
            <a:lvl1pPr marL="0" indent="0" algn="ctr">
              <a:spcBef>
                <a:spcPts val="0"/>
              </a:spcBef>
              <a:buSzTx/>
              <a:buNone/>
              <a:defRPr sz="1687"/>
            </a:lvl1pPr>
            <a:lvl2pPr marL="0" indent="0" algn="ctr">
              <a:spcBef>
                <a:spcPts val="0"/>
              </a:spcBef>
              <a:buSzTx/>
              <a:buNone/>
              <a:defRPr sz="1687" b="0"/>
            </a:lvl2pPr>
            <a:lvl3pPr marL="0" indent="0" algn="ctr">
              <a:spcBef>
                <a:spcPts val="0"/>
              </a:spcBef>
              <a:buSzTx/>
              <a:buNone/>
              <a:defRPr sz="2531" b="0"/>
            </a:lvl3pPr>
            <a:lvl4pPr marL="0" indent="0" algn="ctr">
              <a:spcBef>
                <a:spcPts val="0"/>
              </a:spcBef>
              <a:buSzTx/>
              <a:buNone/>
              <a:defRPr sz="2531" b="0"/>
            </a:lvl4pPr>
            <a:lvl5pPr marL="0" indent="0" algn="ctr">
              <a:spcBef>
                <a:spcPts val="0"/>
              </a:spcBef>
              <a:buSzTx/>
              <a:buNone/>
              <a:defRPr sz="2531" b="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11525250" y="6545461"/>
            <a:ext cx="208390" cy="210763"/>
          </a:xfrm>
          <a:prstGeom prst="rect">
            <a:avLst/>
          </a:prstGeom>
        </p:spPr>
        <p:txBody>
          <a:bodyPr/>
          <a:lstStyle>
            <a:lvl1pPr>
              <a:defRPr sz="703"/>
            </a:lvl1pPr>
          </a:lstStyle>
          <a:p>
            <a:fld id="{86CB4B4D-7CA3-9044-876B-883B54F8677D}" type="slidenum">
              <a:t>‹#›</a:t>
            </a:fld>
            <a:endParaRPr/>
          </a:p>
        </p:txBody>
      </p:sp>
    </p:spTree>
    <p:extLst>
      <p:ext uri="{BB962C8B-B14F-4D97-AF65-F5344CB8AC3E}">
        <p14:creationId xmlns:p14="http://schemas.microsoft.com/office/powerpoint/2010/main" val="239689252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6691853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190625" y="178594"/>
            <a:ext cx="9810750" cy="589359"/>
          </a:xfrm>
          <a:prstGeom prst="rect">
            <a:avLst/>
          </a:prstGeom>
        </p:spPr>
        <p:txBody>
          <a:bodyPr/>
          <a:lstStyle/>
          <a:p>
            <a:r>
              <a:t>Title Text</a:t>
            </a:r>
          </a:p>
        </p:txBody>
      </p:sp>
      <p:sp>
        <p:nvSpPr>
          <p:cNvPr id="30" name="Body Level One…"/>
          <p:cNvSpPr txBox="1">
            <a:spLocks noGrp="1"/>
          </p:cNvSpPr>
          <p:nvPr>
            <p:ph type="body" idx="1"/>
          </p:nvPr>
        </p:nvSpPr>
        <p:spPr>
          <a:xfrm>
            <a:off x="1190625" y="1089422"/>
            <a:ext cx="9810750" cy="4875609"/>
          </a:xfrm>
          <a:prstGeom prst="rect">
            <a:avLst/>
          </a:prstGeom>
        </p:spPr>
        <p:txBody>
          <a:bodyPr numCol="2" spcCol="523240"/>
          <a:lstStyle>
            <a:lvl1pPr marL="571002" indent="-347767">
              <a:spcBef>
                <a:spcPts val="2672"/>
              </a:spcBef>
              <a:defRPr b="0"/>
            </a:lvl1pPr>
            <a:lvl2pPr marL="883530" indent="-347767">
              <a:spcBef>
                <a:spcPts val="2672"/>
              </a:spcBef>
              <a:defRPr b="0"/>
            </a:lvl2pPr>
            <a:lvl3pPr marL="1196057" indent="-347767">
              <a:spcBef>
                <a:spcPts val="2672"/>
              </a:spcBef>
              <a:defRPr b="0"/>
            </a:lvl3pPr>
            <a:lvl4pPr marL="1508585" indent="-347767">
              <a:spcBef>
                <a:spcPts val="2672"/>
              </a:spcBef>
              <a:defRPr b="0"/>
            </a:lvl4pPr>
            <a:lvl5pPr marL="1821113" indent="-347767">
              <a:spcBef>
                <a:spcPts val="2672"/>
              </a:spcBef>
              <a:defRPr b="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5008632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Body Level One…"/>
          <p:cNvSpPr txBox="1">
            <a:spLocks noGrp="1"/>
          </p:cNvSpPr>
          <p:nvPr>
            <p:ph type="body" idx="1"/>
          </p:nvPr>
        </p:nvSpPr>
        <p:spPr>
          <a:xfrm>
            <a:off x="1190625" y="892969"/>
            <a:ext cx="9810750" cy="5072063"/>
          </a:xfrm>
          <a:prstGeom prst="rect">
            <a:avLst/>
          </a:prstGeom>
        </p:spPr>
        <p:txBody>
          <a:bodyPr anchor="ctr"/>
          <a:lstStyle>
            <a:lvl1pPr>
              <a:spcBef>
                <a:spcPts val="3375"/>
              </a:spcBef>
              <a:defRPr sz="2953" b="0"/>
            </a:lvl1pPr>
            <a:lvl2pPr>
              <a:spcBef>
                <a:spcPts val="3375"/>
              </a:spcBef>
              <a:defRPr sz="2953" b="0"/>
            </a:lvl2pPr>
            <a:lvl3pPr>
              <a:spcBef>
                <a:spcPts val="3375"/>
              </a:spcBef>
              <a:defRPr sz="2953" b="0"/>
            </a:lvl3pPr>
            <a:lvl4pPr>
              <a:spcBef>
                <a:spcPts val="3375"/>
              </a:spcBef>
              <a:defRPr sz="2953" b="0"/>
            </a:lvl4pPr>
            <a:lvl5pPr>
              <a:spcBef>
                <a:spcPts val="3375"/>
              </a:spcBef>
              <a:defRPr sz="2953" b="0"/>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2386468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1164068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Title Text"/>
          <p:cNvSpPr txBox="1">
            <a:spLocks noGrp="1"/>
          </p:cNvSpPr>
          <p:nvPr>
            <p:ph type="title"/>
          </p:nvPr>
        </p:nvSpPr>
        <p:spPr>
          <a:xfrm>
            <a:off x="1190625" y="178594"/>
            <a:ext cx="9810750" cy="1714500"/>
          </a:xfrm>
          <a:prstGeom prst="rect">
            <a:avLst/>
          </a:prstGeom>
        </p:spPr>
        <p:txBody>
          <a:bodyPr/>
          <a:lstStyle>
            <a:lvl1pPr>
              <a:defRPr sz="5906" b="0"/>
            </a:lvl1p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2770876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1" name="Title Text"/>
          <p:cNvSpPr txBox="1">
            <a:spLocks noGrp="1"/>
          </p:cNvSpPr>
          <p:nvPr>
            <p:ph type="title"/>
          </p:nvPr>
        </p:nvSpPr>
        <p:spPr>
          <a:xfrm>
            <a:off x="1190625" y="2089547"/>
            <a:ext cx="9810750" cy="2678906"/>
          </a:xfrm>
          <a:prstGeom prst="rect">
            <a:avLst/>
          </a:prstGeom>
        </p:spPr>
        <p:txBody>
          <a:bodyPr/>
          <a:lstStyle>
            <a:lvl1pPr>
              <a:defRPr sz="5906" b="0"/>
            </a:lvl1p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5103313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9" name="Image"/>
          <p:cNvSpPr>
            <a:spLocks noGrp="1"/>
          </p:cNvSpPr>
          <p:nvPr>
            <p:ph type="pic" sz="half" idx="21"/>
          </p:nvPr>
        </p:nvSpPr>
        <p:spPr>
          <a:xfrm>
            <a:off x="2286000" y="1151930"/>
            <a:ext cx="7620000" cy="3545301"/>
          </a:xfrm>
          <a:prstGeom prst="rect">
            <a:avLst/>
          </a:prstGeom>
        </p:spPr>
        <p:txBody>
          <a:bodyPr lIns="91439" tIns="45719" rIns="91439" bIns="45719"/>
          <a:lstStyle/>
          <a:p>
            <a:endParaRPr/>
          </a:p>
        </p:txBody>
      </p:sp>
      <p:sp>
        <p:nvSpPr>
          <p:cNvPr id="70" name="Title Text"/>
          <p:cNvSpPr txBox="1">
            <a:spLocks noGrp="1"/>
          </p:cNvSpPr>
          <p:nvPr>
            <p:ph type="title"/>
          </p:nvPr>
        </p:nvSpPr>
        <p:spPr>
          <a:xfrm>
            <a:off x="1190625" y="5179219"/>
            <a:ext cx="9810750" cy="1196578"/>
          </a:xfrm>
          <a:prstGeom prst="rect">
            <a:avLst/>
          </a:prstGeom>
        </p:spPr>
        <p:txBody>
          <a:bodyPr/>
          <a:lstStyle>
            <a:lvl1pPr>
              <a:defRPr sz="5906" b="0"/>
            </a:lvl1pPr>
          </a:lstStyle>
          <a:p>
            <a:r>
              <a:t>Title Text</a:t>
            </a: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8756217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78" name="Image"/>
          <p:cNvSpPr>
            <a:spLocks noGrp="1"/>
          </p:cNvSpPr>
          <p:nvPr>
            <p:ph type="pic" sz="half" idx="21"/>
          </p:nvPr>
        </p:nvSpPr>
        <p:spPr>
          <a:xfrm>
            <a:off x="2286000" y="1151930"/>
            <a:ext cx="7620000" cy="3545301"/>
          </a:xfrm>
          <a:prstGeom prst="rect">
            <a:avLst/>
          </a:prstGeom>
          <a:ln w="25400"/>
          <a:effectLst>
            <a:reflection stA="50000" endPos="40000" dir="5400000" sy="-100000" algn="bl" rotWithShape="0"/>
          </a:effectLst>
        </p:spPr>
        <p:txBody>
          <a:bodyPr lIns="91439" tIns="45719" rIns="91439" bIns="45719"/>
          <a:lstStyle/>
          <a:p>
            <a:endParaRPr/>
          </a:p>
        </p:txBody>
      </p:sp>
      <p:sp>
        <p:nvSpPr>
          <p:cNvPr id="79" name="Title Text"/>
          <p:cNvSpPr txBox="1">
            <a:spLocks noGrp="1"/>
          </p:cNvSpPr>
          <p:nvPr>
            <p:ph type="title"/>
          </p:nvPr>
        </p:nvSpPr>
        <p:spPr>
          <a:xfrm>
            <a:off x="1190625" y="5179219"/>
            <a:ext cx="9810750" cy="1196578"/>
          </a:xfrm>
          <a:prstGeom prst="rect">
            <a:avLst/>
          </a:prstGeom>
        </p:spPr>
        <p:txBody>
          <a:bodyPr/>
          <a:lstStyle>
            <a:lvl1pPr>
              <a:defRPr sz="5906" b="0"/>
            </a:lvl1pPr>
          </a:lstStyle>
          <a:p>
            <a:r>
              <a:t>Title Text</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5313397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87" name="Image"/>
          <p:cNvSpPr>
            <a:spLocks noGrp="1"/>
          </p:cNvSpPr>
          <p:nvPr>
            <p:ph type="pic" sz="half" idx="21"/>
          </p:nvPr>
        </p:nvSpPr>
        <p:spPr>
          <a:xfrm>
            <a:off x="6679406" y="1134070"/>
            <a:ext cx="3952875" cy="4449897"/>
          </a:xfrm>
          <a:prstGeom prst="rect">
            <a:avLst/>
          </a:prstGeom>
        </p:spPr>
        <p:txBody>
          <a:bodyPr lIns="91439" tIns="45719" rIns="91439" bIns="45719"/>
          <a:lstStyle/>
          <a:p>
            <a:endParaRPr/>
          </a:p>
        </p:txBody>
      </p:sp>
      <p:sp>
        <p:nvSpPr>
          <p:cNvPr id="88" name="Title Text"/>
          <p:cNvSpPr txBox="1">
            <a:spLocks noGrp="1"/>
          </p:cNvSpPr>
          <p:nvPr>
            <p:ph type="title"/>
          </p:nvPr>
        </p:nvSpPr>
        <p:spPr>
          <a:xfrm>
            <a:off x="595312" y="991195"/>
            <a:ext cx="5500688" cy="2321719"/>
          </a:xfrm>
          <a:prstGeom prst="rect">
            <a:avLst/>
          </a:prstGeom>
        </p:spPr>
        <p:txBody>
          <a:bodyPr anchor="b"/>
          <a:lstStyle>
            <a:lvl1pPr>
              <a:defRPr sz="4922" b="0"/>
            </a:lvl1pPr>
          </a:lstStyle>
          <a:p>
            <a:r>
              <a:t>Title Text</a:t>
            </a:r>
          </a:p>
        </p:txBody>
      </p:sp>
      <p:sp>
        <p:nvSpPr>
          <p:cNvPr id="89" name="Body Level One…"/>
          <p:cNvSpPr txBox="1">
            <a:spLocks noGrp="1"/>
          </p:cNvSpPr>
          <p:nvPr>
            <p:ph type="body" sz="quarter" idx="1"/>
          </p:nvPr>
        </p:nvSpPr>
        <p:spPr>
          <a:xfrm>
            <a:off x="595312" y="3366492"/>
            <a:ext cx="5500688" cy="2321719"/>
          </a:xfrm>
          <a:prstGeom prst="rect">
            <a:avLst/>
          </a:prstGeom>
        </p:spPr>
        <p:txBody>
          <a:bodyPr/>
          <a:lstStyle>
            <a:lvl1pPr marL="0" indent="0" algn="ctr">
              <a:spcBef>
                <a:spcPts val="0"/>
              </a:spcBef>
              <a:buSzTx/>
              <a:buNone/>
              <a:defRPr sz="2391" b="0"/>
            </a:lvl1pPr>
            <a:lvl2pPr marL="0" indent="0" algn="ctr">
              <a:spcBef>
                <a:spcPts val="0"/>
              </a:spcBef>
              <a:buSzTx/>
              <a:buNone/>
              <a:defRPr sz="2391" b="0"/>
            </a:lvl2pPr>
            <a:lvl3pPr marL="0" indent="0" algn="ctr">
              <a:spcBef>
                <a:spcPts val="0"/>
              </a:spcBef>
              <a:buSzTx/>
              <a:buNone/>
              <a:defRPr sz="2391" b="0"/>
            </a:lvl3pPr>
            <a:lvl4pPr marL="0" indent="0" algn="ctr">
              <a:spcBef>
                <a:spcPts val="0"/>
              </a:spcBef>
              <a:buSzTx/>
              <a:buNone/>
              <a:defRPr sz="2391" b="0"/>
            </a:lvl4pPr>
            <a:lvl5pPr marL="0" indent="0" algn="ctr">
              <a:spcBef>
                <a:spcPts val="0"/>
              </a:spcBef>
              <a:buSzTx/>
              <a:buNone/>
              <a:defRPr sz="2391" b="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2493136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C2C5BF-95B2-4958-909C-374FF3BFCD3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C43B4634-224A-42A4-8ED1-FC3C8DC32D6A}"/>
              </a:ext>
            </a:extLst>
          </p:cNvPr>
          <p:cNvSpPr/>
          <p:nvPr userDrawn="1"/>
        </p:nvSpPr>
        <p:spPr>
          <a:xfrm>
            <a:off x="0" y="0"/>
            <a:ext cx="12179808" cy="684885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Roboto" pitchFamily="2" charset="0"/>
              <a:ea typeface="Roboto" pitchFamily="2" charset="0"/>
            </a:endParaRPr>
          </a:p>
        </p:txBody>
      </p:sp>
      <p:cxnSp>
        <p:nvCxnSpPr>
          <p:cNvPr id="19" name="Straight Connector 18">
            <a:extLst>
              <a:ext uri="{FF2B5EF4-FFF2-40B4-BE49-F238E27FC236}">
                <a16:creationId xmlns:a16="http://schemas.microsoft.com/office/drawing/2014/main" id="{A304727B-7592-4793-8B84-E4D8C243A51D}"/>
              </a:ext>
            </a:extLst>
          </p:cNvPr>
          <p:cNvCxnSpPr/>
          <p:nvPr userDrawn="1"/>
        </p:nvCxnSpPr>
        <p:spPr>
          <a:xfrm flipH="1" flipV="1">
            <a:off x="609600" y="2929229"/>
            <a:ext cx="498763" cy="4436"/>
          </a:xfrm>
          <a:prstGeom prst="line">
            <a:avLst/>
          </a:prstGeom>
          <a:ln w="38100">
            <a:solidFill>
              <a:srgbClr val="EFAC2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50A40C-D80C-49C0-96DE-ED33BD86BF7D}"/>
              </a:ext>
            </a:extLst>
          </p:cNvPr>
          <p:cNvCxnSpPr/>
          <p:nvPr userDrawn="1"/>
        </p:nvCxnSpPr>
        <p:spPr>
          <a:xfrm flipH="1" flipV="1">
            <a:off x="609600" y="5439995"/>
            <a:ext cx="498763" cy="44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96B5305-EC64-47E0-96E8-D5ED932FA237}"/>
              </a:ext>
            </a:extLst>
          </p:cNvPr>
          <p:cNvCxnSpPr/>
          <p:nvPr userDrawn="1"/>
        </p:nvCxnSpPr>
        <p:spPr>
          <a:xfrm flipH="1" flipV="1">
            <a:off x="609600" y="4334106"/>
            <a:ext cx="498763" cy="443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26FBD916-5949-4818-82FA-835F5E8AAA6B}"/>
              </a:ext>
            </a:extLst>
          </p:cNvPr>
          <p:cNvSpPr>
            <a:spLocks noGrp="1"/>
          </p:cNvSpPr>
          <p:nvPr>
            <p:ph type="body" sz="quarter" idx="11" hasCustomPrompt="1"/>
          </p:nvPr>
        </p:nvSpPr>
        <p:spPr>
          <a:xfrm>
            <a:off x="600974" y="3061042"/>
            <a:ext cx="6865258" cy="291678"/>
          </a:xfrm>
        </p:spPr>
        <p:txBody>
          <a:bodyPr lIns="0" tIns="0" rIns="0" bIns="0" anchor="ctr"/>
          <a:lstStyle>
            <a:lvl1pPr marL="0" indent="0">
              <a:buNone/>
              <a:defRPr sz="1600" cap="all" baseline="0">
                <a:solidFill>
                  <a:schemeClr val="tx1"/>
                </a:solidFill>
                <a:latin typeface="Roboto" pitchFamily="2" charset="0"/>
                <a:ea typeface="Roboto" pitchFamily="2" charset="0"/>
              </a:defRPr>
            </a:lvl1pPr>
            <a:lvl5pPr>
              <a:defRPr/>
            </a:lvl5pPr>
          </a:lstStyle>
          <a:p>
            <a:pPr lvl="0"/>
            <a:r>
              <a:rPr lang="en-US" dirty="0"/>
              <a:t>Headline 1</a:t>
            </a:r>
          </a:p>
        </p:txBody>
      </p:sp>
      <p:sp>
        <p:nvSpPr>
          <p:cNvPr id="23" name="Text Placeholder 12">
            <a:extLst>
              <a:ext uri="{FF2B5EF4-FFF2-40B4-BE49-F238E27FC236}">
                <a16:creationId xmlns:a16="http://schemas.microsoft.com/office/drawing/2014/main" id="{D42B9349-07F7-40DB-8937-E9BC0D2324CB}"/>
              </a:ext>
            </a:extLst>
          </p:cNvPr>
          <p:cNvSpPr>
            <a:spLocks noGrp="1"/>
          </p:cNvSpPr>
          <p:nvPr>
            <p:ph type="body" sz="quarter" idx="12" hasCustomPrompt="1"/>
          </p:nvPr>
        </p:nvSpPr>
        <p:spPr>
          <a:xfrm>
            <a:off x="592348" y="3416273"/>
            <a:ext cx="6865258" cy="729978"/>
          </a:xfrm>
        </p:spPr>
        <p:txBody>
          <a:bodyPr lIns="0" tIns="0" rIns="0" bIns="0" anchor="ctr"/>
          <a:lstStyle>
            <a:lvl1pPr marL="0" indent="0">
              <a:lnSpc>
                <a:spcPct val="100000"/>
              </a:lnSpc>
              <a:buNone/>
              <a:defRPr sz="2500" cap="none" baseline="0">
                <a:solidFill>
                  <a:schemeClr val="tx1"/>
                </a:solidFill>
                <a:latin typeface="Roboto" pitchFamily="2" charset="0"/>
                <a:ea typeface="Roboto" pitchFamily="2" charset="0"/>
              </a:defRPr>
            </a:lvl1pPr>
            <a:lvl5pPr>
              <a:defRPr/>
            </a:lvl5pPr>
          </a:lstStyle>
          <a:p>
            <a:pPr lvl="0"/>
            <a:r>
              <a:rPr lang="en-US" dirty="0"/>
              <a:t>Main headline </a:t>
            </a:r>
            <a:br>
              <a:rPr lang="en-US" dirty="0"/>
            </a:br>
            <a:r>
              <a:rPr lang="en-US" dirty="0"/>
              <a:t>- span over two rows</a:t>
            </a:r>
          </a:p>
        </p:txBody>
      </p:sp>
      <p:sp>
        <p:nvSpPr>
          <p:cNvPr id="24" name="Content Placeholder 15">
            <a:extLst>
              <a:ext uri="{FF2B5EF4-FFF2-40B4-BE49-F238E27FC236}">
                <a16:creationId xmlns:a16="http://schemas.microsoft.com/office/drawing/2014/main" id="{E7AA6B10-B574-4A7B-B495-3842EE238A04}"/>
              </a:ext>
            </a:extLst>
          </p:cNvPr>
          <p:cNvSpPr>
            <a:spLocks noGrp="1"/>
          </p:cNvSpPr>
          <p:nvPr>
            <p:ph sz="quarter" idx="13" hasCustomPrompt="1"/>
          </p:nvPr>
        </p:nvSpPr>
        <p:spPr>
          <a:xfrm>
            <a:off x="609600" y="4457098"/>
            <a:ext cx="4847303" cy="251081"/>
          </a:xfrm>
        </p:spPr>
        <p:txBody>
          <a:bodyPr lIns="0" tIns="0" rIns="0" bIns="0"/>
          <a:lstStyle>
            <a:lvl1pPr marL="0" indent="0">
              <a:buNone/>
              <a:defRPr sz="1600" baseline="0">
                <a:solidFill>
                  <a:schemeClr val="tx1"/>
                </a:solidFill>
                <a:latin typeface="Roboto" pitchFamily="2" charset="0"/>
                <a:ea typeface="Roboto" pitchFamily="2" charset="0"/>
              </a:defRPr>
            </a:lvl1pPr>
          </a:lstStyle>
          <a:p>
            <a:pPr lvl="0"/>
            <a:r>
              <a:rPr lang="en-US" dirty="0"/>
              <a:t>Presenter Name</a:t>
            </a:r>
          </a:p>
        </p:txBody>
      </p:sp>
      <p:sp>
        <p:nvSpPr>
          <p:cNvPr id="25" name="Content Placeholder 15">
            <a:extLst>
              <a:ext uri="{FF2B5EF4-FFF2-40B4-BE49-F238E27FC236}">
                <a16:creationId xmlns:a16="http://schemas.microsoft.com/office/drawing/2014/main" id="{ED14D008-DB81-493C-BFA1-B21AA86FAE15}"/>
              </a:ext>
            </a:extLst>
          </p:cNvPr>
          <p:cNvSpPr>
            <a:spLocks noGrp="1"/>
          </p:cNvSpPr>
          <p:nvPr>
            <p:ph sz="quarter" idx="14" hasCustomPrompt="1"/>
          </p:nvPr>
        </p:nvSpPr>
        <p:spPr>
          <a:xfrm>
            <a:off x="609600" y="4771732"/>
            <a:ext cx="4847303" cy="209294"/>
          </a:xfrm>
        </p:spPr>
        <p:txBody>
          <a:bodyPr lIns="0" tIns="0" rIns="0" bIns="0"/>
          <a:lstStyle>
            <a:lvl1pPr marL="0" indent="0">
              <a:buNone/>
              <a:defRPr sz="1200" baseline="0">
                <a:solidFill>
                  <a:schemeClr val="tx1"/>
                </a:solidFill>
                <a:latin typeface="Roboto" pitchFamily="2" charset="0"/>
                <a:ea typeface="Roboto" pitchFamily="2" charset="0"/>
              </a:defRPr>
            </a:lvl1pPr>
          </a:lstStyle>
          <a:p>
            <a:pPr lvl="0"/>
            <a:r>
              <a:rPr lang="en-US" dirty="0"/>
              <a:t>Title | Department</a:t>
            </a:r>
          </a:p>
        </p:txBody>
      </p:sp>
      <p:sp>
        <p:nvSpPr>
          <p:cNvPr id="26" name="Content Placeholder 15">
            <a:extLst>
              <a:ext uri="{FF2B5EF4-FFF2-40B4-BE49-F238E27FC236}">
                <a16:creationId xmlns:a16="http://schemas.microsoft.com/office/drawing/2014/main" id="{46A17F71-9B6C-40A8-9791-97555A024AC8}"/>
              </a:ext>
            </a:extLst>
          </p:cNvPr>
          <p:cNvSpPr>
            <a:spLocks noGrp="1"/>
          </p:cNvSpPr>
          <p:nvPr>
            <p:ph sz="quarter" idx="15" hasCustomPrompt="1"/>
          </p:nvPr>
        </p:nvSpPr>
        <p:spPr>
          <a:xfrm>
            <a:off x="609601" y="5042119"/>
            <a:ext cx="4847302" cy="167506"/>
          </a:xfrm>
        </p:spPr>
        <p:txBody>
          <a:bodyPr lIns="0" tIns="0" rIns="0" bIns="0"/>
          <a:lstStyle>
            <a:lvl1pPr marL="0" indent="0">
              <a:buNone/>
              <a:defRPr sz="1200" baseline="0">
                <a:solidFill>
                  <a:schemeClr val="tx1"/>
                </a:solidFill>
                <a:latin typeface="Roboto" pitchFamily="2" charset="0"/>
                <a:ea typeface="Roboto" pitchFamily="2" charset="0"/>
              </a:defRPr>
            </a:lvl1pPr>
          </a:lstStyle>
          <a:p>
            <a:pPr lvl="0"/>
            <a:r>
              <a:rPr lang="en-US" dirty="0"/>
              <a:t>Date</a:t>
            </a:r>
          </a:p>
        </p:txBody>
      </p:sp>
      <p:pic>
        <p:nvPicPr>
          <p:cNvPr id="13" name="Picture 12">
            <a:extLst>
              <a:ext uri="{FF2B5EF4-FFF2-40B4-BE49-F238E27FC236}">
                <a16:creationId xmlns:a16="http://schemas.microsoft.com/office/drawing/2014/main" id="{BFB24A22-FDC4-4DCE-8800-3C52C2EE375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91182" y="230866"/>
            <a:ext cx="2937793" cy="652843"/>
          </a:xfrm>
          <a:prstGeom prst="rect">
            <a:avLst/>
          </a:prstGeom>
        </p:spPr>
      </p:pic>
    </p:spTree>
    <p:extLst>
      <p:ext uri="{BB962C8B-B14F-4D97-AF65-F5344CB8AC3E}">
        <p14:creationId xmlns:p14="http://schemas.microsoft.com/office/powerpoint/2010/main" val="2741216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97" name="Image"/>
          <p:cNvSpPr>
            <a:spLocks noGrp="1"/>
          </p:cNvSpPr>
          <p:nvPr>
            <p:ph type="pic" sz="half" idx="21"/>
          </p:nvPr>
        </p:nvSpPr>
        <p:spPr>
          <a:xfrm>
            <a:off x="6679406" y="1134070"/>
            <a:ext cx="3952875" cy="4449897"/>
          </a:xfrm>
          <a:prstGeom prst="rect">
            <a:avLst/>
          </a:prstGeom>
          <a:ln w="25400"/>
          <a:effectLst>
            <a:reflection stA="50000" endPos="40000" dir="5400000" sy="-100000" algn="bl" rotWithShape="0"/>
          </a:effectLst>
        </p:spPr>
        <p:txBody>
          <a:bodyPr lIns="91439" tIns="45719" rIns="91439" bIns="45719"/>
          <a:lstStyle/>
          <a:p>
            <a:endParaRPr/>
          </a:p>
        </p:txBody>
      </p:sp>
      <p:sp>
        <p:nvSpPr>
          <p:cNvPr id="98" name="Title Text"/>
          <p:cNvSpPr txBox="1">
            <a:spLocks noGrp="1"/>
          </p:cNvSpPr>
          <p:nvPr>
            <p:ph type="title"/>
          </p:nvPr>
        </p:nvSpPr>
        <p:spPr>
          <a:xfrm>
            <a:off x="595312" y="991195"/>
            <a:ext cx="5500688" cy="2321719"/>
          </a:xfrm>
          <a:prstGeom prst="rect">
            <a:avLst/>
          </a:prstGeom>
        </p:spPr>
        <p:txBody>
          <a:bodyPr anchor="b"/>
          <a:lstStyle>
            <a:lvl1pPr>
              <a:defRPr sz="4922" b="0"/>
            </a:lvl1pPr>
          </a:lstStyle>
          <a:p>
            <a:r>
              <a:t>Title Text</a:t>
            </a:r>
          </a:p>
        </p:txBody>
      </p:sp>
      <p:sp>
        <p:nvSpPr>
          <p:cNvPr id="99" name="Body Level One…"/>
          <p:cNvSpPr txBox="1">
            <a:spLocks noGrp="1"/>
          </p:cNvSpPr>
          <p:nvPr>
            <p:ph type="body" sz="quarter" idx="1"/>
          </p:nvPr>
        </p:nvSpPr>
        <p:spPr>
          <a:xfrm>
            <a:off x="595312" y="3366492"/>
            <a:ext cx="5500688" cy="2321719"/>
          </a:xfrm>
          <a:prstGeom prst="rect">
            <a:avLst/>
          </a:prstGeom>
        </p:spPr>
        <p:txBody>
          <a:bodyPr/>
          <a:lstStyle>
            <a:lvl1pPr marL="0" indent="0" algn="ctr">
              <a:spcBef>
                <a:spcPts val="0"/>
              </a:spcBef>
              <a:buSzTx/>
              <a:buNone/>
              <a:defRPr sz="2391" b="0"/>
            </a:lvl1pPr>
            <a:lvl2pPr marL="0" indent="0" algn="ctr">
              <a:spcBef>
                <a:spcPts val="0"/>
              </a:spcBef>
              <a:buSzTx/>
              <a:buNone/>
              <a:defRPr sz="2391" b="0"/>
            </a:lvl2pPr>
            <a:lvl3pPr marL="0" indent="0" algn="ctr">
              <a:spcBef>
                <a:spcPts val="0"/>
              </a:spcBef>
              <a:buSzTx/>
              <a:buNone/>
              <a:defRPr sz="2391" b="0"/>
            </a:lvl3pPr>
            <a:lvl4pPr marL="0" indent="0" algn="ctr">
              <a:spcBef>
                <a:spcPts val="0"/>
              </a:spcBef>
              <a:buSzTx/>
              <a:buNone/>
              <a:defRPr sz="2391" b="0"/>
            </a:lvl4pPr>
            <a:lvl5pPr marL="0" indent="0" algn="ctr">
              <a:spcBef>
                <a:spcPts val="0"/>
              </a:spcBef>
              <a:buSzTx/>
              <a:buNone/>
              <a:defRPr sz="2391" b="0"/>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0803052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07" name="Image"/>
          <p:cNvSpPr>
            <a:spLocks noGrp="1"/>
          </p:cNvSpPr>
          <p:nvPr>
            <p:ph type="pic" sz="quarter" idx="21"/>
          </p:nvPr>
        </p:nvSpPr>
        <p:spPr>
          <a:xfrm>
            <a:off x="6727031" y="1785938"/>
            <a:ext cx="3845719" cy="4329267"/>
          </a:xfrm>
          <a:prstGeom prst="rect">
            <a:avLst/>
          </a:prstGeom>
        </p:spPr>
        <p:txBody>
          <a:bodyPr lIns="91439" tIns="45719" rIns="91439" bIns="45719"/>
          <a:lstStyle/>
          <a:p>
            <a:endParaRPr/>
          </a:p>
        </p:txBody>
      </p:sp>
      <p:sp>
        <p:nvSpPr>
          <p:cNvPr id="108" name="Title Text"/>
          <p:cNvSpPr txBox="1">
            <a:spLocks noGrp="1"/>
          </p:cNvSpPr>
          <p:nvPr>
            <p:ph type="title"/>
          </p:nvPr>
        </p:nvSpPr>
        <p:spPr>
          <a:xfrm>
            <a:off x="1190625" y="178594"/>
            <a:ext cx="9810750" cy="1714500"/>
          </a:xfrm>
          <a:prstGeom prst="rect">
            <a:avLst/>
          </a:prstGeom>
        </p:spPr>
        <p:txBody>
          <a:bodyPr/>
          <a:lstStyle>
            <a:lvl1pPr>
              <a:defRPr sz="5906" b="0"/>
            </a:lvl1pPr>
          </a:lstStyle>
          <a:p>
            <a:r>
              <a:t>Title Text</a:t>
            </a:r>
          </a:p>
        </p:txBody>
      </p:sp>
      <p:sp>
        <p:nvSpPr>
          <p:cNvPr id="109" name="Body Level One…"/>
          <p:cNvSpPr txBox="1">
            <a:spLocks noGrp="1"/>
          </p:cNvSpPr>
          <p:nvPr>
            <p:ph type="body" sz="half" idx="1"/>
          </p:nvPr>
        </p:nvSpPr>
        <p:spPr>
          <a:xfrm>
            <a:off x="1190625" y="1946672"/>
            <a:ext cx="4726781" cy="4018359"/>
          </a:xfrm>
          <a:prstGeom prst="rect">
            <a:avLst/>
          </a:prstGeom>
        </p:spPr>
        <p:txBody>
          <a:bodyPr anchor="ctr"/>
          <a:lstStyle>
            <a:lvl1pPr marL="571002" indent="-347767">
              <a:spcBef>
                <a:spcPts val="2672"/>
              </a:spcBef>
              <a:defRPr sz="2250" b="0"/>
            </a:lvl1pPr>
            <a:lvl2pPr marL="883530" indent="-347767">
              <a:spcBef>
                <a:spcPts val="2672"/>
              </a:spcBef>
              <a:defRPr sz="2250" b="0"/>
            </a:lvl2pPr>
            <a:lvl3pPr marL="1196057" indent="-347767">
              <a:spcBef>
                <a:spcPts val="2672"/>
              </a:spcBef>
              <a:defRPr sz="2250" b="0"/>
            </a:lvl3pPr>
            <a:lvl4pPr marL="1508585" indent="-347767">
              <a:spcBef>
                <a:spcPts val="2672"/>
              </a:spcBef>
              <a:defRPr sz="2250" b="0"/>
            </a:lvl4pPr>
            <a:lvl5pPr marL="1821113" indent="-347767">
              <a:spcBef>
                <a:spcPts val="2672"/>
              </a:spcBef>
              <a:defRPr sz="2250" b="0"/>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9811949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1190625" y="178594"/>
            <a:ext cx="9810750" cy="1714500"/>
          </a:xfrm>
          <a:prstGeom prst="rect">
            <a:avLst/>
          </a:prstGeom>
        </p:spPr>
        <p:txBody>
          <a:bodyPr/>
          <a:lstStyle>
            <a:lvl1pPr>
              <a:defRPr sz="5906" b="0"/>
            </a:lvl1pPr>
          </a:lstStyle>
          <a:p>
            <a:r>
              <a:t>Title Text</a:t>
            </a:r>
          </a:p>
        </p:txBody>
      </p:sp>
      <p:sp>
        <p:nvSpPr>
          <p:cNvPr id="118" name="Body Level One…"/>
          <p:cNvSpPr txBox="1">
            <a:spLocks noGrp="1"/>
          </p:cNvSpPr>
          <p:nvPr>
            <p:ph type="body" sz="half" idx="1"/>
          </p:nvPr>
        </p:nvSpPr>
        <p:spPr>
          <a:xfrm>
            <a:off x="1190625" y="1946672"/>
            <a:ext cx="4726781" cy="4018359"/>
          </a:xfrm>
          <a:prstGeom prst="rect">
            <a:avLst/>
          </a:prstGeom>
        </p:spPr>
        <p:txBody>
          <a:bodyPr anchor="ctr"/>
          <a:lstStyle>
            <a:lvl1pPr marL="571002" indent="-347767">
              <a:spcBef>
                <a:spcPts val="2672"/>
              </a:spcBef>
              <a:defRPr sz="2250" b="0"/>
            </a:lvl1pPr>
            <a:lvl2pPr marL="883530" indent="-347767">
              <a:spcBef>
                <a:spcPts val="2672"/>
              </a:spcBef>
              <a:defRPr sz="2250" b="0"/>
            </a:lvl2pPr>
            <a:lvl3pPr marL="1196057" indent="-347767">
              <a:spcBef>
                <a:spcPts val="2672"/>
              </a:spcBef>
              <a:defRPr sz="2250" b="0"/>
            </a:lvl3pPr>
            <a:lvl4pPr marL="1508585" indent="-347767">
              <a:spcBef>
                <a:spcPts val="2672"/>
              </a:spcBef>
              <a:defRPr sz="2250" b="0"/>
            </a:lvl4pPr>
            <a:lvl5pPr marL="1821113" indent="-347767">
              <a:spcBef>
                <a:spcPts val="2672"/>
              </a:spcBef>
              <a:defRPr sz="2250" b="0"/>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90677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1190625" y="178594"/>
            <a:ext cx="9810750" cy="1714500"/>
          </a:xfrm>
          <a:prstGeom prst="rect">
            <a:avLst/>
          </a:prstGeom>
        </p:spPr>
        <p:txBody>
          <a:bodyPr/>
          <a:lstStyle>
            <a:lvl1pPr>
              <a:defRPr sz="5906" b="0"/>
            </a:lvl1pPr>
          </a:lstStyle>
          <a:p>
            <a:r>
              <a:t>Title Text</a:t>
            </a:r>
          </a:p>
        </p:txBody>
      </p:sp>
      <p:sp>
        <p:nvSpPr>
          <p:cNvPr id="127" name="Body Level One…"/>
          <p:cNvSpPr txBox="1">
            <a:spLocks noGrp="1"/>
          </p:cNvSpPr>
          <p:nvPr>
            <p:ph type="body" sz="quarter" idx="1"/>
          </p:nvPr>
        </p:nvSpPr>
        <p:spPr>
          <a:xfrm>
            <a:off x="7286625" y="1946672"/>
            <a:ext cx="3714750" cy="4018359"/>
          </a:xfrm>
          <a:prstGeom prst="rect">
            <a:avLst/>
          </a:prstGeom>
        </p:spPr>
        <p:txBody>
          <a:bodyPr anchor="ctr"/>
          <a:lstStyle>
            <a:lvl1pPr marL="571002" indent="-347767">
              <a:spcBef>
                <a:spcPts val="2672"/>
              </a:spcBef>
              <a:defRPr sz="2250" b="0"/>
            </a:lvl1pPr>
            <a:lvl2pPr marL="883530" indent="-347767">
              <a:spcBef>
                <a:spcPts val="2672"/>
              </a:spcBef>
              <a:defRPr sz="2250" b="0"/>
            </a:lvl2pPr>
            <a:lvl3pPr marL="1196057" indent="-347767">
              <a:spcBef>
                <a:spcPts val="2672"/>
              </a:spcBef>
              <a:defRPr sz="2250" b="0"/>
            </a:lvl3pPr>
            <a:lvl4pPr marL="1508585" indent="-347767">
              <a:spcBef>
                <a:spcPts val="2672"/>
              </a:spcBef>
              <a:defRPr sz="2250" b="0"/>
            </a:lvl4pPr>
            <a:lvl5pPr marL="1821113" indent="-347767">
              <a:spcBef>
                <a:spcPts val="2672"/>
              </a:spcBef>
              <a:defRPr sz="2250" b="0"/>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7769930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524931" y="57943"/>
            <a:ext cx="10955869" cy="711202"/>
          </a:xfrm>
          <a:prstGeom prst="rect">
            <a:avLst/>
          </a:prstGeom>
        </p:spPr>
        <p:txBody>
          <a:bodyPr lIns="65022" tIns="65022" rIns="65022" bIns="65022">
            <a:normAutofit/>
          </a:bodyPr>
          <a:lstStyle>
            <a:lvl1pPr algn="l" defTabSz="914367">
              <a:defRPr sz="2391">
                <a:solidFill>
                  <a:srgbClr val="2445A3"/>
                </a:solidFill>
              </a:defRPr>
            </a:lvl1pPr>
          </a:lstStyle>
          <a:p>
            <a:r>
              <a:t>Title Text</a:t>
            </a:r>
          </a:p>
        </p:txBody>
      </p:sp>
      <p:sp>
        <p:nvSpPr>
          <p:cNvPr id="136" name="Slide Number"/>
          <p:cNvSpPr txBox="1">
            <a:spLocks noGrp="1"/>
          </p:cNvSpPr>
          <p:nvPr>
            <p:ph type="sldNum" sz="quarter" idx="2"/>
          </p:nvPr>
        </p:nvSpPr>
        <p:spPr>
          <a:xfrm>
            <a:off x="11475045" y="6533625"/>
            <a:ext cx="280394" cy="282766"/>
          </a:xfrm>
          <a:prstGeom prst="rect">
            <a:avLst/>
          </a:prstGeom>
        </p:spPr>
        <p:txBody>
          <a:bodyPr lIns="65022" tIns="65022" rIns="65022" bIns="65022"/>
          <a:lstStyle>
            <a:lvl1pPr algn="r" defTabSz="914367">
              <a:defRPr sz="984">
                <a:solidFill>
                  <a:srgbClr val="A7A7A7"/>
                </a:solidFill>
              </a:defRPr>
            </a:lvl1pPr>
          </a:lstStyle>
          <a:p>
            <a:fld id="{86CB4B4D-7CA3-9044-876B-883B54F8677D}" type="slidenum">
              <a:t>‹#›</a:t>
            </a:fld>
            <a:endParaRPr/>
          </a:p>
        </p:txBody>
      </p:sp>
    </p:spTree>
    <p:extLst>
      <p:ext uri="{BB962C8B-B14F-4D97-AF65-F5344CB8AC3E}">
        <p14:creationId xmlns:p14="http://schemas.microsoft.com/office/powerpoint/2010/main" val="925231004"/>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143" name="Title Text"/>
          <p:cNvSpPr txBox="1">
            <a:spLocks noGrp="1"/>
          </p:cNvSpPr>
          <p:nvPr>
            <p:ph type="title"/>
          </p:nvPr>
        </p:nvSpPr>
        <p:spPr>
          <a:prstGeom prst="rect">
            <a:avLst/>
          </a:prstGeom>
        </p:spPr>
        <p:txBody>
          <a:bodyPr>
            <a:normAutofit/>
          </a:bodyPr>
          <a:lstStyle/>
          <a:p>
            <a:r>
              <a:t>Title Text</a:t>
            </a:r>
          </a:p>
        </p:txBody>
      </p:sp>
      <p:sp>
        <p:nvSpPr>
          <p:cNvPr id="144" name="Body Level One…"/>
          <p:cNvSpPr txBox="1">
            <a:spLocks noGrp="1"/>
          </p:cNvSpPr>
          <p:nvPr>
            <p:ph type="body" idx="1"/>
          </p:nvPr>
        </p:nvSpPr>
        <p:spPr>
          <a:prstGeom prst="rect">
            <a:avLst/>
          </a:prstGeom>
        </p:spPr>
        <p:txBody>
          <a:bodyPr>
            <a:normAutofit/>
          </a:bodyPr>
          <a:lstStyle>
            <a:lvl2pPr marL="982231" indent="-446469">
              <a:defRPr sz="1406"/>
            </a:lvl2pPr>
            <a:lvl3pPr marL="1350567" indent="-502277">
              <a:defRPr sz="1406"/>
            </a:lvl3pPr>
            <a:lvl4pPr marL="1734849" indent="-574031">
              <a:defRPr sz="1406"/>
            </a:lvl4pPr>
            <a:lvl5pPr marL="2143049" indent="-669703">
              <a:defRPr sz="1406"/>
            </a:lvl5pPr>
          </a:lstStyle>
          <a:p>
            <a:r>
              <a:t>Body Level One</a:t>
            </a:r>
          </a:p>
          <a:p>
            <a:pPr lvl="1"/>
            <a:r>
              <a:t>Body Level Two</a:t>
            </a:r>
          </a:p>
          <a:p>
            <a:pPr lvl="2"/>
            <a:r>
              <a:t>Body Level Three</a:t>
            </a:r>
          </a:p>
          <a:p>
            <a:pPr lvl="3"/>
            <a:r>
              <a:t>Body Level Four</a:t>
            </a:r>
          </a:p>
          <a:p>
            <a:pPr lvl="4"/>
            <a:r>
              <a:t>Body Level Five</a:t>
            </a:r>
          </a:p>
        </p:txBody>
      </p:sp>
      <p:sp>
        <p:nvSpPr>
          <p:cNvPr id="145" name="Slide Number"/>
          <p:cNvSpPr txBox="1">
            <a:spLocks noGrp="1"/>
          </p:cNvSpPr>
          <p:nvPr>
            <p:ph type="sldNum" sz="quarter" idx="2"/>
          </p:nvPr>
        </p:nvSpPr>
        <p:spPr>
          <a:xfrm>
            <a:off x="5929312" y="6509742"/>
            <a:ext cx="291747" cy="29738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7425087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649967" y="2487775"/>
            <a:ext cx="4772203"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1200"/>
              </a:spcAft>
              <a:buNone/>
              <a:defRPr sz="3800" b="1">
                <a:solidFill>
                  <a:schemeClr val="bg1"/>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sp>
        <p:nvSpPr>
          <p:cNvPr id="146" name="Text Placeholder 135">
            <a:extLst>
              <a:ext uri="{FF2B5EF4-FFF2-40B4-BE49-F238E27FC236}">
                <a16:creationId xmlns:a16="http://schemas.microsoft.com/office/drawing/2014/main" id="{56E7987E-D425-4641-A476-A2F2AFEFA92C}"/>
              </a:ext>
            </a:extLst>
          </p:cNvPr>
          <p:cNvSpPr>
            <a:spLocks noGrp="1"/>
          </p:cNvSpPr>
          <p:nvPr>
            <p:ph type="body" sz="quarter" idx="16" hasCustomPrompt="1"/>
          </p:nvPr>
        </p:nvSpPr>
        <p:spPr>
          <a:xfrm>
            <a:off x="781663" y="5338960"/>
            <a:ext cx="288000" cy="10800"/>
          </a:xfrm>
          <a:solidFill>
            <a:schemeClr val="bg1"/>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
        <p:nvSpPr>
          <p:cNvPr id="147" name="Text Placeholder 140">
            <a:extLst>
              <a:ext uri="{FF2B5EF4-FFF2-40B4-BE49-F238E27FC236}">
                <a16:creationId xmlns:a16="http://schemas.microsoft.com/office/drawing/2014/main" id="{74859718-6497-4295-886B-BD752B23C840}"/>
              </a:ext>
            </a:extLst>
          </p:cNvPr>
          <p:cNvSpPr>
            <a:spLocks noGrp="1"/>
          </p:cNvSpPr>
          <p:nvPr>
            <p:ph type="body" sz="quarter" idx="17" hasCustomPrompt="1"/>
          </p:nvPr>
        </p:nvSpPr>
        <p:spPr>
          <a:xfrm>
            <a:off x="649967" y="5394945"/>
            <a:ext cx="4772203" cy="707231"/>
          </a:xfrm>
        </p:spPr>
        <p:txBody>
          <a:bodyPr>
            <a:normAutofit/>
          </a:bodyPr>
          <a:lstStyle>
            <a:lvl1pPr>
              <a:spcBef>
                <a:spcPts val="0"/>
              </a:spcBef>
              <a:spcAft>
                <a:spcPts val="600"/>
              </a:spcAft>
              <a:defRPr sz="1600" b="1">
                <a:solidFill>
                  <a:schemeClr val="bg1"/>
                </a:solidFill>
              </a:defRPr>
            </a:lvl1pPr>
            <a:lvl2pPr marL="0" indent="0">
              <a:spcBef>
                <a:spcPts val="0"/>
              </a:spcBef>
              <a:buNone/>
              <a:defRPr sz="1600">
                <a:solidFill>
                  <a:schemeClr val="bg1"/>
                </a:solidFill>
              </a:defRPr>
            </a:lvl2pPr>
            <a:lvl3pPr marL="0" indent="0">
              <a:spcBef>
                <a:spcPts val="0"/>
              </a:spcBef>
              <a:buNone/>
              <a:defRPr sz="1600" b="0">
                <a:solidFill>
                  <a:schemeClr val="bg1"/>
                </a:solidFill>
              </a:defRPr>
            </a:lvl3pPr>
            <a:lvl4pPr>
              <a:spcBef>
                <a:spcPts val="0"/>
              </a:spcBef>
              <a:defRPr sz="1600" b="0">
                <a:solidFill>
                  <a:schemeClr val="bg1"/>
                </a:solidFill>
              </a:defRPr>
            </a:lvl4pPr>
            <a:lvl5pPr>
              <a:spcBef>
                <a:spcPts val="0"/>
              </a:spcBef>
              <a:defRPr sz="1600" b="0">
                <a:solidFill>
                  <a:schemeClr val="bg1"/>
                </a:solidFill>
              </a:defRPr>
            </a:lvl5pPr>
            <a:lvl6pPr>
              <a:spcBef>
                <a:spcPts val="0"/>
              </a:spcBef>
              <a:defRPr sz="1600" b="0">
                <a:solidFill>
                  <a:schemeClr val="bg1"/>
                </a:solidFill>
              </a:defRPr>
            </a:lvl6pPr>
            <a:lvl7pPr>
              <a:spcBef>
                <a:spcPts val="0"/>
              </a:spcBef>
              <a:defRPr sz="1600" b="0">
                <a:solidFill>
                  <a:schemeClr val="bg1"/>
                </a:solidFill>
              </a:defRPr>
            </a:lvl7pPr>
            <a:lvl8pPr>
              <a:spcBef>
                <a:spcPts val="0"/>
              </a:spcBef>
              <a:defRPr sz="1600">
                <a:solidFill>
                  <a:schemeClr val="bg1"/>
                </a:solidFill>
              </a:defRPr>
            </a:lvl8pPr>
            <a:lvl9pPr>
              <a:spcBef>
                <a:spcPts val="0"/>
              </a:spcBef>
              <a:defRPr sz="1600">
                <a:solidFill>
                  <a:schemeClr val="bg1"/>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grpSp>
        <p:nvGrpSpPr>
          <p:cNvPr id="139" name="Group 4">
            <a:extLst>
              <a:ext uri="{FF2B5EF4-FFF2-40B4-BE49-F238E27FC236}">
                <a16:creationId xmlns:a16="http://schemas.microsoft.com/office/drawing/2014/main" id="{D3C3B792-698C-4BC7-AB47-C8E71AA3445F}"/>
              </a:ext>
            </a:extLst>
          </p:cNvPr>
          <p:cNvGrpSpPr>
            <a:grpSpLocks noChangeAspect="1"/>
          </p:cNvGrpSpPr>
          <p:nvPr userDrawn="1"/>
        </p:nvGrpSpPr>
        <p:grpSpPr bwMode="auto">
          <a:xfrm>
            <a:off x="561421" y="453778"/>
            <a:ext cx="2216381" cy="1666547"/>
            <a:chOff x="2864" y="1181"/>
            <a:chExt cx="1952" cy="1957"/>
          </a:xfrm>
        </p:grpSpPr>
        <p:sp>
          <p:nvSpPr>
            <p:cNvPr id="189" name="AutoShape 3">
              <a:extLst>
                <a:ext uri="{FF2B5EF4-FFF2-40B4-BE49-F238E27FC236}">
                  <a16:creationId xmlns:a16="http://schemas.microsoft.com/office/drawing/2014/main" id="{F1144B68-F3AB-4FC0-BDB5-7E64FCFA89C6}"/>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0" name="Rectangle 5">
              <a:extLst>
                <a:ext uri="{FF2B5EF4-FFF2-40B4-BE49-F238E27FC236}">
                  <a16:creationId xmlns:a16="http://schemas.microsoft.com/office/drawing/2014/main" id="{DB1CA0BC-10A9-4815-AEF4-80A802AE1AE3}"/>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1" name="Freeform 6">
              <a:extLst>
                <a:ext uri="{FF2B5EF4-FFF2-40B4-BE49-F238E27FC236}">
                  <a16:creationId xmlns:a16="http://schemas.microsoft.com/office/drawing/2014/main" id="{6E1FC530-9D25-4AFE-92F1-AA5B48437B22}"/>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2" name="Freeform 7">
              <a:extLst>
                <a:ext uri="{FF2B5EF4-FFF2-40B4-BE49-F238E27FC236}">
                  <a16:creationId xmlns:a16="http://schemas.microsoft.com/office/drawing/2014/main" id="{E5C9C0C4-A825-47A4-80DA-189FD4CDE719}"/>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3" name="Freeform 8">
              <a:extLst>
                <a:ext uri="{FF2B5EF4-FFF2-40B4-BE49-F238E27FC236}">
                  <a16:creationId xmlns:a16="http://schemas.microsoft.com/office/drawing/2014/main" id="{BF404745-ED8B-4880-AA08-7FB593373BD3}"/>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4" name="Freeform 9">
              <a:extLst>
                <a:ext uri="{FF2B5EF4-FFF2-40B4-BE49-F238E27FC236}">
                  <a16:creationId xmlns:a16="http://schemas.microsoft.com/office/drawing/2014/main" id="{3012DFAC-9036-4733-B93A-67CAA6065A5D}"/>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5" name="Freeform 10">
              <a:extLst>
                <a:ext uri="{FF2B5EF4-FFF2-40B4-BE49-F238E27FC236}">
                  <a16:creationId xmlns:a16="http://schemas.microsoft.com/office/drawing/2014/main" id="{62CE831A-B761-4D49-94FE-CD1FF83810F8}"/>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6" name="Freeform 11">
              <a:extLst>
                <a:ext uri="{FF2B5EF4-FFF2-40B4-BE49-F238E27FC236}">
                  <a16:creationId xmlns:a16="http://schemas.microsoft.com/office/drawing/2014/main" id="{4060AB50-F13B-4CAE-901B-119BFD5541AC}"/>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7" name="Freeform 12">
              <a:extLst>
                <a:ext uri="{FF2B5EF4-FFF2-40B4-BE49-F238E27FC236}">
                  <a16:creationId xmlns:a16="http://schemas.microsoft.com/office/drawing/2014/main" id="{162D76C8-1A91-43A1-B2FA-120613EAC3F8}"/>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8" name="Freeform 13">
              <a:extLst>
                <a:ext uri="{FF2B5EF4-FFF2-40B4-BE49-F238E27FC236}">
                  <a16:creationId xmlns:a16="http://schemas.microsoft.com/office/drawing/2014/main" id="{A867129F-9514-4F98-861D-4935041756A7}"/>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9" name="Freeform 14">
              <a:extLst>
                <a:ext uri="{FF2B5EF4-FFF2-40B4-BE49-F238E27FC236}">
                  <a16:creationId xmlns:a16="http://schemas.microsoft.com/office/drawing/2014/main" id="{179BCBE1-F15B-452A-9454-5A9D92634433}"/>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0" name="Freeform 15">
              <a:extLst>
                <a:ext uri="{FF2B5EF4-FFF2-40B4-BE49-F238E27FC236}">
                  <a16:creationId xmlns:a16="http://schemas.microsoft.com/office/drawing/2014/main" id="{DE02BC67-4E10-445C-9BF2-905266BF2AF3}"/>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1" name="Freeform 16">
              <a:extLst>
                <a:ext uri="{FF2B5EF4-FFF2-40B4-BE49-F238E27FC236}">
                  <a16:creationId xmlns:a16="http://schemas.microsoft.com/office/drawing/2014/main" id="{D1CDDC45-84E7-48D0-A493-CB35939ACA7D}"/>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2" name="Freeform 17">
              <a:extLst>
                <a:ext uri="{FF2B5EF4-FFF2-40B4-BE49-F238E27FC236}">
                  <a16:creationId xmlns:a16="http://schemas.microsoft.com/office/drawing/2014/main" id="{FA8704D9-4A78-426D-B194-AB6AEAFA4616}"/>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3" name="Freeform 18">
              <a:extLst>
                <a:ext uri="{FF2B5EF4-FFF2-40B4-BE49-F238E27FC236}">
                  <a16:creationId xmlns:a16="http://schemas.microsoft.com/office/drawing/2014/main" id="{5E07D196-8F38-4460-8C15-EECBE3088D69}"/>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4" name="Freeform 19">
              <a:extLst>
                <a:ext uri="{FF2B5EF4-FFF2-40B4-BE49-F238E27FC236}">
                  <a16:creationId xmlns:a16="http://schemas.microsoft.com/office/drawing/2014/main" id="{DDD09126-BC8A-4A4C-87B0-84175BDD6E71}"/>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5" name="Freeform 20">
              <a:extLst>
                <a:ext uri="{FF2B5EF4-FFF2-40B4-BE49-F238E27FC236}">
                  <a16:creationId xmlns:a16="http://schemas.microsoft.com/office/drawing/2014/main" id="{0AC35AB2-A2B5-43E4-8A07-5FF76AB1D97A}"/>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6" name="Rectangle 21">
              <a:extLst>
                <a:ext uri="{FF2B5EF4-FFF2-40B4-BE49-F238E27FC236}">
                  <a16:creationId xmlns:a16="http://schemas.microsoft.com/office/drawing/2014/main" id="{000AEDDA-4FA6-4D65-B88F-9E0DEA65B80D}"/>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7" name="Freeform 22">
              <a:extLst>
                <a:ext uri="{FF2B5EF4-FFF2-40B4-BE49-F238E27FC236}">
                  <a16:creationId xmlns:a16="http://schemas.microsoft.com/office/drawing/2014/main" id="{DBB97ECE-A7A8-4866-A47B-56068F861ACE}"/>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8" name="Freeform 23">
              <a:extLst>
                <a:ext uri="{FF2B5EF4-FFF2-40B4-BE49-F238E27FC236}">
                  <a16:creationId xmlns:a16="http://schemas.microsoft.com/office/drawing/2014/main" id="{2ACF1A60-34FB-44A0-86D7-072E098CB565}"/>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9" name="Freeform 24">
              <a:extLst>
                <a:ext uri="{FF2B5EF4-FFF2-40B4-BE49-F238E27FC236}">
                  <a16:creationId xmlns:a16="http://schemas.microsoft.com/office/drawing/2014/main" id="{D86E9C6F-1848-4525-9384-03368E8DC2FF}"/>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0" name="Freeform 25">
              <a:extLst>
                <a:ext uri="{FF2B5EF4-FFF2-40B4-BE49-F238E27FC236}">
                  <a16:creationId xmlns:a16="http://schemas.microsoft.com/office/drawing/2014/main" id="{F0B2A1C4-4775-40E9-B622-F705310060CD}"/>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1" name="Freeform 26">
              <a:extLst>
                <a:ext uri="{FF2B5EF4-FFF2-40B4-BE49-F238E27FC236}">
                  <a16:creationId xmlns:a16="http://schemas.microsoft.com/office/drawing/2014/main" id="{426AD5F6-C8F1-4CB7-AC8A-23C1BA42CDB8}"/>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2" name="Freeform 27">
              <a:extLst>
                <a:ext uri="{FF2B5EF4-FFF2-40B4-BE49-F238E27FC236}">
                  <a16:creationId xmlns:a16="http://schemas.microsoft.com/office/drawing/2014/main" id="{B0ECAB00-918C-4065-B7EB-7655CD9CF0D7}"/>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3" name="Freeform 28">
              <a:extLst>
                <a:ext uri="{FF2B5EF4-FFF2-40B4-BE49-F238E27FC236}">
                  <a16:creationId xmlns:a16="http://schemas.microsoft.com/office/drawing/2014/main" id="{D1D8B02A-1DB2-480F-B6EE-3A23974B8955}"/>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4" name="Freeform 29">
              <a:extLst>
                <a:ext uri="{FF2B5EF4-FFF2-40B4-BE49-F238E27FC236}">
                  <a16:creationId xmlns:a16="http://schemas.microsoft.com/office/drawing/2014/main" id="{982FB33C-4F8F-439A-A771-348BF42D8649}"/>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5" name="Freeform 30">
              <a:extLst>
                <a:ext uri="{FF2B5EF4-FFF2-40B4-BE49-F238E27FC236}">
                  <a16:creationId xmlns:a16="http://schemas.microsoft.com/office/drawing/2014/main" id="{D454DB91-C669-405D-AD62-F96718703A2F}"/>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6" name="Freeform 31">
              <a:extLst>
                <a:ext uri="{FF2B5EF4-FFF2-40B4-BE49-F238E27FC236}">
                  <a16:creationId xmlns:a16="http://schemas.microsoft.com/office/drawing/2014/main" id="{0285A4AF-21DD-4EB1-AA08-762FBD3A208D}"/>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7" name="Freeform 32">
              <a:extLst>
                <a:ext uri="{FF2B5EF4-FFF2-40B4-BE49-F238E27FC236}">
                  <a16:creationId xmlns:a16="http://schemas.microsoft.com/office/drawing/2014/main" id="{0A30254D-7806-43F0-A801-9DE9A17AE772}"/>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8" name="Freeform 34">
              <a:extLst>
                <a:ext uri="{FF2B5EF4-FFF2-40B4-BE49-F238E27FC236}">
                  <a16:creationId xmlns:a16="http://schemas.microsoft.com/office/drawing/2014/main" id="{00710D5E-0C7C-405D-8C3E-1B138A272678}"/>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9" name="Freeform 35">
              <a:extLst>
                <a:ext uri="{FF2B5EF4-FFF2-40B4-BE49-F238E27FC236}">
                  <a16:creationId xmlns:a16="http://schemas.microsoft.com/office/drawing/2014/main" id="{45980DE5-A695-41D4-B58E-41388D6C9CC4}"/>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0" name="Freeform 36">
              <a:extLst>
                <a:ext uri="{FF2B5EF4-FFF2-40B4-BE49-F238E27FC236}">
                  <a16:creationId xmlns:a16="http://schemas.microsoft.com/office/drawing/2014/main" id="{9F5515FD-58D3-49B5-8DCA-A2C061250032}"/>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1" name="Freeform 37">
              <a:extLst>
                <a:ext uri="{FF2B5EF4-FFF2-40B4-BE49-F238E27FC236}">
                  <a16:creationId xmlns:a16="http://schemas.microsoft.com/office/drawing/2014/main" id="{E65F5310-B34D-48B6-BB72-5824A90CA7CC}"/>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2" name="Freeform 38">
              <a:extLst>
                <a:ext uri="{FF2B5EF4-FFF2-40B4-BE49-F238E27FC236}">
                  <a16:creationId xmlns:a16="http://schemas.microsoft.com/office/drawing/2014/main" id="{34B7A193-8B0F-4830-B860-04F654C0EF1C}"/>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3" name="Freeform 39">
              <a:extLst>
                <a:ext uri="{FF2B5EF4-FFF2-40B4-BE49-F238E27FC236}">
                  <a16:creationId xmlns:a16="http://schemas.microsoft.com/office/drawing/2014/main" id="{E17F19F7-E66B-4348-9126-4760CECBB285}"/>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4" name="Freeform 40">
              <a:extLst>
                <a:ext uri="{FF2B5EF4-FFF2-40B4-BE49-F238E27FC236}">
                  <a16:creationId xmlns:a16="http://schemas.microsoft.com/office/drawing/2014/main" id="{B1A5512D-9F93-43B4-8866-823F4D2000B7}"/>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5" name="Freeform 41">
              <a:extLst>
                <a:ext uri="{FF2B5EF4-FFF2-40B4-BE49-F238E27FC236}">
                  <a16:creationId xmlns:a16="http://schemas.microsoft.com/office/drawing/2014/main" id="{0B1CF15D-B9CB-41DB-B8CC-E7782B62C6D0}"/>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6" name="Freeform 42">
              <a:extLst>
                <a:ext uri="{FF2B5EF4-FFF2-40B4-BE49-F238E27FC236}">
                  <a16:creationId xmlns:a16="http://schemas.microsoft.com/office/drawing/2014/main" id="{29F228CC-1FD8-4363-AE7A-88B9DE20A61E}"/>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7" name="Freeform 43">
              <a:extLst>
                <a:ext uri="{FF2B5EF4-FFF2-40B4-BE49-F238E27FC236}">
                  <a16:creationId xmlns:a16="http://schemas.microsoft.com/office/drawing/2014/main" id="{5C5ABF27-F04C-4B3A-8D23-99291DA99143}"/>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8" name="Freeform 44">
              <a:extLst>
                <a:ext uri="{FF2B5EF4-FFF2-40B4-BE49-F238E27FC236}">
                  <a16:creationId xmlns:a16="http://schemas.microsoft.com/office/drawing/2014/main" id="{73849F8F-BA7F-4A94-BC3D-74DDA3CA0236}"/>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9" name="Freeform 45">
              <a:extLst>
                <a:ext uri="{FF2B5EF4-FFF2-40B4-BE49-F238E27FC236}">
                  <a16:creationId xmlns:a16="http://schemas.microsoft.com/office/drawing/2014/main" id="{D57F78E2-9509-4870-B404-467A5C44C2A9}"/>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0" name="Freeform 46">
              <a:extLst>
                <a:ext uri="{FF2B5EF4-FFF2-40B4-BE49-F238E27FC236}">
                  <a16:creationId xmlns:a16="http://schemas.microsoft.com/office/drawing/2014/main" id="{2A6B04D5-A08E-4CE2-AD1F-DBA8858BEB0D}"/>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1" name="Freeform 47">
              <a:extLst>
                <a:ext uri="{FF2B5EF4-FFF2-40B4-BE49-F238E27FC236}">
                  <a16:creationId xmlns:a16="http://schemas.microsoft.com/office/drawing/2014/main" id="{0CA78EF8-ED6E-45F1-A49B-6DD19E31D487}"/>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2" name="Freeform 48">
              <a:extLst>
                <a:ext uri="{FF2B5EF4-FFF2-40B4-BE49-F238E27FC236}">
                  <a16:creationId xmlns:a16="http://schemas.microsoft.com/office/drawing/2014/main" id="{A57AD615-01C2-47B5-A0EB-A98FAB2420F2}"/>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3" name="Freeform 49">
              <a:extLst>
                <a:ext uri="{FF2B5EF4-FFF2-40B4-BE49-F238E27FC236}">
                  <a16:creationId xmlns:a16="http://schemas.microsoft.com/office/drawing/2014/main" id="{55F52E64-BCB6-450A-A3B9-C5856F86FD4A}"/>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4" name="Freeform 50">
              <a:extLst>
                <a:ext uri="{FF2B5EF4-FFF2-40B4-BE49-F238E27FC236}">
                  <a16:creationId xmlns:a16="http://schemas.microsoft.com/office/drawing/2014/main" id="{FE8DED9C-BC2F-4E90-AF3B-4FF92BFBEA41}"/>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5" name="Freeform 51">
              <a:extLst>
                <a:ext uri="{FF2B5EF4-FFF2-40B4-BE49-F238E27FC236}">
                  <a16:creationId xmlns:a16="http://schemas.microsoft.com/office/drawing/2014/main" id="{DFAC6AEA-F0C8-49D8-8D23-8F1ABED54046}"/>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6" name="Freeform 52">
              <a:extLst>
                <a:ext uri="{FF2B5EF4-FFF2-40B4-BE49-F238E27FC236}">
                  <a16:creationId xmlns:a16="http://schemas.microsoft.com/office/drawing/2014/main" id="{94784C7C-B8A9-41FB-B6DD-07C0D21FE92B}"/>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7" name="Freeform 53">
              <a:extLst>
                <a:ext uri="{FF2B5EF4-FFF2-40B4-BE49-F238E27FC236}">
                  <a16:creationId xmlns:a16="http://schemas.microsoft.com/office/drawing/2014/main" id="{DD3A09B1-9740-4B7F-ADCB-6967BBD8725F}"/>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8" name="Freeform 54">
              <a:extLst>
                <a:ext uri="{FF2B5EF4-FFF2-40B4-BE49-F238E27FC236}">
                  <a16:creationId xmlns:a16="http://schemas.microsoft.com/office/drawing/2014/main" id="{5D76697D-E67D-4DBE-9B4E-C9C6303D13DE}"/>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9" name="Freeform 55">
              <a:extLst>
                <a:ext uri="{FF2B5EF4-FFF2-40B4-BE49-F238E27FC236}">
                  <a16:creationId xmlns:a16="http://schemas.microsoft.com/office/drawing/2014/main" id="{3D6D6FE0-1DC5-4D12-9C4D-F201F793ACD4}"/>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0" name="Freeform 56">
              <a:extLst>
                <a:ext uri="{FF2B5EF4-FFF2-40B4-BE49-F238E27FC236}">
                  <a16:creationId xmlns:a16="http://schemas.microsoft.com/office/drawing/2014/main" id="{F97BE177-7241-4BB5-95E3-C738C0DEA200}"/>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1" name="Freeform 57">
              <a:extLst>
                <a:ext uri="{FF2B5EF4-FFF2-40B4-BE49-F238E27FC236}">
                  <a16:creationId xmlns:a16="http://schemas.microsoft.com/office/drawing/2014/main" id="{B312547D-8055-4202-B3C2-8163B48F6E2B}"/>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2" name="Freeform 58">
              <a:extLst>
                <a:ext uri="{FF2B5EF4-FFF2-40B4-BE49-F238E27FC236}">
                  <a16:creationId xmlns:a16="http://schemas.microsoft.com/office/drawing/2014/main" id="{C48F8059-7D4B-4B04-8A12-C162D91D5DFD}"/>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3" name="Freeform 59">
              <a:extLst>
                <a:ext uri="{FF2B5EF4-FFF2-40B4-BE49-F238E27FC236}">
                  <a16:creationId xmlns:a16="http://schemas.microsoft.com/office/drawing/2014/main" id="{E26410F2-EB45-4288-9F0D-893860511F95}"/>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4" name="Freeform 60">
              <a:extLst>
                <a:ext uri="{FF2B5EF4-FFF2-40B4-BE49-F238E27FC236}">
                  <a16:creationId xmlns:a16="http://schemas.microsoft.com/office/drawing/2014/main" id="{6C0E53F1-9B8F-4865-85ED-193C56960D7E}"/>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5" name="Freeform 61">
              <a:extLst>
                <a:ext uri="{FF2B5EF4-FFF2-40B4-BE49-F238E27FC236}">
                  <a16:creationId xmlns:a16="http://schemas.microsoft.com/office/drawing/2014/main" id="{59D3D0CD-1B8D-4C2B-8D0A-D68187B7D41E}"/>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6" name="Freeform 62">
              <a:extLst>
                <a:ext uri="{FF2B5EF4-FFF2-40B4-BE49-F238E27FC236}">
                  <a16:creationId xmlns:a16="http://schemas.microsoft.com/office/drawing/2014/main" id="{0A819554-1D18-455B-B0DB-80E67DC04F63}"/>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grpSp>
      <p:sp>
        <p:nvSpPr>
          <p:cNvPr id="252" name="Picture Placeholder 251">
            <a:extLst>
              <a:ext uri="{FF2B5EF4-FFF2-40B4-BE49-F238E27FC236}">
                <a16:creationId xmlns:a16="http://schemas.microsoft.com/office/drawing/2014/main" id="{9543297A-9A00-45E2-9D6B-76630245E460}"/>
              </a:ext>
            </a:extLst>
          </p:cNvPr>
          <p:cNvSpPr>
            <a:spLocks noGrp="1"/>
          </p:cNvSpPr>
          <p:nvPr>
            <p:ph type="pic" sz="quarter" idx="18" hasCustomPrompt="1"/>
          </p:nvPr>
        </p:nvSpPr>
        <p:spPr>
          <a:xfrm>
            <a:off x="5496040" y="1032581"/>
            <a:ext cx="6707960" cy="5829165"/>
          </a:xfrm>
          <a:custGeom>
            <a:avLst/>
            <a:gdLst>
              <a:gd name="connsiteX0" fmla="*/ 5030970 w 5030970"/>
              <a:gd name="connsiteY0" fmla="*/ 0 h 5829165"/>
              <a:gd name="connsiteX1" fmla="*/ 5030970 w 5030970"/>
              <a:gd name="connsiteY1" fmla="*/ 3728125 h 5829165"/>
              <a:gd name="connsiteX2" fmla="*/ 5030970 w 5030970"/>
              <a:gd name="connsiteY2" fmla="*/ 4950795 h 5829165"/>
              <a:gd name="connsiteX3" fmla="*/ 5030970 w 5030970"/>
              <a:gd name="connsiteY3" fmla="*/ 5825420 h 5829165"/>
              <a:gd name="connsiteX4" fmla="*/ 1203343 w 5030970"/>
              <a:gd name="connsiteY4" fmla="*/ 5825420 h 5829165"/>
              <a:gd name="connsiteX5" fmla="*/ 1189166 w 5030970"/>
              <a:gd name="connsiteY5" fmla="*/ 5829165 h 5829165"/>
              <a:gd name="connsiteX6" fmla="*/ 957128 w 5030970"/>
              <a:gd name="connsiteY6" fmla="*/ 4950795 h 5829165"/>
              <a:gd name="connsiteX7" fmla="*/ 952075 w 5030970"/>
              <a:gd name="connsiteY7" fmla="*/ 4950795 h 5829165"/>
              <a:gd name="connsiteX8" fmla="*/ 0 w 5030970"/>
              <a:gd name="connsiteY8" fmla="*/ 1349609 h 58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0970" h="5829165">
                <a:moveTo>
                  <a:pt x="5030970" y="0"/>
                </a:moveTo>
                <a:lnTo>
                  <a:pt x="5030970" y="3728125"/>
                </a:lnTo>
                <a:lnTo>
                  <a:pt x="5030970" y="4950795"/>
                </a:lnTo>
                <a:lnTo>
                  <a:pt x="5030970" y="5825420"/>
                </a:lnTo>
                <a:lnTo>
                  <a:pt x="1203343" y="5825420"/>
                </a:lnTo>
                <a:lnTo>
                  <a:pt x="1189166" y="5829165"/>
                </a:lnTo>
                <a:lnTo>
                  <a:pt x="957128" y="4950795"/>
                </a:lnTo>
                <a:lnTo>
                  <a:pt x="952075" y="4950795"/>
                </a:lnTo>
                <a:lnTo>
                  <a:pt x="0" y="1349609"/>
                </a:lnTo>
                <a:close/>
              </a:path>
            </a:pathLst>
          </a:custGeom>
          <a:noFill/>
        </p:spPr>
        <p:txBody>
          <a:bodyPr wrap="square" lIns="576000" tIns="1728000" rIns="360000" bIns="360000">
            <a:noAutofit/>
          </a:bodyPr>
          <a:lstStyle>
            <a:lvl1pPr algn="l">
              <a:defRPr sz="1600">
                <a:solidFill>
                  <a:schemeClr val="tx1">
                    <a:lumMod val="50000"/>
                    <a:lumOff val="50000"/>
                  </a:schemeClr>
                </a:solidFill>
              </a:defRPr>
            </a:lvl1pPr>
          </a:lstStyle>
          <a:p>
            <a:r>
              <a:rPr lang="en-AU" noProof="0" dirty="0"/>
              <a:t>Click central icon to add picture or pattern</a:t>
            </a:r>
          </a:p>
        </p:txBody>
      </p:sp>
    </p:spTree>
    <p:extLst>
      <p:ext uri="{BB962C8B-B14F-4D97-AF65-F5344CB8AC3E}">
        <p14:creationId xmlns:p14="http://schemas.microsoft.com/office/powerpoint/2010/main" val="33189528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90DF213-662F-4F0F-AF3A-12E90D6AB403}"/>
              </a:ext>
            </a:extLst>
          </p:cNvPr>
          <p:cNvSpPr/>
          <p:nvPr userDrawn="1"/>
        </p:nvSpPr>
        <p:spPr>
          <a:xfrm>
            <a:off x="-1" y="-1"/>
            <a:ext cx="1220400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648111" y="2487775"/>
            <a:ext cx="4772203"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600"/>
              </a:spcAft>
              <a:buNone/>
              <a:defRPr sz="3800" b="1">
                <a:solidFill>
                  <a:schemeClr val="tx2"/>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sp>
        <p:nvSpPr>
          <p:cNvPr id="75" name="Text Placeholder 140">
            <a:extLst>
              <a:ext uri="{FF2B5EF4-FFF2-40B4-BE49-F238E27FC236}">
                <a16:creationId xmlns:a16="http://schemas.microsoft.com/office/drawing/2014/main" id="{F8C9875D-6ED4-4691-B4EE-6BE289CEFD87}"/>
              </a:ext>
            </a:extLst>
          </p:cNvPr>
          <p:cNvSpPr>
            <a:spLocks noGrp="1"/>
          </p:cNvSpPr>
          <p:nvPr>
            <p:ph type="body" sz="quarter" idx="17" hasCustomPrompt="1"/>
          </p:nvPr>
        </p:nvSpPr>
        <p:spPr>
          <a:xfrm>
            <a:off x="648111" y="5394945"/>
            <a:ext cx="4772203" cy="707231"/>
          </a:xfrm>
        </p:spPr>
        <p:txBody>
          <a:bodyPr>
            <a:normAutofit/>
          </a:bodyPr>
          <a:lstStyle>
            <a:lvl1pPr>
              <a:spcBef>
                <a:spcPts val="0"/>
              </a:spcBef>
              <a:spcAft>
                <a:spcPts val="600"/>
              </a:spcAft>
              <a:defRPr sz="1600" b="1">
                <a:solidFill>
                  <a:schemeClr val="tx2"/>
                </a:solidFill>
              </a:defRPr>
            </a:lvl1pPr>
            <a:lvl2pPr marL="0" indent="0">
              <a:spcBef>
                <a:spcPts val="0"/>
              </a:spcBef>
              <a:buNone/>
              <a:defRPr sz="1600">
                <a:solidFill>
                  <a:schemeClr val="tx2"/>
                </a:solidFill>
              </a:defRPr>
            </a:lvl2pPr>
            <a:lvl3pPr marL="0" indent="0">
              <a:spcBef>
                <a:spcPts val="0"/>
              </a:spcBef>
              <a:buNone/>
              <a:defRPr sz="1600" b="0">
                <a:solidFill>
                  <a:schemeClr val="tx2"/>
                </a:solidFill>
              </a:defRPr>
            </a:lvl3pPr>
            <a:lvl4pPr>
              <a:spcBef>
                <a:spcPts val="0"/>
              </a:spcBef>
              <a:defRPr sz="1600" b="0">
                <a:solidFill>
                  <a:schemeClr val="tx2"/>
                </a:solidFill>
              </a:defRPr>
            </a:lvl4pPr>
            <a:lvl5pPr>
              <a:spcBef>
                <a:spcPts val="0"/>
              </a:spcBef>
              <a:defRPr sz="1600" b="0">
                <a:solidFill>
                  <a:schemeClr val="tx2"/>
                </a:solidFill>
              </a:defRPr>
            </a:lvl5pPr>
            <a:lvl6pPr>
              <a:spcBef>
                <a:spcPts val="0"/>
              </a:spcBef>
              <a:defRPr sz="1600" b="0">
                <a:solidFill>
                  <a:schemeClr val="tx2"/>
                </a:solidFill>
              </a:defRPr>
            </a:lvl6pPr>
            <a:lvl7pPr>
              <a:spcBef>
                <a:spcPts val="0"/>
              </a:spcBef>
              <a:defRPr sz="1600" b="0">
                <a:solidFill>
                  <a:schemeClr val="tx2"/>
                </a:solidFill>
              </a:defRPr>
            </a:lvl7pPr>
            <a:lvl8pPr>
              <a:spcBef>
                <a:spcPts val="0"/>
              </a:spcBef>
              <a:defRPr sz="1600">
                <a:solidFill>
                  <a:schemeClr val="tx2"/>
                </a:solidFill>
              </a:defRPr>
            </a:lvl8pPr>
            <a:lvl9pPr>
              <a:spcBef>
                <a:spcPts val="0"/>
              </a:spcBef>
              <a:defRPr sz="1600">
                <a:solidFill>
                  <a:schemeClr val="tx2"/>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66" name="Text Placeholder 135">
            <a:extLst>
              <a:ext uri="{FF2B5EF4-FFF2-40B4-BE49-F238E27FC236}">
                <a16:creationId xmlns:a16="http://schemas.microsoft.com/office/drawing/2014/main" id="{601F3602-2361-40F0-A995-ABA050961AB0}"/>
              </a:ext>
            </a:extLst>
          </p:cNvPr>
          <p:cNvSpPr>
            <a:spLocks noGrp="1"/>
          </p:cNvSpPr>
          <p:nvPr>
            <p:ph type="body" sz="quarter" idx="16" hasCustomPrompt="1"/>
          </p:nvPr>
        </p:nvSpPr>
        <p:spPr>
          <a:xfrm>
            <a:off x="779807" y="5338960"/>
            <a:ext cx="288000" cy="10800"/>
          </a:xfrm>
          <a:solidFill>
            <a:schemeClr val="tx2"/>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
        <p:nvSpPr>
          <p:cNvPr id="67" name="Picture Placeholder 66">
            <a:extLst>
              <a:ext uri="{FF2B5EF4-FFF2-40B4-BE49-F238E27FC236}">
                <a16:creationId xmlns:a16="http://schemas.microsoft.com/office/drawing/2014/main" id="{8FD03934-1038-48BB-99F7-5E65A0E0DE7B}"/>
              </a:ext>
            </a:extLst>
          </p:cNvPr>
          <p:cNvSpPr>
            <a:spLocks noGrp="1"/>
          </p:cNvSpPr>
          <p:nvPr>
            <p:ph type="pic" sz="quarter" idx="18" hasCustomPrompt="1"/>
          </p:nvPr>
        </p:nvSpPr>
        <p:spPr>
          <a:xfrm>
            <a:off x="5496040" y="1032581"/>
            <a:ext cx="6707960" cy="5829165"/>
          </a:xfrm>
          <a:custGeom>
            <a:avLst/>
            <a:gdLst>
              <a:gd name="connsiteX0" fmla="*/ 5030970 w 5030970"/>
              <a:gd name="connsiteY0" fmla="*/ 0 h 5829165"/>
              <a:gd name="connsiteX1" fmla="*/ 5030970 w 5030970"/>
              <a:gd name="connsiteY1" fmla="*/ 3728125 h 5829165"/>
              <a:gd name="connsiteX2" fmla="*/ 5030970 w 5030970"/>
              <a:gd name="connsiteY2" fmla="*/ 4950795 h 5829165"/>
              <a:gd name="connsiteX3" fmla="*/ 5030970 w 5030970"/>
              <a:gd name="connsiteY3" fmla="*/ 5825420 h 5829165"/>
              <a:gd name="connsiteX4" fmla="*/ 1203343 w 5030970"/>
              <a:gd name="connsiteY4" fmla="*/ 5825420 h 5829165"/>
              <a:gd name="connsiteX5" fmla="*/ 1189166 w 5030970"/>
              <a:gd name="connsiteY5" fmla="*/ 5829165 h 5829165"/>
              <a:gd name="connsiteX6" fmla="*/ 957128 w 5030970"/>
              <a:gd name="connsiteY6" fmla="*/ 4950795 h 5829165"/>
              <a:gd name="connsiteX7" fmla="*/ 952075 w 5030970"/>
              <a:gd name="connsiteY7" fmla="*/ 4950795 h 5829165"/>
              <a:gd name="connsiteX8" fmla="*/ 0 w 5030970"/>
              <a:gd name="connsiteY8" fmla="*/ 1349609 h 58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0970" h="5829165">
                <a:moveTo>
                  <a:pt x="5030970" y="0"/>
                </a:moveTo>
                <a:lnTo>
                  <a:pt x="5030970" y="3728125"/>
                </a:lnTo>
                <a:lnTo>
                  <a:pt x="5030970" y="4950795"/>
                </a:lnTo>
                <a:lnTo>
                  <a:pt x="5030970" y="5825420"/>
                </a:lnTo>
                <a:lnTo>
                  <a:pt x="1203343" y="5825420"/>
                </a:lnTo>
                <a:lnTo>
                  <a:pt x="1189166" y="5829165"/>
                </a:lnTo>
                <a:lnTo>
                  <a:pt x="957128" y="4950795"/>
                </a:lnTo>
                <a:lnTo>
                  <a:pt x="952075" y="4950795"/>
                </a:lnTo>
                <a:lnTo>
                  <a:pt x="0" y="1349609"/>
                </a:lnTo>
                <a:close/>
              </a:path>
            </a:pathLst>
          </a:custGeom>
          <a:noFill/>
        </p:spPr>
        <p:txBody>
          <a:bodyPr wrap="square" lIns="576000" tIns="1728000" rIns="360000" bIns="360000">
            <a:noAutofit/>
          </a:bodyPr>
          <a:lstStyle>
            <a:lvl1pPr algn="l">
              <a:defRPr sz="1600">
                <a:solidFill>
                  <a:schemeClr val="tx1">
                    <a:lumMod val="50000"/>
                    <a:lumOff val="50000"/>
                  </a:schemeClr>
                </a:solidFill>
              </a:defRPr>
            </a:lvl1pPr>
          </a:lstStyle>
          <a:p>
            <a:r>
              <a:rPr lang="en-AU" noProof="0" dirty="0"/>
              <a:t>Click central icon to add picture or pattern</a:t>
            </a:r>
          </a:p>
        </p:txBody>
      </p:sp>
      <p:grpSp>
        <p:nvGrpSpPr>
          <p:cNvPr id="68" name="Group 4">
            <a:extLst>
              <a:ext uri="{FF2B5EF4-FFF2-40B4-BE49-F238E27FC236}">
                <a16:creationId xmlns:a16="http://schemas.microsoft.com/office/drawing/2014/main" id="{D8028177-8E83-432F-BACB-E807F3191E75}"/>
              </a:ext>
            </a:extLst>
          </p:cNvPr>
          <p:cNvGrpSpPr>
            <a:grpSpLocks noChangeAspect="1"/>
          </p:cNvGrpSpPr>
          <p:nvPr userDrawn="1"/>
        </p:nvGrpSpPr>
        <p:grpSpPr bwMode="auto">
          <a:xfrm>
            <a:off x="809673" y="616634"/>
            <a:ext cx="1920000" cy="1443689"/>
            <a:chOff x="2864" y="1181"/>
            <a:chExt cx="1952" cy="1957"/>
          </a:xfrm>
        </p:grpSpPr>
        <p:sp>
          <p:nvSpPr>
            <p:cNvPr id="69" name="AutoShape 3">
              <a:extLst>
                <a:ext uri="{FF2B5EF4-FFF2-40B4-BE49-F238E27FC236}">
                  <a16:creationId xmlns:a16="http://schemas.microsoft.com/office/drawing/2014/main" id="{E52450A5-24E9-4A2A-9608-6B511DFE44DF}"/>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74" name="Rectangle 5">
              <a:extLst>
                <a:ext uri="{FF2B5EF4-FFF2-40B4-BE49-F238E27FC236}">
                  <a16:creationId xmlns:a16="http://schemas.microsoft.com/office/drawing/2014/main" id="{8F6E39B7-21CE-4EC7-8450-0C807EEC3654}"/>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2" name="Freeform 6">
              <a:extLst>
                <a:ext uri="{FF2B5EF4-FFF2-40B4-BE49-F238E27FC236}">
                  <a16:creationId xmlns:a16="http://schemas.microsoft.com/office/drawing/2014/main" id="{B9D0D64D-2220-47E1-BBEE-2BB809DDCFC8}"/>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3" name="Freeform 7">
              <a:extLst>
                <a:ext uri="{FF2B5EF4-FFF2-40B4-BE49-F238E27FC236}">
                  <a16:creationId xmlns:a16="http://schemas.microsoft.com/office/drawing/2014/main" id="{EC7F13C6-30B5-4789-A9CA-C5D5358E9295}"/>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4" name="Freeform 8">
              <a:extLst>
                <a:ext uri="{FF2B5EF4-FFF2-40B4-BE49-F238E27FC236}">
                  <a16:creationId xmlns:a16="http://schemas.microsoft.com/office/drawing/2014/main" id="{A3083010-51A6-4BBD-B2CD-80A24C3B2A0A}"/>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5" name="Freeform 9">
              <a:extLst>
                <a:ext uri="{FF2B5EF4-FFF2-40B4-BE49-F238E27FC236}">
                  <a16:creationId xmlns:a16="http://schemas.microsoft.com/office/drawing/2014/main" id="{5E898951-C5EB-4B83-A8D2-16B7645D31D7}"/>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6" name="Freeform 10">
              <a:extLst>
                <a:ext uri="{FF2B5EF4-FFF2-40B4-BE49-F238E27FC236}">
                  <a16:creationId xmlns:a16="http://schemas.microsoft.com/office/drawing/2014/main" id="{BFA480E4-F894-4BFB-B82D-99C8CEF8FCEF}"/>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7" name="Freeform 11">
              <a:extLst>
                <a:ext uri="{FF2B5EF4-FFF2-40B4-BE49-F238E27FC236}">
                  <a16:creationId xmlns:a16="http://schemas.microsoft.com/office/drawing/2014/main" id="{D3190D5E-F207-4CD9-B0B9-790E48047249}"/>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8" name="Freeform 12">
              <a:extLst>
                <a:ext uri="{FF2B5EF4-FFF2-40B4-BE49-F238E27FC236}">
                  <a16:creationId xmlns:a16="http://schemas.microsoft.com/office/drawing/2014/main" id="{93786209-7857-466A-86D1-A8269FDF2127}"/>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9" name="Freeform 13">
              <a:extLst>
                <a:ext uri="{FF2B5EF4-FFF2-40B4-BE49-F238E27FC236}">
                  <a16:creationId xmlns:a16="http://schemas.microsoft.com/office/drawing/2014/main" id="{9CEFA7CF-3571-499B-B975-97CD9F48DADE}"/>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1" name="Freeform 14">
              <a:extLst>
                <a:ext uri="{FF2B5EF4-FFF2-40B4-BE49-F238E27FC236}">
                  <a16:creationId xmlns:a16="http://schemas.microsoft.com/office/drawing/2014/main" id="{E2D21E27-3698-4A5C-80DB-06E7B72F1FBF}"/>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2" name="Freeform 15">
              <a:extLst>
                <a:ext uri="{FF2B5EF4-FFF2-40B4-BE49-F238E27FC236}">
                  <a16:creationId xmlns:a16="http://schemas.microsoft.com/office/drawing/2014/main" id="{12F5D869-32E2-4A28-9341-A5FF3235FE55}"/>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3" name="Freeform 16">
              <a:extLst>
                <a:ext uri="{FF2B5EF4-FFF2-40B4-BE49-F238E27FC236}">
                  <a16:creationId xmlns:a16="http://schemas.microsoft.com/office/drawing/2014/main" id="{46C5A8B1-884D-404F-ADBE-CF206C6E9AF8}"/>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4" name="Freeform 17">
              <a:extLst>
                <a:ext uri="{FF2B5EF4-FFF2-40B4-BE49-F238E27FC236}">
                  <a16:creationId xmlns:a16="http://schemas.microsoft.com/office/drawing/2014/main" id="{F226FACD-A8F6-460B-BD87-A87B75EC05D4}"/>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5" name="Freeform 18">
              <a:extLst>
                <a:ext uri="{FF2B5EF4-FFF2-40B4-BE49-F238E27FC236}">
                  <a16:creationId xmlns:a16="http://schemas.microsoft.com/office/drawing/2014/main" id="{8B5F0318-B82F-4B24-8BEA-FA118C276C0B}"/>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6" name="Freeform 19">
              <a:extLst>
                <a:ext uri="{FF2B5EF4-FFF2-40B4-BE49-F238E27FC236}">
                  <a16:creationId xmlns:a16="http://schemas.microsoft.com/office/drawing/2014/main" id="{FBADB5E1-ABB1-420D-B065-10A007FED996}"/>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7" name="Freeform 20">
              <a:extLst>
                <a:ext uri="{FF2B5EF4-FFF2-40B4-BE49-F238E27FC236}">
                  <a16:creationId xmlns:a16="http://schemas.microsoft.com/office/drawing/2014/main" id="{972885BC-1538-42CC-ACB0-44375E41252B}"/>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8" name="Rectangle 21">
              <a:extLst>
                <a:ext uri="{FF2B5EF4-FFF2-40B4-BE49-F238E27FC236}">
                  <a16:creationId xmlns:a16="http://schemas.microsoft.com/office/drawing/2014/main" id="{C99AFF5E-4521-4A7F-B4FD-D5981155088C}"/>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9" name="Freeform 22">
              <a:extLst>
                <a:ext uri="{FF2B5EF4-FFF2-40B4-BE49-F238E27FC236}">
                  <a16:creationId xmlns:a16="http://schemas.microsoft.com/office/drawing/2014/main" id="{C61E904B-66BB-4FDE-A7DB-9DDBA0E201B5}"/>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0" name="Freeform 23">
              <a:extLst>
                <a:ext uri="{FF2B5EF4-FFF2-40B4-BE49-F238E27FC236}">
                  <a16:creationId xmlns:a16="http://schemas.microsoft.com/office/drawing/2014/main" id="{0E70CA99-897A-4256-A90A-FFCFB226B889}"/>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1" name="Freeform 24">
              <a:extLst>
                <a:ext uri="{FF2B5EF4-FFF2-40B4-BE49-F238E27FC236}">
                  <a16:creationId xmlns:a16="http://schemas.microsoft.com/office/drawing/2014/main" id="{BEE4EB4C-A787-45D5-86C1-FB4972DE0740}"/>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2" name="Freeform 25">
              <a:extLst>
                <a:ext uri="{FF2B5EF4-FFF2-40B4-BE49-F238E27FC236}">
                  <a16:creationId xmlns:a16="http://schemas.microsoft.com/office/drawing/2014/main" id="{97612278-5E29-430B-8711-1FFE42588241}"/>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3" name="Freeform 26">
              <a:extLst>
                <a:ext uri="{FF2B5EF4-FFF2-40B4-BE49-F238E27FC236}">
                  <a16:creationId xmlns:a16="http://schemas.microsoft.com/office/drawing/2014/main" id="{4A817AF0-9F6D-4225-B5E8-028D8BE968D6}"/>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4" name="Freeform 27">
              <a:extLst>
                <a:ext uri="{FF2B5EF4-FFF2-40B4-BE49-F238E27FC236}">
                  <a16:creationId xmlns:a16="http://schemas.microsoft.com/office/drawing/2014/main" id="{5FC0D95E-4634-4CF4-81CD-F97C445B3FF5}"/>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5" name="Freeform 28">
              <a:extLst>
                <a:ext uri="{FF2B5EF4-FFF2-40B4-BE49-F238E27FC236}">
                  <a16:creationId xmlns:a16="http://schemas.microsoft.com/office/drawing/2014/main" id="{BFDA76B1-4296-466F-B8D3-59BE03C3C8B3}"/>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6" name="Freeform 29">
              <a:extLst>
                <a:ext uri="{FF2B5EF4-FFF2-40B4-BE49-F238E27FC236}">
                  <a16:creationId xmlns:a16="http://schemas.microsoft.com/office/drawing/2014/main" id="{523E1371-4810-4B97-A162-BD09ADFE2030}"/>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7" name="Freeform 30">
              <a:extLst>
                <a:ext uri="{FF2B5EF4-FFF2-40B4-BE49-F238E27FC236}">
                  <a16:creationId xmlns:a16="http://schemas.microsoft.com/office/drawing/2014/main" id="{0C62F7A3-C883-4866-8777-CB0193E03AA7}"/>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8" name="Freeform 31">
              <a:extLst>
                <a:ext uri="{FF2B5EF4-FFF2-40B4-BE49-F238E27FC236}">
                  <a16:creationId xmlns:a16="http://schemas.microsoft.com/office/drawing/2014/main" id="{0A565D83-C19C-431C-965B-BD12E5AC1672}"/>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9" name="Freeform 32">
              <a:extLst>
                <a:ext uri="{FF2B5EF4-FFF2-40B4-BE49-F238E27FC236}">
                  <a16:creationId xmlns:a16="http://schemas.microsoft.com/office/drawing/2014/main" id="{610466EB-4655-492E-955B-548189535D80}"/>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0" name="Freeform 34">
              <a:extLst>
                <a:ext uri="{FF2B5EF4-FFF2-40B4-BE49-F238E27FC236}">
                  <a16:creationId xmlns:a16="http://schemas.microsoft.com/office/drawing/2014/main" id="{E2C57738-1257-4C3A-A7FA-EA653FB70DF0}"/>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1" name="Freeform 35">
              <a:extLst>
                <a:ext uri="{FF2B5EF4-FFF2-40B4-BE49-F238E27FC236}">
                  <a16:creationId xmlns:a16="http://schemas.microsoft.com/office/drawing/2014/main" id="{84FF9AB7-2451-4AD8-B43A-265371D37D1D}"/>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2" name="Freeform 36">
              <a:extLst>
                <a:ext uri="{FF2B5EF4-FFF2-40B4-BE49-F238E27FC236}">
                  <a16:creationId xmlns:a16="http://schemas.microsoft.com/office/drawing/2014/main" id="{4A615ACA-91B0-4A7D-B92E-9764FFB145FE}"/>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3" name="Freeform 37">
              <a:extLst>
                <a:ext uri="{FF2B5EF4-FFF2-40B4-BE49-F238E27FC236}">
                  <a16:creationId xmlns:a16="http://schemas.microsoft.com/office/drawing/2014/main" id="{FA488F50-DDFF-49CC-9BD8-0AE268ECF13C}"/>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4" name="Freeform 38">
              <a:extLst>
                <a:ext uri="{FF2B5EF4-FFF2-40B4-BE49-F238E27FC236}">
                  <a16:creationId xmlns:a16="http://schemas.microsoft.com/office/drawing/2014/main" id="{9B423368-4192-4F14-960D-6C2C12606139}"/>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5" name="Freeform 39">
              <a:extLst>
                <a:ext uri="{FF2B5EF4-FFF2-40B4-BE49-F238E27FC236}">
                  <a16:creationId xmlns:a16="http://schemas.microsoft.com/office/drawing/2014/main" id="{C004167E-2022-45FA-AD88-F3A6D7EEA562}"/>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6" name="Freeform 40">
              <a:extLst>
                <a:ext uri="{FF2B5EF4-FFF2-40B4-BE49-F238E27FC236}">
                  <a16:creationId xmlns:a16="http://schemas.microsoft.com/office/drawing/2014/main" id="{E5CFE2C5-1FEB-4415-AD8E-3F12077DCEB1}"/>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7" name="Freeform 41">
              <a:extLst>
                <a:ext uri="{FF2B5EF4-FFF2-40B4-BE49-F238E27FC236}">
                  <a16:creationId xmlns:a16="http://schemas.microsoft.com/office/drawing/2014/main" id="{1FF69E99-6C70-40BC-BCE2-20612480D1F8}"/>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8" name="Freeform 42">
              <a:extLst>
                <a:ext uri="{FF2B5EF4-FFF2-40B4-BE49-F238E27FC236}">
                  <a16:creationId xmlns:a16="http://schemas.microsoft.com/office/drawing/2014/main" id="{FF3D6994-DA2E-45C5-9E0F-7547E4BCE9A4}"/>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9" name="Freeform 43">
              <a:extLst>
                <a:ext uri="{FF2B5EF4-FFF2-40B4-BE49-F238E27FC236}">
                  <a16:creationId xmlns:a16="http://schemas.microsoft.com/office/drawing/2014/main" id="{811C2317-AB25-47F8-A023-32CD5905F46A}"/>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0" name="Freeform 44">
              <a:extLst>
                <a:ext uri="{FF2B5EF4-FFF2-40B4-BE49-F238E27FC236}">
                  <a16:creationId xmlns:a16="http://schemas.microsoft.com/office/drawing/2014/main" id="{CF2799DB-155A-4DE7-A026-4448C8490B4A}"/>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1" name="Freeform 45">
              <a:extLst>
                <a:ext uri="{FF2B5EF4-FFF2-40B4-BE49-F238E27FC236}">
                  <a16:creationId xmlns:a16="http://schemas.microsoft.com/office/drawing/2014/main" id="{1A9CE4CF-8B2F-4B83-ABE3-A9DDE97D778F}"/>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2" name="Freeform 46">
              <a:extLst>
                <a:ext uri="{FF2B5EF4-FFF2-40B4-BE49-F238E27FC236}">
                  <a16:creationId xmlns:a16="http://schemas.microsoft.com/office/drawing/2014/main" id="{E9393C8C-5791-43BB-8D1F-17FFFA2F6CBB}"/>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3" name="Freeform 47">
              <a:extLst>
                <a:ext uri="{FF2B5EF4-FFF2-40B4-BE49-F238E27FC236}">
                  <a16:creationId xmlns:a16="http://schemas.microsoft.com/office/drawing/2014/main" id="{C0D9B013-B46B-4D8E-956A-00922496A893}"/>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4" name="Freeform 48">
              <a:extLst>
                <a:ext uri="{FF2B5EF4-FFF2-40B4-BE49-F238E27FC236}">
                  <a16:creationId xmlns:a16="http://schemas.microsoft.com/office/drawing/2014/main" id="{A9DF028E-61BE-49A6-AB22-B1396BCEF9DB}"/>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5" name="Freeform 49">
              <a:extLst>
                <a:ext uri="{FF2B5EF4-FFF2-40B4-BE49-F238E27FC236}">
                  <a16:creationId xmlns:a16="http://schemas.microsoft.com/office/drawing/2014/main" id="{1BE8B055-3428-4E6F-B44A-A97E70B6E07B}"/>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6" name="Freeform 50">
              <a:extLst>
                <a:ext uri="{FF2B5EF4-FFF2-40B4-BE49-F238E27FC236}">
                  <a16:creationId xmlns:a16="http://schemas.microsoft.com/office/drawing/2014/main" id="{5DF4C3AA-8B80-4E0A-A607-E09B8BFDB562}"/>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7" name="Freeform 51">
              <a:extLst>
                <a:ext uri="{FF2B5EF4-FFF2-40B4-BE49-F238E27FC236}">
                  <a16:creationId xmlns:a16="http://schemas.microsoft.com/office/drawing/2014/main" id="{8D4A8B2E-226D-4C2F-AF2F-EA40FA24DBBF}"/>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8" name="Freeform 52">
              <a:extLst>
                <a:ext uri="{FF2B5EF4-FFF2-40B4-BE49-F238E27FC236}">
                  <a16:creationId xmlns:a16="http://schemas.microsoft.com/office/drawing/2014/main" id="{4707D8EC-CDF2-4F4C-BEC4-F1123438AE0E}"/>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9" name="Freeform 53">
              <a:extLst>
                <a:ext uri="{FF2B5EF4-FFF2-40B4-BE49-F238E27FC236}">
                  <a16:creationId xmlns:a16="http://schemas.microsoft.com/office/drawing/2014/main" id="{3BABCCF3-6967-4924-ABE6-1D8CCD6AD3B9}"/>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0" name="Freeform 54">
              <a:extLst>
                <a:ext uri="{FF2B5EF4-FFF2-40B4-BE49-F238E27FC236}">
                  <a16:creationId xmlns:a16="http://schemas.microsoft.com/office/drawing/2014/main" id="{06584F31-18E1-4AAA-9212-E89DD2C32C5D}"/>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1" name="Freeform 55">
              <a:extLst>
                <a:ext uri="{FF2B5EF4-FFF2-40B4-BE49-F238E27FC236}">
                  <a16:creationId xmlns:a16="http://schemas.microsoft.com/office/drawing/2014/main" id="{FDDEF5CF-37DB-4384-ACB2-BCE9E83AE382}"/>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2" name="Freeform 56">
              <a:extLst>
                <a:ext uri="{FF2B5EF4-FFF2-40B4-BE49-F238E27FC236}">
                  <a16:creationId xmlns:a16="http://schemas.microsoft.com/office/drawing/2014/main" id="{D830E2B0-83FD-4E0F-BD1A-043F72866CA9}"/>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3" name="Freeform 57">
              <a:extLst>
                <a:ext uri="{FF2B5EF4-FFF2-40B4-BE49-F238E27FC236}">
                  <a16:creationId xmlns:a16="http://schemas.microsoft.com/office/drawing/2014/main" id="{E75B0DEF-3E13-40F8-B101-9599E9EA934E}"/>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4" name="Freeform 58">
              <a:extLst>
                <a:ext uri="{FF2B5EF4-FFF2-40B4-BE49-F238E27FC236}">
                  <a16:creationId xmlns:a16="http://schemas.microsoft.com/office/drawing/2014/main" id="{7074C629-B269-48DD-A199-3A11E15ECF7E}"/>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5" name="Freeform 59">
              <a:extLst>
                <a:ext uri="{FF2B5EF4-FFF2-40B4-BE49-F238E27FC236}">
                  <a16:creationId xmlns:a16="http://schemas.microsoft.com/office/drawing/2014/main" id="{09AEA492-6B43-46AD-AAD7-51F7268EC0B8}"/>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6" name="Freeform 60">
              <a:extLst>
                <a:ext uri="{FF2B5EF4-FFF2-40B4-BE49-F238E27FC236}">
                  <a16:creationId xmlns:a16="http://schemas.microsoft.com/office/drawing/2014/main" id="{87A55503-C3B5-4B2D-82BD-D9F26A23F4C4}"/>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7" name="Freeform 61">
              <a:extLst>
                <a:ext uri="{FF2B5EF4-FFF2-40B4-BE49-F238E27FC236}">
                  <a16:creationId xmlns:a16="http://schemas.microsoft.com/office/drawing/2014/main" id="{1841E6E1-2310-44E5-ADC9-6739C11E931E}"/>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8" name="Freeform 62">
              <a:extLst>
                <a:ext uri="{FF2B5EF4-FFF2-40B4-BE49-F238E27FC236}">
                  <a16:creationId xmlns:a16="http://schemas.microsoft.com/office/drawing/2014/main" id="{33BE81D8-054A-4244-A15C-B9884E2108E8}"/>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grpSp>
    </p:spTree>
    <p:extLst>
      <p:ext uri="{BB962C8B-B14F-4D97-AF65-F5344CB8AC3E}">
        <p14:creationId xmlns:p14="http://schemas.microsoft.com/office/powerpoint/2010/main" val="21271351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12204000" cy="6857998"/>
          </a:xfrm>
          <a:solidFill>
            <a:schemeClr val="bg1">
              <a:lumMod val="85000"/>
            </a:schemeClr>
          </a:solidFill>
        </p:spPr>
        <p:txBody>
          <a:bodyPr lIns="360000" tIns="360000" rIns="360000" bIns="360000">
            <a:norm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7" name="Subtitle 72">
            <a:extLst>
              <a:ext uri="{FF2B5EF4-FFF2-40B4-BE49-F238E27FC236}">
                <a16:creationId xmlns:a16="http://schemas.microsoft.com/office/drawing/2014/main" id="{F275BFD4-1048-470B-8246-6C18CB5CADE7}"/>
              </a:ext>
            </a:extLst>
          </p:cNvPr>
          <p:cNvSpPr>
            <a:spLocks noGrp="1"/>
          </p:cNvSpPr>
          <p:nvPr>
            <p:ph type="subTitle" idx="1" hasCustomPrompt="1"/>
          </p:nvPr>
        </p:nvSpPr>
        <p:spPr>
          <a:xfrm>
            <a:off x="1" y="0"/>
            <a:ext cx="7639044" cy="6857998"/>
          </a:xfrm>
          <a:custGeom>
            <a:avLst/>
            <a:gdLst>
              <a:gd name="connsiteX0" fmla="*/ 0 w 5729283"/>
              <a:gd name="connsiteY0" fmla="*/ 0 h 6857998"/>
              <a:gd name="connsiteX1" fmla="*/ 4311112 w 5729283"/>
              <a:gd name="connsiteY1" fmla="*/ 0 h 6857998"/>
              <a:gd name="connsiteX2" fmla="*/ 5729283 w 5729283"/>
              <a:gd name="connsiteY2" fmla="*/ 5316930 h 6857998"/>
              <a:gd name="connsiteX3" fmla="*/ 0 w 5729283"/>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5729283" h="6857998">
                <a:moveTo>
                  <a:pt x="0" y="0"/>
                </a:moveTo>
                <a:lnTo>
                  <a:pt x="4311112" y="0"/>
                </a:lnTo>
                <a:lnTo>
                  <a:pt x="5729283" y="5316930"/>
                </a:lnTo>
                <a:lnTo>
                  <a:pt x="0" y="6857998"/>
                </a:lnTo>
                <a:close/>
              </a:path>
            </a:pathLst>
          </a:custGeom>
          <a:solidFill>
            <a:schemeClr val="bg1">
              <a:alpha val="80000"/>
            </a:schemeClr>
          </a:solidFill>
        </p:spPr>
        <p:txBody>
          <a:bodyPr wrap="square" lIns="576000" tIns="2592000" rIns="1404000" anchor="t" anchorCtr="0">
            <a:noAutofit/>
          </a:bodyPr>
          <a:lstStyle>
            <a:lvl1pPr marL="0" indent="0" algn="l">
              <a:spcBef>
                <a:spcPts val="700"/>
              </a:spcBef>
              <a:spcAft>
                <a:spcPts val="700"/>
              </a:spcAft>
              <a:buNone/>
              <a:defRPr sz="3800" b="1">
                <a:solidFill>
                  <a:schemeClr val="tx2"/>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sp>
        <p:nvSpPr>
          <p:cNvPr id="9" name="Text Placeholder 135">
            <a:extLst>
              <a:ext uri="{FF2B5EF4-FFF2-40B4-BE49-F238E27FC236}">
                <a16:creationId xmlns:a16="http://schemas.microsoft.com/office/drawing/2014/main" id="{59CD9D88-984A-467B-8315-1D823E2C2F1F}"/>
              </a:ext>
            </a:extLst>
          </p:cNvPr>
          <p:cNvSpPr>
            <a:spLocks noGrp="1" noChangeAspect="1"/>
          </p:cNvSpPr>
          <p:nvPr>
            <p:ph type="body" sz="quarter" idx="14" hasCustomPrompt="1"/>
          </p:nvPr>
        </p:nvSpPr>
        <p:spPr>
          <a:xfrm>
            <a:off x="809673" y="616633"/>
            <a:ext cx="1920000" cy="1440000"/>
          </a:xfrm>
          <a:blipFill dpi="0" rotWithShape="1">
            <a:blip r:embed="rId2" cstate="screen">
              <a:extLst>
                <a:ext uri="{28A0092B-C50C-407E-A947-70E740481C1C}">
                  <a14:useLocalDpi xmlns:a14="http://schemas.microsoft.com/office/drawing/2010/main"/>
                </a:ext>
              </a:extLst>
            </a:blip>
            <a:srcRect/>
            <a:stretch>
              <a:fillRect/>
            </a:stretch>
          </a:blipFill>
        </p:spPr>
        <p:txBody>
          <a:bodyPr>
            <a:normAutofit/>
          </a:bodyPr>
          <a:lstStyle>
            <a:lvl1pPr>
              <a:defRPr sz="200">
                <a:solidFill>
                  <a:schemeClr val="tx2"/>
                </a:solidFill>
              </a:defRPr>
            </a:lvl1pPr>
            <a:lvl2pPr marL="0" indent="0">
              <a:defRPr sz="200">
                <a:solidFill>
                  <a:schemeClr val="tx2"/>
                </a:solidFill>
              </a:defRPr>
            </a:lvl2pPr>
            <a:lvl3pPr marL="0" indent="0">
              <a:defRPr sz="200">
                <a:solidFill>
                  <a:schemeClr val="tx2"/>
                </a:solidFill>
              </a:defRPr>
            </a:lvl3pPr>
            <a:lvl4pPr>
              <a:defRPr sz="200">
                <a:solidFill>
                  <a:schemeClr val="tx2"/>
                </a:solidFill>
              </a:defRPr>
            </a:lvl4pPr>
            <a:lvl5pPr>
              <a:defRPr sz="200">
                <a:solidFill>
                  <a:schemeClr val="tx2"/>
                </a:solidFill>
              </a:defRPr>
            </a:lvl5pPr>
            <a:lvl6pPr>
              <a:defRPr sz="200">
                <a:solidFill>
                  <a:schemeClr val="tx2"/>
                </a:solidFill>
              </a:defRPr>
            </a:lvl6pPr>
            <a:lvl7pPr>
              <a:defRPr sz="200">
                <a:solidFill>
                  <a:schemeClr val="tx2"/>
                </a:solidFill>
              </a:defRPr>
            </a:lvl7pPr>
            <a:lvl8pPr>
              <a:defRPr sz="200">
                <a:solidFill>
                  <a:schemeClr val="tx2"/>
                </a:solidFill>
              </a:defRPr>
            </a:lvl8pPr>
            <a:lvl9pPr>
              <a:defRPr sz="200">
                <a:solidFill>
                  <a:schemeClr val="tx2"/>
                </a:solidFill>
              </a:defRPr>
            </a:lvl9pPr>
          </a:lstStyle>
          <a:p>
            <a:pPr lvl="0"/>
            <a:r>
              <a:rPr lang="en-AU" noProof="0"/>
              <a:t>       </a:t>
            </a:r>
          </a:p>
        </p:txBody>
      </p:sp>
      <p:sp>
        <p:nvSpPr>
          <p:cNvPr id="10" name="Text Placeholder 140">
            <a:extLst>
              <a:ext uri="{FF2B5EF4-FFF2-40B4-BE49-F238E27FC236}">
                <a16:creationId xmlns:a16="http://schemas.microsoft.com/office/drawing/2014/main" id="{57902E77-72FC-46E0-BC87-1DC54BABCC19}"/>
              </a:ext>
            </a:extLst>
          </p:cNvPr>
          <p:cNvSpPr>
            <a:spLocks noGrp="1"/>
          </p:cNvSpPr>
          <p:nvPr>
            <p:ph type="body" sz="quarter" idx="16" hasCustomPrompt="1"/>
          </p:nvPr>
        </p:nvSpPr>
        <p:spPr>
          <a:xfrm>
            <a:off x="666751" y="5265338"/>
            <a:ext cx="4756149" cy="707231"/>
          </a:xfrm>
        </p:spPr>
        <p:txBody>
          <a:bodyPr>
            <a:normAutofit/>
          </a:bodyPr>
          <a:lstStyle>
            <a:lvl1pPr>
              <a:spcBef>
                <a:spcPts val="0"/>
              </a:spcBef>
              <a:spcAft>
                <a:spcPts val="600"/>
              </a:spcAft>
              <a:defRPr sz="1600" b="1">
                <a:solidFill>
                  <a:schemeClr val="tx2"/>
                </a:solidFill>
              </a:defRPr>
            </a:lvl1pPr>
            <a:lvl2pPr marL="0" indent="0">
              <a:spcBef>
                <a:spcPts val="0"/>
              </a:spcBef>
              <a:buNone/>
              <a:defRPr sz="1600">
                <a:solidFill>
                  <a:schemeClr val="tx2"/>
                </a:solidFill>
              </a:defRPr>
            </a:lvl2pPr>
            <a:lvl3pPr marL="0" indent="0">
              <a:spcBef>
                <a:spcPts val="0"/>
              </a:spcBef>
              <a:buNone/>
              <a:defRPr sz="1600" b="0">
                <a:solidFill>
                  <a:schemeClr val="tx2"/>
                </a:solidFill>
              </a:defRPr>
            </a:lvl3pPr>
            <a:lvl4pPr>
              <a:spcBef>
                <a:spcPts val="0"/>
              </a:spcBef>
              <a:defRPr sz="1600" b="0">
                <a:solidFill>
                  <a:schemeClr val="tx2"/>
                </a:solidFill>
              </a:defRPr>
            </a:lvl4pPr>
            <a:lvl5pPr>
              <a:spcBef>
                <a:spcPts val="0"/>
              </a:spcBef>
              <a:defRPr sz="1600" b="0">
                <a:solidFill>
                  <a:schemeClr val="tx2"/>
                </a:solidFill>
              </a:defRPr>
            </a:lvl5pPr>
            <a:lvl6pPr>
              <a:spcBef>
                <a:spcPts val="0"/>
              </a:spcBef>
              <a:defRPr sz="1600" b="0">
                <a:solidFill>
                  <a:schemeClr val="tx2"/>
                </a:solidFill>
              </a:defRPr>
            </a:lvl6pPr>
            <a:lvl7pPr>
              <a:spcBef>
                <a:spcPts val="0"/>
              </a:spcBef>
              <a:defRPr sz="1600" b="0">
                <a:solidFill>
                  <a:schemeClr val="tx2"/>
                </a:solidFill>
              </a:defRPr>
            </a:lvl7pPr>
            <a:lvl8pPr>
              <a:spcBef>
                <a:spcPts val="0"/>
              </a:spcBef>
              <a:defRPr sz="1600">
                <a:solidFill>
                  <a:schemeClr val="tx2"/>
                </a:solidFill>
              </a:defRPr>
            </a:lvl8pPr>
            <a:lvl9pPr>
              <a:spcBef>
                <a:spcPts val="0"/>
              </a:spcBef>
              <a:defRPr sz="1600">
                <a:solidFill>
                  <a:schemeClr val="tx2"/>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11" name="Text Placeholder 135">
            <a:extLst>
              <a:ext uri="{FF2B5EF4-FFF2-40B4-BE49-F238E27FC236}">
                <a16:creationId xmlns:a16="http://schemas.microsoft.com/office/drawing/2014/main" id="{884AF1BA-D56D-4439-805B-B725F8DBC32A}"/>
              </a:ext>
            </a:extLst>
          </p:cNvPr>
          <p:cNvSpPr>
            <a:spLocks noGrp="1"/>
          </p:cNvSpPr>
          <p:nvPr>
            <p:ph type="body" sz="quarter" idx="17" hasCustomPrompt="1"/>
          </p:nvPr>
        </p:nvSpPr>
        <p:spPr>
          <a:xfrm>
            <a:off x="809673" y="5209360"/>
            <a:ext cx="384000" cy="10800"/>
          </a:xfrm>
          <a:solidFill>
            <a:schemeClr val="tx2"/>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Tree>
    <p:extLst>
      <p:ext uri="{BB962C8B-B14F-4D97-AF65-F5344CB8AC3E}">
        <p14:creationId xmlns:p14="http://schemas.microsoft.com/office/powerpoint/2010/main" val="15303136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partn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sp>
        <p:nvSpPr>
          <p:cNvPr id="147" name="Text Placeholder 140">
            <a:extLst>
              <a:ext uri="{FF2B5EF4-FFF2-40B4-BE49-F238E27FC236}">
                <a16:creationId xmlns:a16="http://schemas.microsoft.com/office/drawing/2014/main" id="{74859718-6497-4295-886B-BD752B23C840}"/>
              </a:ext>
            </a:extLst>
          </p:cNvPr>
          <p:cNvSpPr>
            <a:spLocks noGrp="1"/>
          </p:cNvSpPr>
          <p:nvPr>
            <p:ph type="body" sz="quarter" idx="17" hasCustomPrompt="1"/>
          </p:nvPr>
        </p:nvSpPr>
        <p:spPr>
          <a:xfrm>
            <a:off x="3091240" y="686887"/>
            <a:ext cx="3765573" cy="707231"/>
          </a:xfrm>
        </p:spPr>
        <p:txBody>
          <a:bodyPr>
            <a:normAutofit/>
          </a:bodyPr>
          <a:lstStyle>
            <a:lvl1pPr>
              <a:spcBef>
                <a:spcPts val="0"/>
              </a:spcBef>
              <a:spcAft>
                <a:spcPts val="600"/>
              </a:spcAft>
              <a:defRPr sz="1600" b="1">
                <a:solidFill>
                  <a:schemeClr val="bg1"/>
                </a:solidFill>
              </a:defRPr>
            </a:lvl1pPr>
            <a:lvl2pPr marL="0" indent="0">
              <a:spcBef>
                <a:spcPts val="0"/>
              </a:spcBef>
              <a:buNone/>
              <a:defRPr sz="1600">
                <a:solidFill>
                  <a:schemeClr val="bg1"/>
                </a:solidFill>
              </a:defRPr>
            </a:lvl2pPr>
            <a:lvl3pPr marL="0" indent="0">
              <a:spcBef>
                <a:spcPts val="0"/>
              </a:spcBef>
              <a:buNone/>
              <a:defRPr sz="1600" b="0">
                <a:solidFill>
                  <a:schemeClr val="bg1"/>
                </a:solidFill>
              </a:defRPr>
            </a:lvl3pPr>
            <a:lvl4pPr>
              <a:spcBef>
                <a:spcPts val="0"/>
              </a:spcBef>
              <a:defRPr sz="1600" b="0">
                <a:solidFill>
                  <a:schemeClr val="bg1"/>
                </a:solidFill>
              </a:defRPr>
            </a:lvl4pPr>
            <a:lvl5pPr>
              <a:spcBef>
                <a:spcPts val="0"/>
              </a:spcBef>
              <a:defRPr sz="1600" b="0">
                <a:solidFill>
                  <a:schemeClr val="bg1"/>
                </a:solidFill>
              </a:defRPr>
            </a:lvl5pPr>
            <a:lvl6pPr>
              <a:spcBef>
                <a:spcPts val="0"/>
              </a:spcBef>
              <a:defRPr sz="1600" b="0">
                <a:solidFill>
                  <a:schemeClr val="bg1"/>
                </a:solidFill>
              </a:defRPr>
            </a:lvl6pPr>
            <a:lvl7pPr>
              <a:spcBef>
                <a:spcPts val="0"/>
              </a:spcBef>
              <a:defRPr sz="1600" b="0">
                <a:solidFill>
                  <a:schemeClr val="bg1"/>
                </a:solidFill>
              </a:defRPr>
            </a:lvl7pPr>
            <a:lvl8pPr>
              <a:spcBef>
                <a:spcPts val="0"/>
              </a:spcBef>
              <a:defRPr sz="1600">
                <a:solidFill>
                  <a:schemeClr val="bg1"/>
                </a:solidFill>
              </a:defRPr>
            </a:lvl8pPr>
            <a:lvl9pPr>
              <a:spcBef>
                <a:spcPts val="0"/>
              </a:spcBef>
              <a:defRPr sz="1600">
                <a:solidFill>
                  <a:schemeClr val="bg1"/>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3" name="Picture Placeholder 2">
            <a:extLst>
              <a:ext uri="{FF2B5EF4-FFF2-40B4-BE49-F238E27FC236}">
                <a16:creationId xmlns:a16="http://schemas.microsoft.com/office/drawing/2014/main" id="{441F2942-2F48-4595-B815-42D3F57C14B8}"/>
              </a:ext>
            </a:extLst>
          </p:cNvPr>
          <p:cNvSpPr>
            <a:spLocks noGrp="1"/>
          </p:cNvSpPr>
          <p:nvPr>
            <p:ph type="pic" sz="quarter" idx="18" hasCustomPrompt="1"/>
          </p:nvPr>
        </p:nvSpPr>
        <p:spPr>
          <a:xfrm>
            <a:off x="500067" y="5410208"/>
            <a:ext cx="1939655" cy="923925"/>
          </a:xfrm>
        </p:spPr>
        <p:txBody>
          <a:bodyPr/>
          <a:lstStyle>
            <a:lvl1pPr>
              <a:defRPr sz="1600">
                <a:solidFill>
                  <a:schemeClr val="bg1"/>
                </a:solidFill>
              </a:defRPr>
            </a:lvl1pPr>
          </a:lstStyle>
          <a:p>
            <a:r>
              <a:rPr lang="en-AU" dirty="0"/>
              <a:t>Click to add partner logos</a:t>
            </a:r>
          </a:p>
        </p:txBody>
      </p:sp>
      <p:sp>
        <p:nvSpPr>
          <p:cNvPr id="79" name="Picture Placeholder 2">
            <a:extLst>
              <a:ext uri="{FF2B5EF4-FFF2-40B4-BE49-F238E27FC236}">
                <a16:creationId xmlns:a16="http://schemas.microsoft.com/office/drawing/2014/main" id="{649337E6-8710-4F9B-AE53-FDDFC8849CF6}"/>
              </a:ext>
            </a:extLst>
          </p:cNvPr>
          <p:cNvSpPr>
            <a:spLocks noGrp="1"/>
          </p:cNvSpPr>
          <p:nvPr>
            <p:ph type="pic" sz="quarter" idx="19" hasCustomPrompt="1"/>
          </p:nvPr>
        </p:nvSpPr>
        <p:spPr>
          <a:xfrm>
            <a:off x="2601865" y="5410208"/>
            <a:ext cx="1939655" cy="923925"/>
          </a:xfrm>
        </p:spPr>
        <p:txBody>
          <a:bodyPr/>
          <a:lstStyle>
            <a:lvl1pPr>
              <a:defRPr sz="1600">
                <a:solidFill>
                  <a:schemeClr val="bg1"/>
                </a:solidFill>
              </a:defRPr>
            </a:lvl1pPr>
          </a:lstStyle>
          <a:p>
            <a:r>
              <a:rPr lang="en-AU" dirty="0"/>
              <a:t>Click to add partner logos</a:t>
            </a:r>
          </a:p>
        </p:txBody>
      </p:sp>
      <p:sp>
        <p:nvSpPr>
          <p:cNvPr id="80" name="Picture Placeholder 2">
            <a:extLst>
              <a:ext uri="{FF2B5EF4-FFF2-40B4-BE49-F238E27FC236}">
                <a16:creationId xmlns:a16="http://schemas.microsoft.com/office/drawing/2014/main" id="{2E04A960-7ECB-4B73-A38E-482CE39F43DB}"/>
              </a:ext>
            </a:extLst>
          </p:cNvPr>
          <p:cNvSpPr>
            <a:spLocks noGrp="1"/>
          </p:cNvSpPr>
          <p:nvPr>
            <p:ph type="pic" sz="quarter" idx="20" hasCustomPrompt="1"/>
          </p:nvPr>
        </p:nvSpPr>
        <p:spPr>
          <a:xfrm>
            <a:off x="4703662" y="5410208"/>
            <a:ext cx="1939655" cy="923925"/>
          </a:xfrm>
        </p:spPr>
        <p:txBody>
          <a:bodyPr/>
          <a:lstStyle>
            <a:lvl1pPr>
              <a:defRPr sz="1600">
                <a:solidFill>
                  <a:schemeClr val="bg1"/>
                </a:solidFill>
              </a:defRPr>
            </a:lvl1pPr>
          </a:lstStyle>
          <a:p>
            <a:r>
              <a:rPr lang="en-AU" dirty="0"/>
              <a:t>Click to add partner logos</a:t>
            </a:r>
          </a:p>
        </p:txBody>
      </p:sp>
      <p:sp>
        <p:nvSpPr>
          <p:cNvPr id="194" name="Subtitle 139">
            <a:extLst>
              <a:ext uri="{FF2B5EF4-FFF2-40B4-BE49-F238E27FC236}">
                <a16:creationId xmlns:a16="http://schemas.microsoft.com/office/drawing/2014/main" id="{11B95767-3A13-4FFC-998D-AC0754C0EA35}"/>
              </a:ext>
            </a:extLst>
          </p:cNvPr>
          <p:cNvSpPr>
            <a:spLocks noGrp="1"/>
          </p:cNvSpPr>
          <p:nvPr>
            <p:ph type="subTitle" idx="1" hasCustomPrompt="1"/>
          </p:nvPr>
        </p:nvSpPr>
        <p:spPr>
          <a:xfrm>
            <a:off x="649967" y="2487775"/>
            <a:ext cx="4772203"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1200"/>
              </a:spcAft>
              <a:buNone/>
              <a:defRPr sz="3800" b="1">
                <a:solidFill>
                  <a:schemeClr val="bg1"/>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grpSp>
        <p:nvGrpSpPr>
          <p:cNvPr id="195" name="Group 4">
            <a:extLst>
              <a:ext uri="{FF2B5EF4-FFF2-40B4-BE49-F238E27FC236}">
                <a16:creationId xmlns:a16="http://schemas.microsoft.com/office/drawing/2014/main" id="{839C52C0-9A6F-4427-8D48-7BB28B00B546}"/>
              </a:ext>
            </a:extLst>
          </p:cNvPr>
          <p:cNvGrpSpPr>
            <a:grpSpLocks noChangeAspect="1"/>
          </p:cNvGrpSpPr>
          <p:nvPr userDrawn="1"/>
        </p:nvGrpSpPr>
        <p:grpSpPr bwMode="auto">
          <a:xfrm>
            <a:off x="561421" y="453778"/>
            <a:ext cx="2216381" cy="1666547"/>
            <a:chOff x="2864" y="1181"/>
            <a:chExt cx="1952" cy="1957"/>
          </a:xfrm>
        </p:grpSpPr>
        <p:sp>
          <p:nvSpPr>
            <p:cNvPr id="196" name="AutoShape 3">
              <a:extLst>
                <a:ext uri="{FF2B5EF4-FFF2-40B4-BE49-F238E27FC236}">
                  <a16:creationId xmlns:a16="http://schemas.microsoft.com/office/drawing/2014/main" id="{3CB4793C-5CCD-4F5B-BF61-B5519BB84563}"/>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7" name="Rectangle 5">
              <a:extLst>
                <a:ext uri="{FF2B5EF4-FFF2-40B4-BE49-F238E27FC236}">
                  <a16:creationId xmlns:a16="http://schemas.microsoft.com/office/drawing/2014/main" id="{9C22DE55-0539-4D47-B968-A6FFB052273F}"/>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8" name="Freeform 6">
              <a:extLst>
                <a:ext uri="{FF2B5EF4-FFF2-40B4-BE49-F238E27FC236}">
                  <a16:creationId xmlns:a16="http://schemas.microsoft.com/office/drawing/2014/main" id="{839E5D8B-8155-49D3-9C68-ADDFE2B147CA}"/>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9" name="Freeform 7">
              <a:extLst>
                <a:ext uri="{FF2B5EF4-FFF2-40B4-BE49-F238E27FC236}">
                  <a16:creationId xmlns:a16="http://schemas.microsoft.com/office/drawing/2014/main" id="{C63B0A4A-C98F-4375-81E7-CF6DC2A71A58}"/>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0" name="Freeform 8">
              <a:extLst>
                <a:ext uri="{FF2B5EF4-FFF2-40B4-BE49-F238E27FC236}">
                  <a16:creationId xmlns:a16="http://schemas.microsoft.com/office/drawing/2014/main" id="{AC870463-CB95-46E5-9190-D47D0A0AD6BE}"/>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1" name="Freeform 9">
              <a:extLst>
                <a:ext uri="{FF2B5EF4-FFF2-40B4-BE49-F238E27FC236}">
                  <a16:creationId xmlns:a16="http://schemas.microsoft.com/office/drawing/2014/main" id="{9C090A6E-F3FE-4492-A8E3-5CB015467A24}"/>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2" name="Freeform 10">
              <a:extLst>
                <a:ext uri="{FF2B5EF4-FFF2-40B4-BE49-F238E27FC236}">
                  <a16:creationId xmlns:a16="http://schemas.microsoft.com/office/drawing/2014/main" id="{D71279E6-2329-4AFD-BC71-783C75AD0ED2}"/>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3" name="Freeform 11">
              <a:extLst>
                <a:ext uri="{FF2B5EF4-FFF2-40B4-BE49-F238E27FC236}">
                  <a16:creationId xmlns:a16="http://schemas.microsoft.com/office/drawing/2014/main" id="{39F93875-8DCC-4364-BCAD-87D1A0395F1A}"/>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4" name="Freeform 12">
              <a:extLst>
                <a:ext uri="{FF2B5EF4-FFF2-40B4-BE49-F238E27FC236}">
                  <a16:creationId xmlns:a16="http://schemas.microsoft.com/office/drawing/2014/main" id="{B8A0F650-D849-4B73-9146-7E4514209561}"/>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5" name="Freeform 13">
              <a:extLst>
                <a:ext uri="{FF2B5EF4-FFF2-40B4-BE49-F238E27FC236}">
                  <a16:creationId xmlns:a16="http://schemas.microsoft.com/office/drawing/2014/main" id="{696C0D3B-E372-4329-A827-83F393655A81}"/>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6" name="Freeform 14">
              <a:extLst>
                <a:ext uri="{FF2B5EF4-FFF2-40B4-BE49-F238E27FC236}">
                  <a16:creationId xmlns:a16="http://schemas.microsoft.com/office/drawing/2014/main" id="{09187AF8-096B-4D9D-BECF-DA1ED2214482}"/>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7" name="Freeform 15">
              <a:extLst>
                <a:ext uri="{FF2B5EF4-FFF2-40B4-BE49-F238E27FC236}">
                  <a16:creationId xmlns:a16="http://schemas.microsoft.com/office/drawing/2014/main" id="{BCFC2B8D-A927-4FA6-ABAD-250666F7F98F}"/>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8" name="Freeform 16">
              <a:extLst>
                <a:ext uri="{FF2B5EF4-FFF2-40B4-BE49-F238E27FC236}">
                  <a16:creationId xmlns:a16="http://schemas.microsoft.com/office/drawing/2014/main" id="{393D1A0F-7858-45C7-9640-0EA05DE9625F}"/>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9" name="Freeform 17">
              <a:extLst>
                <a:ext uri="{FF2B5EF4-FFF2-40B4-BE49-F238E27FC236}">
                  <a16:creationId xmlns:a16="http://schemas.microsoft.com/office/drawing/2014/main" id="{9D9CC4FD-3E79-4B80-9CDC-9026604ACE3E}"/>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0" name="Freeform 18">
              <a:extLst>
                <a:ext uri="{FF2B5EF4-FFF2-40B4-BE49-F238E27FC236}">
                  <a16:creationId xmlns:a16="http://schemas.microsoft.com/office/drawing/2014/main" id="{6B9EF6BE-5CAC-4584-85C5-38722586BD4A}"/>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1" name="Freeform 19">
              <a:extLst>
                <a:ext uri="{FF2B5EF4-FFF2-40B4-BE49-F238E27FC236}">
                  <a16:creationId xmlns:a16="http://schemas.microsoft.com/office/drawing/2014/main" id="{CE9CBF70-A08F-4B3E-933C-5B383A7A0A01}"/>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2" name="Freeform 20">
              <a:extLst>
                <a:ext uri="{FF2B5EF4-FFF2-40B4-BE49-F238E27FC236}">
                  <a16:creationId xmlns:a16="http://schemas.microsoft.com/office/drawing/2014/main" id="{DCB129BA-B7EC-4145-AA2C-85E18362D540}"/>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3" name="Rectangle 21">
              <a:extLst>
                <a:ext uri="{FF2B5EF4-FFF2-40B4-BE49-F238E27FC236}">
                  <a16:creationId xmlns:a16="http://schemas.microsoft.com/office/drawing/2014/main" id="{E952D24A-E62C-4B35-A453-E2DB313C1CF9}"/>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4" name="Freeform 22">
              <a:extLst>
                <a:ext uri="{FF2B5EF4-FFF2-40B4-BE49-F238E27FC236}">
                  <a16:creationId xmlns:a16="http://schemas.microsoft.com/office/drawing/2014/main" id="{A616AFE6-9BCC-48E4-8C66-4AF9903EDA20}"/>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5" name="Freeform 23">
              <a:extLst>
                <a:ext uri="{FF2B5EF4-FFF2-40B4-BE49-F238E27FC236}">
                  <a16:creationId xmlns:a16="http://schemas.microsoft.com/office/drawing/2014/main" id="{14593CC9-FBBF-4EEA-A1D0-6472C18040C6}"/>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6" name="Freeform 24">
              <a:extLst>
                <a:ext uri="{FF2B5EF4-FFF2-40B4-BE49-F238E27FC236}">
                  <a16:creationId xmlns:a16="http://schemas.microsoft.com/office/drawing/2014/main" id="{C13B5AB5-D746-465E-AA3D-E87100FF9577}"/>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7" name="Freeform 25">
              <a:extLst>
                <a:ext uri="{FF2B5EF4-FFF2-40B4-BE49-F238E27FC236}">
                  <a16:creationId xmlns:a16="http://schemas.microsoft.com/office/drawing/2014/main" id="{D8C3E3A5-B063-4156-83BE-857D9A190CB2}"/>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8" name="Freeform 26">
              <a:extLst>
                <a:ext uri="{FF2B5EF4-FFF2-40B4-BE49-F238E27FC236}">
                  <a16:creationId xmlns:a16="http://schemas.microsoft.com/office/drawing/2014/main" id="{F9354ACE-2667-43D9-A9E4-35AF59FB09DC}"/>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9" name="Freeform 27">
              <a:extLst>
                <a:ext uri="{FF2B5EF4-FFF2-40B4-BE49-F238E27FC236}">
                  <a16:creationId xmlns:a16="http://schemas.microsoft.com/office/drawing/2014/main" id="{4500720B-9FE5-4FC6-BCC6-2C7F8F4E4DBE}"/>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0" name="Freeform 28">
              <a:extLst>
                <a:ext uri="{FF2B5EF4-FFF2-40B4-BE49-F238E27FC236}">
                  <a16:creationId xmlns:a16="http://schemas.microsoft.com/office/drawing/2014/main" id="{84BA71E3-588E-4AA6-AB1E-3CDB10C4FBBF}"/>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1" name="Freeform 29">
              <a:extLst>
                <a:ext uri="{FF2B5EF4-FFF2-40B4-BE49-F238E27FC236}">
                  <a16:creationId xmlns:a16="http://schemas.microsoft.com/office/drawing/2014/main" id="{BE3254C8-814E-4952-8200-C895058BA821}"/>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2" name="Freeform 30">
              <a:extLst>
                <a:ext uri="{FF2B5EF4-FFF2-40B4-BE49-F238E27FC236}">
                  <a16:creationId xmlns:a16="http://schemas.microsoft.com/office/drawing/2014/main" id="{331888C2-72FE-4B1E-BB9E-F6E7C5762FD5}"/>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3" name="Freeform 31">
              <a:extLst>
                <a:ext uri="{FF2B5EF4-FFF2-40B4-BE49-F238E27FC236}">
                  <a16:creationId xmlns:a16="http://schemas.microsoft.com/office/drawing/2014/main" id="{9BDBD28C-CE53-4274-AAA7-FA2D3C043C98}"/>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4" name="Freeform 32">
              <a:extLst>
                <a:ext uri="{FF2B5EF4-FFF2-40B4-BE49-F238E27FC236}">
                  <a16:creationId xmlns:a16="http://schemas.microsoft.com/office/drawing/2014/main" id="{AFC524B2-1374-4D2A-8E7E-8CEEA8756B78}"/>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5" name="Freeform 34">
              <a:extLst>
                <a:ext uri="{FF2B5EF4-FFF2-40B4-BE49-F238E27FC236}">
                  <a16:creationId xmlns:a16="http://schemas.microsoft.com/office/drawing/2014/main" id="{159C63ED-119F-4995-A908-DBB2293E7D27}"/>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6" name="Freeform 35">
              <a:extLst>
                <a:ext uri="{FF2B5EF4-FFF2-40B4-BE49-F238E27FC236}">
                  <a16:creationId xmlns:a16="http://schemas.microsoft.com/office/drawing/2014/main" id="{9D9FDAB1-BF5D-47C0-A4DE-38264D999D9A}"/>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7" name="Freeform 36">
              <a:extLst>
                <a:ext uri="{FF2B5EF4-FFF2-40B4-BE49-F238E27FC236}">
                  <a16:creationId xmlns:a16="http://schemas.microsoft.com/office/drawing/2014/main" id="{C1ABD4F8-3CE7-417B-8CCD-4879D33FA898}"/>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8" name="Freeform 37">
              <a:extLst>
                <a:ext uri="{FF2B5EF4-FFF2-40B4-BE49-F238E27FC236}">
                  <a16:creationId xmlns:a16="http://schemas.microsoft.com/office/drawing/2014/main" id="{103F22C4-1CD6-4EF0-905B-92AB362F75AD}"/>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9" name="Freeform 38">
              <a:extLst>
                <a:ext uri="{FF2B5EF4-FFF2-40B4-BE49-F238E27FC236}">
                  <a16:creationId xmlns:a16="http://schemas.microsoft.com/office/drawing/2014/main" id="{B6C6E0C7-2C51-494C-96A1-A7080C7BC70F}"/>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0" name="Freeform 39">
              <a:extLst>
                <a:ext uri="{FF2B5EF4-FFF2-40B4-BE49-F238E27FC236}">
                  <a16:creationId xmlns:a16="http://schemas.microsoft.com/office/drawing/2014/main" id="{5E3AA035-F1DE-4980-A6F9-03834D684014}"/>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1" name="Freeform 40">
              <a:extLst>
                <a:ext uri="{FF2B5EF4-FFF2-40B4-BE49-F238E27FC236}">
                  <a16:creationId xmlns:a16="http://schemas.microsoft.com/office/drawing/2014/main" id="{130ADC70-2CD1-418A-84DE-3F38ABE7398D}"/>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2" name="Freeform 41">
              <a:extLst>
                <a:ext uri="{FF2B5EF4-FFF2-40B4-BE49-F238E27FC236}">
                  <a16:creationId xmlns:a16="http://schemas.microsoft.com/office/drawing/2014/main" id="{B7EA4B72-1CA4-476A-B6D6-852CAC06C8C0}"/>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3" name="Freeform 42">
              <a:extLst>
                <a:ext uri="{FF2B5EF4-FFF2-40B4-BE49-F238E27FC236}">
                  <a16:creationId xmlns:a16="http://schemas.microsoft.com/office/drawing/2014/main" id="{9BCDC689-AB36-471E-A19F-6DF6BDFA4802}"/>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4" name="Freeform 43">
              <a:extLst>
                <a:ext uri="{FF2B5EF4-FFF2-40B4-BE49-F238E27FC236}">
                  <a16:creationId xmlns:a16="http://schemas.microsoft.com/office/drawing/2014/main" id="{F84B1191-49BD-42D8-9DD8-54B1025B855D}"/>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5" name="Freeform 44">
              <a:extLst>
                <a:ext uri="{FF2B5EF4-FFF2-40B4-BE49-F238E27FC236}">
                  <a16:creationId xmlns:a16="http://schemas.microsoft.com/office/drawing/2014/main" id="{3F36B0B7-B248-4C36-ACAA-F57D604F9962}"/>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6" name="Freeform 45">
              <a:extLst>
                <a:ext uri="{FF2B5EF4-FFF2-40B4-BE49-F238E27FC236}">
                  <a16:creationId xmlns:a16="http://schemas.microsoft.com/office/drawing/2014/main" id="{6C40B266-66D2-4AA5-AF83-82341DD03386}"/>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7" name="Freeform 46">
              <a:extLst>
                <a:ext uri="{FF2B5EF4-FFF2-40B4-BE49-F238E27FC236}">
                  <a16:creationId xmlns:a16="http://schemas.microsoft.com/office/drawing/2014/main" id="{0F6CDDCC-C889-48AC-B016-7F6405161B43}"/>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8" name="Freeform 47">
              <a:extLst>
                <a:ext uri="{FF2B5EF4-FFF2-40B4-BE49-F238E27FC236}">
                  <a16:creationId xmlns:a16="http://schemas.microsoft.com/office/drawing/2014/main" id="{292792DB-44D2-43DB-9EBE-FD22D8E4DBED}"/>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9" name="Freeform 48">
              <a:extLst>
                <a:ext uri="{FF2B5EF4-FFF2-40B4-BE49-F238E27FC236}">
                  <a16:creationId xmlns:a16="http://schemas.microsoft.com/office/drawing/2014/main" id="{A70696E9-E2B2-4865-A0C3-E3E4E7CAB854}"/>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0" name="Freeform 49">
              <a:extLst>
                <a:ext uri="{FF2B5EF4-FFF2-40B4-BE49-F238E27FC236}">
                  <a16:creationId xmlns:a16="http://schemas.microsoft.com/office/drawing/2014/main" id="{8131D599-F06F-4922-A462-921AB0B9CFB1}"/>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1" name="Freeform 50">
              <a:extLst>
                <a:ext uri="{FF2B5EF4-FFF2-40B4-BE49-F238E27FC236}">
                  <a16:creationId xmlns:a16="http://schemas.microsoft.com/office/drawing/2014/main" id="{5737B435-E8F8-4CDD-89CD-FF0682FDEDF2}"/>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2" name="Freeform 51">
              <a:extLst>
                <a:ext uri="{FF2B5EF4-FFF2-40B4-BE49-F238E27FC236}">
                  <a16:creationId xmlns:a16="http://schemas.microsoft.com/office/drawing/2014/main" id="{BC9AEEE5-3792-4999-8681-0EA0B20F09F5}"/>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3" name="Freeform 52">
              <a:extLst>
                <a:ext uri="{FF2B5EF4-FFF2-40B4-BE49-F238E27FC236}">
                  <a16:creationId xmlns:a16="http://schemas.microsoft.com/office/drawing/2014/main" id="{D1D6BC8B-EF90-45E5-B12E-445E7D0308BA}"/>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4" name="Freeform 53">
              <a:extLst>
                <a:ext uri="{FF2B5EF4-FFF2-40B4-BE49-F238E27FC236}">
                  <a16:creationId xmlns:a16="http://schemas.microsoft.com/office/drawing/2014/main" id="{C63921BB-161E-4135-A152-58519C262B47}"/>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5" name="Freeform 54">
              <a:extLst>
                <a:ext uri="{FF2B5EF4-FFF2-40B4-BE49-F238E27FC236}">
                  <a16:creationId xmlns:a16="http://schemas.microsoft.com/office/drawing/2014/main" id="{B6D7A211-0B1F-4C02-A9F3-006FB08102CF}"/>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6" name="Freeform 55">
              <a:extLst>
                <a:ext uri="{FF2B5EF4-FFF2-40B4-BE49-F238E27FC236}">
                  <a16:creationId xmlns:a16="http://schemas.microsoft.com/office/drawing/2014/main" id="{A0B3206B-507B-4015-A9A2-E0896DFADFD2}"/>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7" name="Freeform 56">
              <a:extLst>
                <a:ext uri="{FF2B5EF4-FFF2-40B4-BE49-F238E27FC236}">
                  <a16:creationId xmlns:a16="http://schemas.microsoft.com/office/drawing/2014/main" id="{984BAC3F-9CA8-4015-A952-B9446F68D3BD}"/>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8" name="Freeform 57">
              <a:extLst>
                <a:ext uri="{FF2B5EF4-FFF2-40B4-BE49-F238E27FC236}">
                  <a16:creationId xmlns:a16="http://schemas.microsoft.com/office/drawing/2014/main" id="{4CDFC29E-4326-4DB6-9AAB-572FEBFC9487}"/>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9" name="Freeform 58">
              <a:extLst>
                <a:ext uri="{FF2B5EF4-FFF2-40B4-BE49-F238E27FC236}">
                  <a16:creationId xmlns:a16="http://schemas.microsoft.com/office/drawing/2014/main" id="{76FF4184-4BBE-41C5-9C00-615CF27EECAC}"/>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50" name="Freeform 59">
              <a:extLst>
                <a:ext uri="{FF2B5EF4-FFF2-40B4-BE49-F238E27FC236}">
                  <a16:creationId xmlns:a16="http://schemas.microsoft.com/office/drawing/2014/main" id="{1DC69F4A-1996-4C8C-9C03-DD93CF410081}"/>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51" name="Freeform 60">
              <a:extLst>
                <a:ext uri="{FF2B5EF4-FFF2-40B4-BE49-F238E27FC236}">
                  <a16:creationId xmlns:a16="http://schemas.microsoft.com/office/drawing/2014/main" id="{756AAD03-1CA0-40B0-B5AC-5BA605B2947F}"/>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52" name="Freeform 61">
              <a:extLst>
                <a:ext uri="{FF2B5EF4-FFF2-40B4-BE49-F238E27FC236}">
                  <a16:creationId xmlns:a16="http://schemas.microsoft.com/office/drawing/2014/main" id="{5D3472D0-A7F1-4E13-9454-78B7364B2EBD}"/>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53" name="Freeform 62">
              <a:extLst>
                <a:ext uri="{FF2B5EF4-FFF2-40B4-BE49-F238E27FC236}">
                  <a16:creationId xmlns:a16="http://schemas.microsoft.com/office/drawing/2014/main" id="{02302272-5BAA-46C1-8B4E-932590DED077}"/>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grpSp>
      <p:sp>
        <p:nvSpPr>
          <p:cNvPr id="254" name="Picture Placeholder 253">
            <a:extLst>
              <a:ext uri="{FF2B5EF4-FFF2-40B4-BE49-F238E27FC236}">
                <a16:creationId xmlns:a16="http://schemas.microsoft.com/office/drawing/2014/main" id="{E5AF71EF-D58B-4930-B671-3D00D2D01AC7}"/>
              </a:ext>
            </a:extLst>
          </p:cNvPr>
          <p:cNvSpPr>
            <a:spLocks noGrp="1"/>
          </p:cNvSpPr>
          <p:nvPr>
            <p:ph type="pic" sz="quarter" idx="22" hasCustomPrompt="1"/>
          </p:nvPr>
        </p:nvSpPr>
        <p:spPr>
          <a:xfrm>
            <a:off x="5496040" y="1032581"/>
            <a:ext cx="6707960" cy="5829165"/>
          </a:xfrm>
          <a:custGeom>
            <a:avLst/>
            <a:gdLst>
              <a:gd name="connsiteX0" fmla="*/ 5030970 w 5030970"/>
              <a:gd name="connsiteY0" fmla="*/ 0 h 5829165"/>
              <a:gd name="connsiteX1" fmla="*/ 5030970 w 5030970"/>
              <a:gd name="connsiteY1" fmla="*/ 3728125 h 5829165"/>
              <a:gd name="connsiteX2" fmla="*/ 5030970 w 5030970"/>
              <a:gd name="connsiteY2" fmla="*/ 4950795 h 5829165"/>
              <a:gd name="connsiteX3" fmla="*/ 5030970 w 5030970"/>
              <a:gd name="connsiteY3" fmla="*/ 5825420 h 5829165"/>
              <a:gd name="connsiteX4" fmla="*/ 1203343 w 5030970"/>
              <a:gd name="connsiteY4" fmla="*/ 5825420 h 5829165"/>
              <a:gd name="connsiteX5" fmla="*/ 1189166 w 5030970"/>
              <a:gd name="connsiteY5" fmla="*/ 5829165 h 5829165"/>
              <a:gd name="connsiteX6" fmla="*/ 957128 w 5030970"/>
              <a:gd name="connsiteY6" fmla="*/ 4950795 h 5829165"/>
              <a:gd name="connsiteX7" fmla="*/ 952075 w 5030970"/>
              <a:gd name="connsiteY7" fmla="*/ 4950795 h 5829165"/>
              <a:gd name="connsiteX8" fmla="*/ 0 w 5030970"/>
              <a:gd name="connsiteY8" fmla="*/ 1349609 h 58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0970" h="5829165">
                <a:moveTo>
                  <a:pt x="5030970" y="0"/>
                </a:moveTo>
                <a:lnTo>
                  <a:pt x="5030970" y="3728125"/>
                </a:lnTo>
                <a:lnTo>
                  <a:pt x="5030970" y="4950795"/>
                </a:lnTo>
                <a:lnTo>
                  <a:pt x="5030970" y="5825420"/>
                </a:lnTo>
                <a:lnTo>
                  <a:pt x="1203343" y="5825420"/>
                </a:lnTo>
                <a:lnTo>
                  <a:pt x="1189166" y="5829165"/>
                </a:lnTo>
                <a:lnTo>
                  <a:pt x="957128" y="4950795"/>
                </a:lnTo>
                <a:lnTo>
                  <a:pt x="952075" y="4950795"/>
                </a:lnTo>
                <a:lnTo>
                  <a:pt x="0" y="1349609"/>
                </a:lnTo>
                <a:close/>
              </a:path>
            </a:pathLst>
          </a:custGeom>
          <a:noFill/>
        </p:spPr>
        <p:txBody>
          <a:bodyPr wrap="square" lIns="576000" tIns="1728000" rIns="360000" bIns="360000">
            <a:noAutofit/>
          </a:bodyPr>
          <a:lstStyle>
            <a:lvl1pPr algn="l">
              <a:defRPr sz="1600">
                <a:solidFill>
                  <a:schemeClr val="tx1">
                    <a:lumMod val="50000"/>
                    <a:lumOff val="50000"/>
                  </a:schemeClr>
                </a:solidFill>
              </a:defRPr>
            </a:lvl1pPr>
          </a:lstStyle>
          <a:p>
            <a:r>
              <a:rPr lang="en-AU" noProof="0" dirty="0"/>
              <a:t>Click central icon to add picture or pattern</a:t>
            </a:r>
          </a:p>
        </p:txBody>
      </p:sp>
      <p:sp>
        <p:nvSpPr>
          <p:cNvPr id="70" name="Text Placeholder 135">
            <a:extLst>
              <a:ext uri="{FF2B5EF4-FFF2-40B4-BE49-F238E27FC236}">
                <a16:creationId xmlns:a16="http://schemas.microsoft.com/office/drawing/2014/main" id="{0443CBF0-AF90-4B9B-A3C5-CDEF3FF57FA5}"/>
              </a:ext>
            </a:extLst>
          </p:cNvPr>
          <p:cNvSpPr>
            <a:spLocks noGrp="1"/>
          </p:cNvSpPr>
          <p:nvPr>
            <p:ph type="body" sz="quarter" idx="23" hasCustomPrompt="1"/>
          </p:nvPr>
        </p:nvSpPr>
        <p:spPr>
          <a:xfrm>
            <a:off x="3198431" y="630906"/>
            <a:ext cx="288000" cy="10800"/>
          </a:xfrm>
          <a:solidFill>
            <a:schemeClr val="bg1"/>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Tree>
    <p:extLst>
      <p:ext uri="{BB962C8B-B14F-4D97-AF65-F5344CB8AC3E}">
        <p14:creationId xmlns:p14="http://schemas.microsoft.com/office/powerpoint/2010/main" val="382729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D58588-3115-4D91-8967-975554DA1FF9}"/>
              </a:ext>
            </a:extLst>
          </p:cNvPr>
          <p:cNvSpPr txBox="1"/>
          <p:nvPr userDrawn="1"/>
        </p:nvSpPr>
        <p:spPr>
          <a:xfrm>
            <a:off x="1835268" y="1387418"/>
            <a:ext cx="3390900" cy="462778"/>
          </a:xfrm>
          <a:prstGeom prst="rect">
            <a:avLst/>
          </a:prstGeom>
        </p:spPr>
        <p:txBody>
          <a:bodyPr vert="horz" wrap="square" lIns="91440" tIns="45720" rIns="91440" bIns="45720" rtlCol="0" anchor="ctr">
            <a:noAutofit/>
          </a:bodyPr>
          <a:lstStyle/>
          <a:p>
            <a:pPr algn="r"/>
            <a:r>
              <a:rPr lang="en-US" sz="3000" b="0" dirty="0">
                <a:solidFill>
                  <a:schemeClr val="tx1"/>
                </a:solidFill>
                <a:latin typeface="Roboto" charset="0"/>
                <a:ea typeface="Roboto" charset="0"/>
                <a:cs typeface="Roboto" charset="0"/>
              </a:rPr>
              <a:t>Agenda</a:t>
            </a:r>
          </a:p>
        </p:txBody>
      </p:sp>
      <p:sp>
        <p:nvSpPr>
          <p:cNvPr id="8" name="Text Placeholder 7">
            <a:extLst>
              <a:ext uri="{FF2B5EF4-FFF2-40B4-BE49-F238E27FC236}">
                <a16:creationId xmlns:a16="http://schemas.microsoft.com/office/drawing/2014/main" id="{0AAB6A2B-C32D-4674-8599-3503D39D97DE}"/>
              </a:ext>
            </a:extLst>
          </p:cNvPr>
          <p:cNvSpPr>
            <a:spLocks noGrp="1"/>
          </p:cNvSpPr>
          <p:nvPr>
            <p:ph type="body" sz="quarter" idx="41" hasCustomPrompt="1"/>
          </p:nvPr>
        </p:nvSpPr>
        <p:spPr>
          <a:xfrm>
            <a:off x="6174412" y="1491767"/>
            <a:ext cx="454269" cy="312700"/>
          </a:xfrm>
        </p:spPr>
        <p:txBody>
          <a:bodyPr vert="horz" lIns="91440" tIns="0" rIns="91440" bIns="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9" name="Text Placeholder 7">
            <a:extLst>
              <a:ext uri="{FF2B5EF4-FFF2-40B4-BE49-F238E27FC236}">
                <a16:creationId xmlns:a16="http://schemas.microsoft.com/office/drawing/2014/main" id="{F1F54B19-04B4-4A88-9FCB-69A35ADCCA71}"/>
              </a:ext>
            </a:extLst>
          </p:cNvPr>
          <p:cNvSpPr>
            <a:spLocks noGrp="1"/>
          </p:cNvSpPr>
          <p:nvPr>
            <p:ph type="body" sz="quarter" idx="42" hasCustomPrompt="1"/>
          </p:nvPr>
        </p:nvSpPr>
        <p:spPr>
          <a:xfrm>
            <a:off x="6628681" y="1491767"/>
            <a:ext cx="4917831"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10" name="Text Placeholder 7">
            <a:extLst>
              <a:ext uri="{FF2B5EF4-FFF2-40B4-BE49-F238E27FC236}">
                <a16:creationId xmlns:a16="http://schemas.microsoft.com/office/drawing/2014/main" id="{A0D58C4A-880A-45EA-A838-E28322D01C2E}"/>
              </a:ext>
            </a:extLst>
          </p:cNvPr>
          <p:cNvSpPr>
            <a:spLocks noGrp="1"/>
          </p:cNvSpPr>
          <p:nvPr>
            <p:ph type="body" sz="quarter" idx="44" hasCustomPrompt="1"/>
          </p:nvPr>
        </p:nvSpPr>
        <p:spPr>
          <a:xfrm>
            <a:off x="6174412" y="2109266"/>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11" name="Text Placeholder 7">
            <a:extLst>
              <a:ext uri="{FF2B5EF4-FFF2-40B4-BE49-F238E27FC236}">
                <a16:creationId xmlns:a16="http://schemas.microsoft.com/office/drawing/2014/main" id="{5E4FA848-4906-49A9-A62F-6D6E977000BB}"/>
              </a:ext>
            </a:extLst>
          </p:cNvPr>
          <p:cNvSpPr>
            <a:spLocks noGrp="1"/>
          </p:cNvSpPr>
          <p:nvPr>
            <p:ph type="body" sz="quarter" idx="45" hasCustomPrompt="1"/>
          </p:nvPr>
        </p:nvSpPr>
        <p:spPr>
          <a:xfrm>
            <a:off x="6628681" y="2109266"/>
            <a:ext cx="4917831"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12" name="Text Placeholder 7">
            <a:extLst>
              <a:ext uri="{FF2B5EF4-FFF2-40B4-BE49-F238E27FC236}">
                <a16:creationId xmlns:a16="http://schemas.microsoft.com/office/drawing/2014/main" id="{DDC93BEE-BD73-4DFA-A590-0BFB77E44EFA}"/>
              </a:ext>
            </a:extLst>
          </p:cNvPr>
          <p:cNvSpPr>
            <a:spLocks noGrp="1"/>
          </p:cNvSpPr>
          <p:nvPr>
            <p:ph type="body" sz="quarter" idx="47" hasCustomPrompt="1"/>
          </p:nvPr>
        </p:nvSpPr>
        <p:spPr>
          <a:xfrm>
            <a:off x="6174412" y="2726765"/>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13" name="Text Placeholder 7">
            <a:extLst>
              <a:ext uri="{FF2B5EF4-FFF2-40B4-BE49-F238E27FC236}">
                <a16:creationId xmlns:a16="http://schemas.microsoft.com/office/drawing/2014/main" id="{71312D4F-9767-4E4C-967B-F4B4210B31DA}"/>
              </a:ext>
            </a:extLst>
          </p:cNvPr>
          <p:cNvSpPr>
            <a:spLocks noGrp="1"/>
          </p:cNvSpPr>
          <p:nvPr>
            <p:ph type="body" sz="quarter" idx="48" hasCustomPrompt="1"/>
          </p:nvPr>
        </p:nvSpPr>
        <p:spPr>
          <a:xfrm>
            <a:off x="6628681" y="2726765"/>
            <a:ext cx="4917831"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14" name="Text Placeholder 7">
            <a:extLst>
              <a:ext uri="{FF2B5EF4-FFF2-40B4-BE49-F238E27FC236}">
                <a16:creationId xmlns:a16="http://schemas.microsoft.com/office/drawing/2014/main" id="{9AB6998B-9C91-4A33-9326-E821375B7BEC}"/>
              </a:ext>
            </a:extLst>
          </p:cNvPr>
          <p:cNvSpPr>
            <a:spLocks noGrp="1"/>
          </p:cNvSpPr>
          <p:nvPr>
            <p:ph type="body" sz="quarter" idx="50" hasCustomPrompt="1"/>
          </p:nvPr>
        </p:nvSpPr>
        <p:spPr>
          <a:xfrm>
            <a:off x="6174412" y="3338879"/>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15" name="Text Placeholder 7">
            <a:extLst>
              <a:ext uri="{FF2B5EF4-FFF2-40B4-BE49-F238E27FC236}">
                <a16:creationId xmlns:a16="http://schemas.microsoft.com/office/drawing/2014/main" id="{16A34D21-3753-4793-8EA4-0EF98FBC1700}"/>
              </a:ext>
            </a:extLst>
          </p:cNvPr>
          <p:cNvSpPr>
            <a:spLocks noGrp="1"/>
          </p:cNvSpPr>
          <p:nvPr>
            <p:ph type="body" sz="quarter" idx="51" hasCustomPrompt="1"/>
          </p:nvPr>
        </p:nvSpPr>
        <p:spPr>
          <a:xfrm>
            <a:off x="6628681" y="3338879"/>
            <a:ext cx="4917831"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16" name="Text Placeholder 7">
            <a:extLst>
              <a:ext uri="{FF2B5EF4-FFF2-40B4-BE49-F238E27FC236}">
                <a16:creationId xmlns:a16="http://schemas.microsoft.com/office/drawing/2014/main" id="{17A49A15-342C-4E91-A598-18E0067C04E9}"/>
              </a:ext>
            </a:extLst>
          </p:cNvPr>
          <p:cNvSpPr>
            <a:spLocks noGrp="1"/>
          </p:cNvSpPr>
          <p:nvPr>
            <p:ph type="body" sz="quarter" idx="53" hasCustomPrompt="1"/>
          </p:nvPr>
        </p:nvSpPr>
        <p:spPr>
          <a:xfrm>
            <a:off x="6174412" y="3950943"/>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17" name="Text Placeholder 7">
            <a:extLst>
              <a:ext uri="{FF2B5EF4-FFF2-40B4-BE49-F238E27FC236}">
                <a16:creationId xmlns:a16="http://schemas.microsoft.com/office/drawing/2014/main" id="{E6937A51-FA8E-412F-8835-025288F5A9F3}"/>
              </a:ext>
            </a:extLst>
          </p:cNvPr>
          <p:cNvSpPr>
            <a:spLocks noGrp="1"/>
          </p:cNvSpPr>
          <p:nvPr>
            <p:ph type="body" sz="quarter" idx="54" hasCustomPrompt="1"/>
          </p:nvPr>
        </p:nvSpPr>
        <p:spPr>
          <a:xfrm>
            <a:off x="6628681" y="3950943"/>
            <a:ext cx="4917831"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18" name="Text Placeholder 7">
            <a:extLst>
              <a:ext uri="{FF2B5EF4-FFF2-40B4-BE49-F238E27FC236}">
                <a16:creationId xmlns:a16="http://schemas.microsoft.com/office/drawing/2014/main" id="{0C777AA3-227C-40F1-8613-91842351326E}"/>
              </a:ext>
            </a:extLst>
          </p:cNvPr>
          <p:cNvSpPr>
            <a:spLocks noGrp="1"/>
          </p:cNvSpPr>
          <p:nvPr>
            <p:ph type="body" sz="quarter" idx="56" hasCustomPrompt="1"/>
          </p:nvPr>
        </p:nvSpPr>
        <p:spPr>
          <a:xfrm>
            <a:off x="6174412" y="4563007"/>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19" name="Text Placeholder 7">
            <a:extLst>
              <a:ext uri="{FF2B5EF4-FFF2-40B4-BE49-F238E27FC236}">
                <a16:creationId xmlns:a16="http://schemas.microsoft.com/office/drawing/2014/main" id="{272EE8A2-0287-4B91-A2D2-8F5BF802FD79}"/>
              </a:ext>
            </a:extLst>
          </p:cNvPr>
          <p:cNvSpPr>
            <a:spLocks noGrp="1"/>
          </p:cNvSpPr>
          <p:nvPr>
            <p:ph type="body" sz="quarter" idx="57" hasCustomPrompt="1"/>
          </p:nvPr>
        </p:nvSpPr>
        <p:spPr>
          <a:xfrm>
            <a:off x="6628681" y="4563007"/>
            <a:ext cx="4917831"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20" name="Text Placeholder 7">
            <a:extLst>
              <a:ext uri="{FF2B5EF4-FFF2-40B4-BE49-F238E27FC236}">
                <a16:creationId xmlns:a16="http://schemas.microsoft.com/office/drawing/2014/main" id="{4B1123ED-4CB8-4A99-A334-872400196737}"/>
              </a:ext>
            </a:extLst>
          </p:cNvPr>
          <p:cNvSpPr>
            <a:spLocks noGrp="1"/>
          </p:cNvSpPr>
          <p:nvPr>
            <p:ph type="body" sz="quarter" idx="59" hasCustomPrompt="1"/>
          </p:nvPr>
        </p:nvSpPr>
        <p:spPr>
          <a:xfrm>
            <a:off x="6174412" y="5175071"/>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21" name="Text Placeholder 7">
            <a:extLst>
              <a:ext uri="{FF2B5EF4-FFF2-40B4-BE49-F238E27FC236}">
                <a16:creationId xmlns:a16="http://schemas.microsoft.com/office/drawing/2014/main" id="{D5DC2637-A3D4-49FA-B128-BE14D703AC50}"/>
              </a:ext>
            </a:extLst>
          </p:cNvPr>
          <p:cNvSpPr>
            <a:spLocks noGrp="1"/>
          </p:cNvSpPr>
          <p:nvPr>
            <p:ph type="body" sz="quarter" idx="60" hasCustomPrompt="1"/>
          </p:nvPr>
        </p:nvSpPr>
        <p:spPr>
          <a:xfrm>
            <a:off x="6628681" y="5175071"/>
            <a:ext cx="4917831"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22" name="Rectangle 21">
            <a:extLst>
              <a:ext uri="{FF2B5EF4-FFF2-40B4-BE49-F238E27FC236}">
                <a16:creationId xmlns:a16="http://schemas.microsoft.com/office/drawing/2014/main" id="{E91BB36C-5D41-4CBD-BB25-6D36AF63DF8E}"/>
              </a:ext>
            </a:extLst>
          </p:cNvPr>
          <p:cNvSpPr/>
          <p:nvPr userDrawn="1"/>
        </p:nvSpPr>
        <p:spPr>
          <a:xfrm>
            <a:off x="0" y="0"/>
            <a:ext cx="12179808" cy="684885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Roboto" pitchFamily="2" charset="0"/>
              <a:ea typeface="Roboto" pitchFamily="2" charset="0"/>
            </a:endParaRPr>
          </a:p>
        </p:txBody>
      </p:sp>
      <p:pic>
        <p:nvPicPr>
          <p:cNvPr id="23" name="Picture 22">
            <a:extLst>
              <a:ext uri="{FF2B5EF4-FFF2-40B4-BE49-F238E27FC236}">
                <a16:creationId xmlns:a16="http://schemas.microsoft.com/office/drawing/2014/main" id="{7F217E26-F88C-4F50-81D5-28CC2F0729C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8654" y="6290380"/>
            <a:ext cx="1848757" cy="410835"/>
          </a:xfrm>
          <a:prstGeom prst="rect">
            <a:avLst/>
          </a:prstGeom>
        </p:spPr>
      </p:pic>
    </p:spTree>
    <p:extLst>
      <p:ext uri="{BB962C8B-B14F-4D97-AF65-F5344CB8AC3E}">
        <p14:creationId xmlns:p14="http://schemas.microsoft.com/office/powerpoint/2010/main" val="37524392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B-partner">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90DF213-662F-4F0F-AF3A-12E90D6AB403}"/>
              </a:ext>
            </a:extLst>
          </p:cNvPr>
          <p:cNvSpPr/>
          <p:nvPr userDrawn="1"/>
        </p:nvSpPr>
        <p:spPr>
          <a:xfrm>
            <a:off x="-1" y="-1"/>
            <a:ext cx="1220400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sp>
        <p:nvSpPr>
          <p:cNvPr id="66" name="Picture Placeholder 2">
            <a:extLst>
              <a:ext uri="{FF2B5EF4-FFF2-40B4-BE49-F238E27FC236}">
                <a16:creationId xmlns:a16="http://schemas.microsoft.com/office/drawing/2014/main" id="{A60525C7-BF5C-4763-BFD2-4489EB5B78B7}"/>
              </a:ext>
            </a:extLst>
          </p:cNvPr>
          <p:cNvSpPr>
            <a:spLocks noGrp="1"/>
          </p:cNvSpPr>
          <p:nvPr>
            <p:ph type="pic" sz="quarter" idx="18" hasCustomPrompt="1"/>
          </p:nvPr>
        </p:nvSpPr>
        <p:spPr>
          <a:xfrm>
            <a:off x="500067" y="5410208"/>
            <a:ext cx="1939655" cy="923925"/>
          </a:xfrm>
        </p:spPr>
        <p:txBody>
          <a:bodyPr/>
          <a:lstStyle>
            <a:lvl1pPr>
              <a:defRPr sz="1600">
                <a:solidFill>
                  <a:schemeClr val="tx1">
                    <a:lumMod val="50000"/>
                    <a:lumOff val="50000"/>
                  </a:schemeClr>
                </a:solidFill>
              </a:defRPr>
            </a:lvl1pPr>
          </a:lstStyle>
          <a:p>
            <a:r>
              <a:rPr lang="en-AU" dirty="0"/>
              <a:t>Click to add partner logos</a:t>
            </a:r>
          </a:p>
        </p:txBody>
      </p:sp>
      <p:sp>
        <p:nvSpPr>
          <p:cNvPr id="67" name="Picture Placeholder 2">
            <a:extLst>
              <a:ext uri="{FF2B5EF4-FFF2-40B4-BE49-F238E27FC236}">
                <a16:creationId xmlns:a16="http://schemas.microsoft.com/office/drawing/2014/main" id="{2B0AC9A8-08B7-4674-84A9-EE81504DB88C}"/>
              </a:ext>
            </a:extLst>
          </p:cNvPr>
          <p:cNvSpPr>
            <a:spLocks noGrp="1"/>
          </p:cNvSpPr>
          <p:nvPr>
            <p:ph type="pic" sz="quarter" idx="19" hasCustomPrompt="1"/>
          </p:nvPr>
        </p:nvSpPr>
        <p:spPr>
          <a:xfrm>
            <a:off x="2601865" y="5410208"/>
            <a:ext cx="1939655" cy="923925"/>
          </a:xfrm>
        </p:spPr>
        <p:txBody>
          <a:bodyPr/>
          <a:lstStyle>
            <a:lvl1pPr>
              <a:defRPr sz="1600">
                <a:solidFill>
                  <a:schemeClr val="tx1">
                    <a:lumMod val="50000"/>
                    <a:lumOff val="50000"/>
                  </a:schemeClr>
                </a:solidFill>
              </a:defRPr>
            </a:lvl1pPr>
          </a:lstStyle>
          <a:p>
            <a:r>
              <a:rPr lang="en-AU" dirty="0"/>
              <a:t>Click to add partner logos</a:t>
            </a:r>
          </a:p>
        </p:txBody>
      </p:sp>
      <p:sp>
        <p:nvSpPr>
          <p:cNvPr id="68" name="Picture Placeholder 2">
            <a:extLst>
              <a:ext uri="{FF2B5EF4-FFF2-40B4-BE49-F238E27FC236}">
                <a16:creationId xmlns:a16="http://schemas.microsoft.com/office/drawing/2014/main" id="{05998953-BBE0-4246-B9BC-50453554F00A}"/>
              </a:ext>
            </a:extLst>
          </p:cNvPr>
          <p:cNvSpPr>
            <a:spLocks noGrp="1"/>
          </p:cNvSpPr>
          <p:nvPr>
            <p:ph type="pic" sz="quarter" idx="20" hasCustomPrompt="1"/>
          </p:nvPr>
        </p:nvSpPr>
        <p:spPr>
          <a:xfrm>
            <a:off x="4703662" y="5410208"/>
            <a:ext cx="1939655" cy="923925"/>
          </a:xfrm>
        </p:spPr>
        <p:txBody>
          <a:bodyPr/>
          <a:lstStyle>
            <a:lvl1pPr>
              <a:defRPr sz="1600">
                <a:solidFill>
                  <a:schemeClr val="tx1">
                    <a:lumMod val="50000"/>
                    <a:lumOff val="50000"/>
                  </a:schemeClr>
                </a:solidFill>
              </a:defRPr>
            </a:lvl1pPr>
          </a:lstStyle>
          <a:p>
            <a:r>
              <a:rPr lang="en-AU" dirty="0"/>
              <a:t>Click to add partner logos</a:t>
            </a:r>
          </a:p>
        </p:txBody>
      </p:sp>
      <p:sp>
        <p:nvSpPr>
          <p:cNvPr id="132" name="Text Placeholder 140">
            <a:extLst>
              <a:ext uri="{FF2B5EF4-FFF2-40B4-BE49-F238E27FC236}">
                <a16:creationId xmlns:a16="http://schemas.microsoft.com/office/drawing/2014/main" id="{CF59814C-B444-4ECE-A32B-683E53AD2059}"/>
              </a:ext>
            </a:extLst>
          </p:cNvPr>
          <p:cNvSpPr>
            <a:spLocks noGrp="1"/>
          </p:cNvSpPr>
          <p:nvPr>
            <p:ph type="body" sz="quarter" idx="17" hasCustomPrompt="1"/>
          </p:nvPr>
        </p:nvSpPr>
        <p:spPr>
          <a:xfrm>
            <a:off x="3039102" y="686887"/>
            <a:ext cx="3776837" cy="707231"/>
          </a:xfrm>
        </p:spPr>
        <p:txBody>
          <a:bodyPr>
            <a:normAutofit/>
          </a:bodyPr>
          <a:lstStyle>
            <a:lvl1pPr>
              <a:spcBef>
                <a:spcPts val="0"/>
              </a:spcBef>
              <a:spcAft>
                <a:spcPts val="600"/>
              </a:spcAft>
              <a:defRPr sz="1600" b="1">
                <a:solidFill>
                  <a:schemeClr val="tx2"/>
                </a:solidFill>
              </a:defRPr>
            </a:lvl1pPr>
            <a:lvl2pPr marL="0" indent="0">
              <a:spcBef>
                <a:spcPts val="0"/>
              </a:spcBef>
              <a:buNone/>
              <a:defRPr sz="1600">
                <a:solidFill>
                  <a:schemeClr val="tx2"/>
                </a:solidFill>
              </a:defRPr>
            </a:lvl2pPr>
            <a:lvl3pPr marL="0" indent="0">
              <a:spcBef>
                <a:spcPts val="0"/>
              </a:spcBef>
              <a:buNone/>
              <a:defRPr sz="1600" b="0">
                <a:solidFill>
                  <a:schemeClr val="tx2"/>
                </a:solidFill>
              </a:defRPr>
            </a:lvl3pPr>
            <a:lvl4pPr>
              <a:spcBef>
                <a:spcPts val="0"/>
              </a:spcBef>
              <a:defRPr sz="1600" b="0">
                <a:solidFill>
                  <a:schemeClr val="tx2"/>
                </a:solidFill>
              </a:defRPr>
            </a:lvl4pPr>
            <a:lvl5pPr>
              <a:spcBef>
                <a:spcPts val="0"/>
              </a:spcBef>
              <a:defRPr sz="1600" b="0">
                <a:solidFill>
                  <a:schemeClr val="tx2"/>
                </a:solidFill>
              </a:defRPr>
            </a:lvl5pPr>
            <a:lvl6pPr>
              <a:spcBef>
                <a:spcPts val="0"/>
              </a:spcBef>
              <a:defRPr sz="1600" b="0">
                <a:solidFill>
                  <a:schemeClr val="tx2"/>
                </a:solidFill>
              </a:defRPr>
            </a:lvl6pPr>
            <a:lvl7pPr>
              <a:spcBef>
                <a:spcPts val="0"/>
              </a:spcBef>
              <a:defRPr sz="1600" b="0">
                <a:solidFill>
                  <a:schemeClr val="tx2"/>
                </a:solidFill>
              </a:defRPr>
            </a:lvl7pPr>
            <a:lvl8pPr>
              <a:spcBef>
                <a:spcPts val="0"/>
              </a:spcBef>
              <a:defRPr sz="1600">
                <a:solidFill>
                  <a:schemeClr val="tx2"/>
                </a:solidFill>
              </a:defRPr>
            </a:lvl8pPr>
            <a:lvl9pPr>
              <a:spcBef>
                <a:spcPts val="0"/>
              </a:spcBef>
              <a:defRPr sz="1600">
                <a:solidFill>
                  <a:schemeClr val="tx2"/>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74" name="Text Placeholder 135">
            <a:extLst>
              <a:ext uri="{FF2B5EF4-FFF2-40B4-BE49-F238E27FC236}">
                <a16:creationId xmlns:a16="http://schemas.microsoft.com/office/drawing/2014/main" id="{4AA778C4-F038-4603-85A2-34141147C14C}"/>
              </a:ext>
            </a:extLst>
          </p:cNvPr>
          <p:cNvSpPr>
            <a:spLocks noGrp="1"/>
          </p:cNvSpPr>
          <p:nvPr>
            <p:ph type="body" sz="quarter" idx="21" hasCustomPrompt="1"/>
          </p:nvPr>
        </p:nvSpPr>
        <p:spPr>
          <a:xfrm>
            <a:off x="3146292" y="630906"/>
            <a:ext cx="288000" cy="10800"/>
          </a:xfrm>
          <a:solidFill>
            <a:schemeClr val="tx2"/>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
        <p:nvSpPr>
          <p:cNvPr id="69" name="Subtitle 139">
            <a:extLst>
              <a:ext uri="{FF2B5EF4-FFF2-40B4-BE49-F238E27FC236}">
                <a16:creationId xmlns:a16="http://schemas.microsoft.com/office/drawing/2014/main" id="{DFE50FBB-C502-4D0B-8245-7273FBAD1510}"/>
              </a:ext>
            </a:extLst>
          </p:cNvPr>
          <p:cNvSpPr>
            <a:spLocks noGrp="1"/>
          </p:cNvSpPr>
          <p:nvPr>
            <p:ph type="subTitle" idx="1" hasCustomPrompt="1"/>
          </p:nvPr>
        </p:nvSpPr>
        <p:spPr>
          <a:xfrm>
            <a:off x="648111" y="2487775"/>
            <a:ext cx="4772203"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600"/>
              </a:spcAft>
              <a:buNone/>
              <a:defRPr sz="3800" b="1">
                <a:solidFill>
                  <a:schemeClr val="tx2"/>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sp>
        <p:nvSpPr>
          <p:cNvPr id="75" name="Picture Placeholder 74">
            <a:extLst>
              <a:ext uri="{FF2B5EF4-FFF2-40B4-BE49-F238E27FC236}">
                <a16:creationId xmlns:a16="http://schemas.microsoft.com/office/drawing/2014/main" id="{8A8C76C3-30D3-442D-B999-658DC30E69C3}"/>
              </a:ext>
            </a:extLst>
          </p:cNvPr>
          <p:cNvSpPr>
            <a:spLocks noGrp="1"/>
          </p:cNvSpPr>
          <p:nvPr>
            <p:ph type="pic" sz="quarter" idx="22" hasCustomPrompt="1"/>
          </p:nvPr>
        </p:nvSpPr>
        <p:spPr>
          <a:xfrm>
            <a:off x="5496040" y="1032581"/>
            <a:ext cx="6707960" cy="5829165"/>
          </a:xfrm>
          <a:custGeom>
            <a:avLst/>
            <a:gdLst>
              <a:gd name="connsiteX0" fmla="*/ 5030970 w 5030970"/>
              <a:gd name="connsiteY0" fmla="*/ 0 h 5829165"/>
              <a:gd name="connsiteX1" fmla="*/ 5030970 w 5030970"/>
              <a:gd name="connsiteY1" fmla="*/ 3728125 h 5829165"/>
              <a:gd name="connsiteX2" fmla="*/ 5030970 w 5030970"/>
              <a:gd name="connsiteY2" fmla="*/ 4950795 h 5829165"/>
              <a:gd name="connsiteX3" fmla="*/ 5030970 w 5030970"/>
              <a:gd name="connsiteY3" fmla="*/ 5825420 h 5829165"/>
              <a:gd name="connsiteX4" fmla="*/ 1203343 w 5030970"/>
              <a:gd name="connsiteY4" fmla="*/ 5825420 h 5829165"/>
              <a:gd name="connsiteX5" fmla="*/ 1189166 w 5030970"/>
              <a:gd name="connsiteY5" fmla="*/ 5829165 h 5829165"/>
              <a:gd name="connsiteX6" fmla="*/ 957128 w 5030970"/>
              <a:gd name="connsiteY6" fmla="*/ 4950795 h 5829165"/>
              <a:gd name="connsiteX7" fmla="*/ 952075 w 5030970"/>
              <a:gd name="connsiteY7" fmla="*/ 4950795 h 5829165"/>
              <a:gd name="connsiteX8" fmla="*/ 0 w 5030970"/>
              <a:gd name="connsiteY8" fmla="*/ 1349609 h 58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0970" h="5829165">
                <a:moveTo>
                  <a:pt x="5030970" y="0"/>
                </a:moveTo>
                <a:lnTo>
                  <a:pt x="5030970" y="3728125"/>
                </a:lnTo>
                <a:lnTo>
                  <a:pt x="5030970" y="4950795"/>
                </a:lnTo>
                <a:lnTo>
                  <a:pt x="5030970" y="5825420"/>
                </a:lnTo>
                <a:lnTo>
                  <a:pt x="1203343" y="5825420"/>
                </a:lnTo>
                <a:lnTo>
                  <a:pt x="1189166" y="5829165"/>
                </a:lnTo>
                <a:lnTo>
                  <a:pt x="957128" y="4950795"/>
                </a:lnTo>
                <a:lnTo>
                  <a:pt x="952075" y="4950795"/>
                </a:lnTo>
                <a:lnTo>
                  <a:pt x="0" y="1349609"/>
                </a:lnTo>
                <a:close/>
              </a:path>
            </a:pathLst>
          </a:custGeom>
          <a:noFill/>
        </p:spPr>
        <p:txBody>
          <a:bodyPr wrap="square" lIns="576000" tIns="1728000" rIns="360000" bIns="360000">
            <a:noAutofit/>
          </a:bodyPr>
          <a:lstStyle>
            <a:lvl1pPr algn="l">
              <a:defRPr sz="1600">
                <a:solidFill>
                  <a:schemeClr val="tx1">
                    <a:lumMod val="50000"/>
                    <a:lumOff val="50000"/>
                  </a:schemeClr>
                </a:solidFill>
              </a:defRPr>
            </a:lvl1pPr>
          </a:lstStyle>
          <a:p>
            <a:r>
              <a:rPr lang="en-AU" noProof="0" dirty="0"/>
              <a:t>Click central icon to add picture or pattern</a:t>
            </a:r>
          </a:p>
        </p:txBody>
      </p:sp>
      <p:grpSp>
        <p:nvGrpSpPr>
          <p:cNvPr id="133" name="Group 4">
            <a:extLst>
              <a:ext uri="{FF2B5EF4-FFF2-40B4-BE49-F238E27FC236}">
                <a16:creationId xmlns:a16="http://schemas.microsoft.com/office/drawing/2014/main" id="{EEDF0969-53B1-44A0-8DF6-45900D9BEADA}"/>
              </a:ext>
            </a:extLst>
          </p:cNvPr>
          <p:cNvGrpSpPr>
            <a:grpSpLocks noChangeAspect="1"/>
          </p:cNvGrpSpPr>
          <p:nvPr userDrawn="1"/>
        </p:nvGrpSpPr>
        <p:grpSpPr bwMode="auto">
          <a:xfrm>
            <a:off x="809673" y="616634"/>
            <a:ext cx="1920000" cy="1443689"/>
            <a:chOff x="2864" y="1181"/>
            <a:chExt cx="1952" cy="1957"/>
          </a:xfrm>
        </p:grpSpPr>
        <p:sp>
          <p:nvSpPr>
            <p:cNvPr id="134" name="AutoShape 3">
              <a:extLst>
                <a:ext uri="{FF2B5EF4-FFF2-40B4-BE49-F238E27FC236}">
                  <a16:creationId xmlns:a16="http://schemas.microsoft.com/office/drawing/2014/main" id="{19A2099F-82AC-4D5D-888B-DAC48F1CB4E5}"/>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5" name="Rectangle 5">
              <a:extLst>
                <a:ext uri="{FF2B5EF4-FFF2-40B4-BE49-F238E27FC236}">
                  <a16:creationId xmlns:a16="http://schemas.microsoft.com/office/drawing/2014/main" id="{9C4B9C5A-B965-44B1-98B9-93B0F1DE6C47}"/>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6" name="Freeform 6">
              <a:extLst>
                <a:ext uri="{FF2B5EF4-FFF2-40B4-BE49-F238E27FC236}">
                  <a16:creationId xmlns:a16="http://schemas.microsoft.com/office/drawing/2014/main" id="{1434A23D-964B-4295-A535-D6F6200C3B48}"/>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7" name="Freeform 7">
              <a:extLst>
                <a:ext uri="{FF2B5EF4-FFF2-40B4-BE49-F238E27FC236}">
                  <a16:creationId xmlns:a16="http://schemas.microsoft.com/office/drawing/2014/main" id="{C2D4040B-8648-488A-BDE6-76C3F00EDC5D}"/>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8" name="Freeform 8">
              <a:extLst>
                <a:ext uri="{FF2B5EF4-FFF2-40B4-BE49-F238E27FC236}">
                  <a16:creationId xmlns:a16="http://schemas.microsoft.com/office/drawing/2014/main" id="{7FE6A7EF-7042-4DC5-9A82-F864CB0E4641}"/>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9" name="Freeform 9">
              <a:extLst>
                <a:ext uri="{FF2B5EF4-FFF2-40B4-BE49-F238E27FC236}">
                  <a16:creationId xmlns:a16="http://schemas.microsoft.com/office/drawing/2014/main" id="{6BA327C1-0C20-453C-9685-9A19D675B0C3}"/>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1" name="Freeform 10">
              <a:extLst>
                <a:ext uri="{FF2B5EF4-FFF2-40B4-BE49-F238E27FC236}">
                  <a16:creationId xmlns:a16="http://schemas.microsoft.com/office/drawing/2014/main" id="{151E8CF1-6536-4EB0-9227-43CEFBC2A682}"/>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2" name="Freeform 11">
              <a:extLst>
                <a:ext uri="{FF2B5EF4-FFF2-40B4-BE49-F238E27FC236}">
                  <a16:creationId xmlns:a16="http://schemas.microsoft.com/office/drawing/2014/main" id="{7D548CD7-C4F1-4E62-BD11-89EB371404E6}"/>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3" name="Freeform 12">
              <a:extLst>
                <a:ext uri="{FF2B5EF4-FFF2-40B4-BE49-F238E27FC236}">
                  <a16:creationId xmlns:a16="http://schemas.microsoft.com/office/drawing/2014/main" id="{8AAA7435-15EA-4DD0-8C4E-DF397F4B444F}"/>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4" name="Freeform 13">
              <a:extLst>
                <a:ext uri="{FF2B5EF4-FFF2-40B4-BE49-F238E27FC236}">
                  <a16:creationId xmlns:a16="http://schemas.microsoft.com/office/drawing/2014/main" id="{AC444245-DBBD-4EF5-8527-BC5A6B9554F4}"/>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5" name="Freeform 14">
              <a:extLst>
                <a:ext uri="{FF2B5EF4-FFF2-40B4-BE49-F238E27FC236}">
                  <a16:creationId xmlns:a16="http://schemas.microsoft.com/office/drawing/2014/main" id="{6A7700CB-1749-4000-8712-7576E3E202F7}"/>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6" name="Freeform 15">
              <a:extLst>
                <a:ext uri="{FF2B5EF4-FFF2-40B4-BE49-F238E27FC236}">
                  <a16:creationId xmlns:a16="http://schemas.microsoft.com/office/drawing/2014/main" id="{E8284FDE-7D59-4F7E-A593-FE357C23FE53}"/>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7" name="Freeform 16">
              <a:extLst>
                <a:ext uri="{FF2B5EF4-FFF2-40B4-BE49-F238E27FC236}">
                  <a16:creationId xmlns:a16="http://schemas.microsoft.com/office/drawing/2014/main" id="{56E97FD3-2439-495E-9CED-B00FAC87BECC}"/>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8" name="Freeform 17">
              <a:extLst>
                <a:ext uri="{FF2B5EF4-FFF2-40B4-BE49-F238E27FC236}">
                  <a16:creationId xmlns:a16="http://schemas.microsoft.com/office/drawing/2014/main" id="{9BF69514-4C74-4903-A556-4786BFFB2D48}"/>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9" name="Freeform 18">
              <a:extLst>
                <a:ext uri="{FF2B5EF4-FFF2-40B4-BE49-F238E27FC236}">
                  <a16:creationId xmlns:a16="http://schemas.microsoft.com/office/drawing/2014/main" id="{94FB72D9-3941-4D63-AAEA-5D8C875869B5}"/>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0" name="Freeform 19">
              <a:extLst>
                <a:ext uri="{FF2B5EF4-FFF2-40B4-BE49-F238E27FC236}">
                  <a16:creationId xmlns:a16="http://schemas.microsoft.com/office/drawing/2014/main" id="{A44BEDB4-0E40-4309-98BA-2B022616CA93}"/>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1" name="Freeform 20">
              <a:extLst>
                <a:ext uri="{FF2B5EF4-FFF2-40B4-BE49-F238E27FC236}">
                  <a16:creationId xmlns:a16="http://schemas.microsoft.com/office/drawing/2014/main" id="{4894922E-9BB1-42DC-B154-0D2FA6C2B83F}"/>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2" name="Rectangle 21">
              <a:extLst>
                <a:ext uri="{FF2B5EF4-FFF2-40B4-BE49-F238E27FC236}">
                  <a16:creationId xmlns:a16="http://schemas.microsoft.com/office/drawing/2014/main" id="{8F0B02EF-6CD7-497A-8416-9203D706EA20}"/>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3" name="Freeform 22">
              <a:extLst>
                <a:ext uri="{FF2B5EF4-FFF2-40B4-BE49-F238E27FC236}">
                  <a16:creationId xmlns:a16="http://schemas.microsoft.com/office/drawing/2014/main" id="{FFFE5A6E-BE44-427B-A63B-1348792C903B}"/>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4" name="Freeform 23">
              <a:extLst>
                <a:ext uri="{FF2B5EF4-FFF2-40B4-BE49-F238E27FC236}">
                  <a16:creationId xmlns:a16="http://schemas.microsoft.com/office/drawing/2014/main" id="{A9D95AD4-51FD-4BC1-A944-5D9801DF8EF8}"/>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5" name="Freeform 24">
              <a:extLst>
                <a:ext uri="{FF2B5EF4-FFF2-40B4-BE49-F238E27FC236}">
                  <a16:creationId xmlns:a16="http://schemas.microsoft.com/office/drawing/2014/main" id="{A85240E6-E7EA-467F-8D5D-FC29EAEC5B0D}"/>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6" name="Freeform 25">
              <a:extLst>
                <a:ext uri="{FF2B5EF4-FFF2-40B4-BE49-F238E27FC236}">
                  <a16:creationId xmlns:a16="http://schemas.microsoft.com/office/drawing/2014/main" id="{5B1224C5-9D05-4DA3-9D8A-DD247B08EC06}"/>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7" name="Freeform 26">
              <a:extLst>
                <a:ext uri="{FF2B5EF4-FFF2-40B4-BE49-F238E27FC236}">
                  <a16:creationId xmlns:a16="http://schemas.microsoft.com/office/drawing/2014/main" id="{C9B8D699-7174-463A-8FA0-E5F1B1CD0EE2}"/>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8" name="Freeform 27">
              <a:extLst>
                <a:ext uri="{FF2B5EF4-FFF2-40B4-BE49-F238E27FC236}">
                  <a16:creationId xmlns:a16="http://schemas.microsoft.com/office/drawing/2014/main" id="{30768851-5318-4231-853F-76C3CDCD77FA}"/>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9" name="Freeform 28">
              <a:extLst>
                <a:ext uri="{FF2B5EF4-FFF2-40B4-BE49-F238E27FC236}">
                  <a16:creationId xmlns:a16="http://schemas.microsoft.com/office/drawing/2014/main" id="{76B467BB-EC25-4D2C-BCA4-8EEBD39994A3}"/>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0" name="Freeform 29">
              <a:extLst>
                <a:ext uri="{FF2B5EF4-FFF2-40B4-BE49-F238E27FC236}">
                  <a16:creationId xmlns:a16="http://schemas.microsoft.com/office/drawing/2014/main" id="{755C1353-4105-459D-8005-34E7D71B46C8}"/>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1" name="Freeform 30">
              <a:extLst>
                <a:ext uri="{FF2B5EF4-FFF2-40B4-BE49-F238E27FC236}">
                  <a16:creationId xmlns:a16="http://schemas.microsoft.com/office/drawing/2014/main" id="{3DB7C414-4406-47EA-B728-C38B71F56AFE}"/>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2" name="Freeform 31">
              <a:extLst>
                <a:ext uri="{FF2B5EF4-FFF2-40B4-BE49-F238E27FC236}">
                  <a16:creationId xmlns:a16="http://schemas.microsoft.com/office/drawing/2014/main" id="{A729E131-6F71-49FE-BA08-211DAD99A198}"/>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3" name="Freeform 32">
              <a:extLst>
                <a:ext uri="{FF2B5EF4-FFF2-40B4-BE49-F238E27FC236}">
                  <a16:creationId xmlns:a16="http://schemas.microsoft.com/office/drawing/2014/main" id="{CBD93934-EDB7-4A50-8DB8-8623D46DF094}"/>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4" name="Freeform 34">
              <a:extLst>
                <a:ext uri="{FF2B5EF4-FFF2-40B4-BE49-F238E27FC236}">
                  <a16:creationId xmlns:a16="http://schemas.microsoft.com/office/drawing/2014/main" id="{F2FD5D12-6BF8-4582-B136-199C190B9BA5}"/>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5" name="Freeform 35">
              <a:extLst>
                <a:ext uri="{FF2B5EF4-FFF2-40B4-BE49-F238E27FC236}">
                  <a16:creationId xmlns:a16="http://schemas.microsoft.com/office/drawing/2014/main" id="{D5C054A4-8FF7-4C7F-8ABF-E4992E80E8DC}"/>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6" name="Freeform 36">
              <a:extLst>
                <a:ext uri="{FF2B5EF4-FFF2-40B4-BE49-F238E27FC236}">
                  <a16:creationId xmlns:a16="http://schemas.microsoft.com/office/drawing/2014/main" id="{E9EEDCCE-A760-4104-8468-DF6CD487F15A}"/>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7" name="Freeform 37">
              <a:extLst>
                <a:ext uri="{FF2B5EF4-FFF2-40B4-BE49-F238E27FC236}">
                  <a16:creationId xmlns:a16="http://schemas.microsoft.com/office/drawing/2014/main" id="{C9FAD36D-4558-4126-BD35-1EF559FCF68F}"/>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8" name="Freeform 38">
              <a:extLst>
                <a:ext uri="{FF2B5EF4-FFF2-40B4-BE49-F238E27FC236}">
                  <a16:creationId xmlns:a16="http://schemas.microsoft.com/office/drawing/2014/main" id="{A31A7B4A-DD9A-4DD1-9F38-8B1678CF70BE}"/>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9" name="Freeform 39">
              <a:extLst>
                <a:ext uri="{FF2B5EF4-FFF2-40B4-BE49-F238E27FC236}">
                  <a16:creationId xmlns:a16="http://schemas.microsoft.com/office/drawing/2014/main" id="{E7413065-3D87-4A2E-A803-75E056CE799D}"/>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0" name="Freeform 40">
              <a:extLst>
                <a:ext uri="{FF2B5EF4-FFF2-40B4-BE49-F238E27FC236}">
                  <a16:creationId xmlns:a16="http://schemas.microsoft.com/office/drawing/2014/main" id="{E55D8205-6E61-4CA7-A32D-442F3B1D087A}"/>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1" name="Freeform 41">
              <a:extLst>
                <a:ext uri="{FF2B5EF4-FFF2-40B4-BE49-F238E27FC236}">
                  <a16:creationId xmlns:a16="http://schemas.microsoft.com/office/drawing/2014/main" id="{EFF0C211-5D10-47DF-974A-A4AD21C5DCCB}"/>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2" name="Freeform 42">
              <a:extLst>
                <a:ext uri="{FF2B5EF4-FFF2-40B4-BE49-F238E27FC236}">
                  <a16:creationId xmlns:a16="http://schemas.microsoft.com/office/drawing/2014/main" id="{04AED5B5-2D67-4755-A04D-C8B2E7D9BF30}"/>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3" name="Freeform 43">
              <a:extLst>
                <a:ext uri="{FF2B5EF4-FFF2-40B4-BE49-F238E27FC236}">
                  <a16:creationId xmlns:a16="http://schemas.microsoft.com/office/drawing/2014/main" id="{9B4E303C-6126-4141-BD8E-481DF95E82DB}"/>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4" name="Freeform 44">
              <a:extLst>
                <a:ext uri="{FF2B5EF4-FFF2-40B4-BE49-F238E27FC236}">
                  <a16:creationId xmlns:a16="http://schemas.microsoft.com/office/drawing/2014/main" id="{C715DB69-1A15-4523-9BC8-241609E0F72E}"/>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5" name="Freeform 45">
              <a:extLst>
                <a:ext uri="{FF2B5EF4-FFF2-40B4-BE49-F238E27FC236}">
                  <a16:creationId xmlns:a16="http://schemas.microsoft.com/office/drawing/2014/main" id="{30CFD044-8BA0-4B49-8F46-6CF46E04774C}"/>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6" name="Freeform 46">
              <a:extLst>
                <a:ext uri="{FF2B5EF4-FFF2-40B4-BE49-F238E27FC236}">
                  <a16:creationId xmlns:a16="http://schemas.microsoft.com/office/drawing/2014/main" id="{D0535F04-7016-48AE-B2AD-1D5F985BD156}"/>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7" name="Freeform 47">
              <a:extLst>
                <a:ext uri="{FF2B5EF4-FFF2-40B4-BE49-F238E27FC236}">
                  <a16:creationId xmlns:a16="http://schemas.microsoft.com/office/drawing/2014/main" id="{915B7E9C-CA44-4FC9-B5F5-E68A95D8B7BB}"/>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8" name="Freeform 48">
              <a:extLst>
                <a:ext uri="{FF2B5EF4-FFF2-40B4-BE49-F238E27FC236}">
                  <a16:creationId xmlns:a16="http://schemas.microsoft.com/office/drawing/2014/main" id="{A2EA4CD8-905E-4664-8D87-C6552A00E208}"/>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9" name="Freeform 49">
              <a:extLst>
                <a:ext uri="{FF2B5EF4-FFF2-40B4-BE49-F238E27FC236}">
                  <a16:creationId xmlns:a16="http://schemas.microsoft.com/office/drawing/2014/main" id="{38ADEC8B-DC21-45BF-B053-9704A696DC40}"/>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0" name="Freeform 50">
              <a:extLst>
                <a:ext uri="{FF2B5EF4-FFF2-40B4-BE49-F238E27FC236}">
                  <a16:creationId xmlns:a16="http://schemas.microsoft.com/office/drawing/2014/main" id="{0C84EF33-43EC-4714-A146-9ECBD8769359}"/>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1" name="Freeform 51">
              <a:extLst>
                <a:ext uri="{FF2B5EF4-FFF2-40B4-BE49-F238E27FC236}">
                  <a16:creationId xmlns:a16="http://schemas.microsoft.com/office/drawing/2014/main" id="{45197129-06CE-4542-847D-60EB4B46CFE2}"/>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2" name="Freeform 52">
              <a:extLst>
                <a:ext uri="{FF2B5EF4-FFF2-40B4-BE49-F238E27FC236}">
                  <a16:creationId xmlns:a16="http://schemas.microsoft.com/office/drawing/2014/main" id="{49724149-D986-4562-81EA-4450338111F1}"/>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3" name="Freeform 53">
              <a:extLst>
                <a:ext uri="{FF2B5EF4-FFF2-40B4-BE49-F238E27FC236}">
                  <a16:creationId xmlns:a16="http://schemas.microsoft.com/office/drawing/2014/main" id="{33DD1268-DBDE-40B0-B3B0-FFBE574C5C54}"/>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4" name="Freeform 54">
              <a:extLst>
                <a:ext uri="{FF2B5EF4-FFF2-40B4-BE49-F238E27FC236}">
                  <a16:creationId xmlns:a16="http://schemas.microsoft.com/office/drawing/2014/main" id="{59DEFC8A-7E72-434B-89E0-D3DE02631E56}"/>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5" name="Freeform 55">
              <a:extLst>
                <a:ext uri="{FF2B5EF4-FFF2-40B4-BE49-F238E27FC236}">
                  <a16:creationId xmlns:a16="http://schemas.microsoft.com/office/drawing/2014/main" id="{F637DA00-54E2-444C-A560-F54995B3140B}"/>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6" name="Freeform 56">
              <a:extLst>
                <a:ext uri="{FF2B5EF4-FFF2-40B4-BE49-F238E27FC236}">
                  <a16:creationId xmlns:a16="http://schemas.microsoft.com/office/drawing/2014/main" id="{BFDB6D14-5F2A-43F1-BEF4-71D0E63A43F4}"/>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7" name="Freeform 57">
              <a:extLst>
                <a:ext uri="{FF2B5EF4-FFF2-40B4-BE49-F238E27FC236}">
                  <a16:creationId xmlns:a16="http://schemas.microsoft.com/office/drawing/2014/main" id="{5AE0B8F0-9F84-4595-9CCC-4CB85326FD87}"/>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8" name="Freeform 58">
              <a:extLst>
                <a:ext uri="{FF2B5EF4-FFF2-40B4-BE49-F238E27FC236}">
                  <a16:creationId xmlns:a16="http://schemas.microsoft.com/office/drawing/2014/main" id="{D9847DD5-AE1F-4448-A4F2-1CAFB69277C8}"/>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9" name="Freeform 59">
              <a:extLst>
                <a:ext uri="{FF2B5EF4-FFF2-40B4-BE49-F238E27FC236}">
                  <a16:creationId xmlns:a16="http://schemas.microsoft.com/office/drawing/2014/main" id="{76E7736D-FA04-4EB4-ACA3-36DF0EE2CB2E}"/>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90" name="Freeform 60">
              <a:extLst>
                <a:ext uri="{FF2B5EF4-FFF2-40B4-BE49-F238E27FC236}">
                  <a16:creationId xmlns:a16="http://schemas.microsoft.com/office/drawing/2014/main" id="{4D630A59-AEBF-44F1-9BEF-D9655EBCC124}"/>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91" name="Freeform 61">
              <a:extLst>
                <a:ext uri="{FF2B5EF4-FFF2-40B4-BE49-F238E27FC236}">
                  <a16:creationId xmlns:a16="http://schemas.microsoft.com/office/drawing/2014/main" id="{1E1D60D2-3F4A-4107-8038-2277529B5CB9}"/>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92" name="Freeform 62">
              <a:extLst>
                <a:ext uri="{FF2B5EF4-FFF2-40B4-BE49-F238E27FC236}">
                  <a16:creationId xmlns:a16="http://schemas.microsoft.com/office/drawing/2014/main" id="{B112D252-340C-479F-BFBF-018D7C240D67}"/>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grpSp>
    </p:spTree>
    <p:extLst>
      <p:ext uri="{BB962C8B-B14F-4D97-AF65-F5344CB8AC3E}">
        <p14:creationId xmlns:p14="http://schemas.microsoft.com/office/powerpoint/2010/main" val="37411247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435428" y="1532415"/>
            <a:ext cx="11289341" cy="4376944"/>
          </a:xfr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a:extLst>
              <a:ext uri="{FF2B5EF4-FFF2-40B4-BE49-F238E27FC236}">
                <a16:creationId xmlns:a16="http://schemas.microsoft.com/office/drawing/2014/main" id="{E0343E2C-891A-4EFA-B177-79A203A954BF}"/>
              </a:ext>
            </a:extLst>
          </p:cNvPr>
          <p:cNvSpPr>
            <a:spLocks noGrp="1"/>
          </p:cNvSpPr>
          <p:nvPr>
            <p:ph type="dt" sz="half" idx="10"/>
          </p:nvPr>
        </p:nvSpPr>
        <p:spPr/>
        <p:txBody>
          <a:bodyPr/>
          <a:lstStyle/>
          <a:p>
            <a:fld id="{9779B32D-F9FA-4261-B185-C59FA1578162}" type="datetime1">
              <a:rPr lang="en-AU" noProof="0" smtClean="0"/>
              <a:t>14/11/2020</a:t>
            </a:fld>
            <a:endParaRPr lang="en-AU" noProof="0"/>
          </a:p>
        </p:txBody>
      </p:sp>
      <p:sp>
        <p:nvSpPr>
          <p:cNvPr id="5" name="Footer Placeholder 4">
            <a:extLst>
              <a:ext uri="{FF2B5EF4-FFF2-40B4-BE49-F238E27FC236}">
                <a16:creationId xmlns:a16="http://schemas.microsoft.com/office/drawing/2014/main" id="{79D28311-B38F-4316-93C3-A38E25C4D847}"/>
              </a:ext>
            </a:extLst>
          </p:cNvPr>
          <p:cNvSpPr>
            <a:spLocks noGrp="1"/>
          </p:cNvSpPr>
          <p:nvPr>
            <p:ph type="ftr" sz="quarter" idx="11"/>
          </p:nvPr>
        </p:nvSpPr>
        <p:spPr/>
        <p:txBody>
          <a:bodyPr/>
          <a:lstStyle/>
          <a:p>
            <a:endParaRPr lang="en-AU" noProof="0"/>
          </a:p>
        </p:txBody>
      </p:sp>
      <p:sp>
        <p:nvSpPr>
          <p:cNvPr id="6" name="Slide Number Placeholder 5">
            <a:extLst>
              <a:ext uri="{FF2B5EF4-FFF2-40B4-BE49-F238E27FC236}">
                <a16:creationId xmlns:a16="http://schemas.microsoft.com/office/drawing/2014/main" id="{ABBBCB2E-0337-4FDD-956F-BDAC9ED1A6B4}"/>
              </a:ext>
            </a:extLst>
          </p:cNvPr>
          <p:cNvSpPr>
            <a:spLocks noGrp="1"/>
          </p:cNvSpPr>
          <p:nvPr>
            <p:ph type="sldNum" sz="quarter" idx="12"/>
          </p:nvPr>
        </p:nvSpPr>
        <p:spPr/>
        <p:txBody>
          <a:bodyPr/>
          <a:lstStyle/>
          <a:p>
            <a:fld id="{DC22DD25-61AE-413C-B4D2-EF2365C9B2E1}" type="slidenum">
              <a:rPr lang="en-AU" noProof="0" smtClean="0"/>
              <a:t>‹#›</a:t>
            </a:fld>
            <a:endParaRPr lang="en-AU" noProof="0"/>
          </a:p>
        </p:txBody>
      </p:sp>
      <p:sp>
        <p:nvSpPr>
          <p:cNvPr id="7" name="Title 6">
            <a:extLst>
              <a:ext uri="{FF2B5EF4-FFF2-40B4-BE49-F238E27FC236}">
                <a16:creationId xmlns:a16="http://schemas.microsoft.com/office/drawing/2014/main" id="{56D70131-8A9F-45A2-829C-77B95B4CCE8C}"/>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066001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435428" y="1532415"/>
            <a:ext cx="5280929" cy="4376944"/>
          </a:xfr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a:extLst>
              <a:ext uri="{FF2B5EF4-FFF2-40B4-BE49-F238E27FC236}">
                <a16:creationId xmlns:a16="http://schemas.microsoft.com/office/drawing/2014/main" id="{E0343E2C-891A-4EFA-B177-79A203A954BF}"/>
              </a:ext>
            </a:extLst>
          </p:cNvPr>
          <p:cNvSpPr>
            <a:spLocks noGrp="1"/>
          </p:cNvSpPr>
          <p:nvPr>
            <p:ph type="dt" sz="half" idx="10"/>
          </p:nvPr>
        </p:nvSpPr>
        <p:spPr/>
        <p:txBody>
          <a:bodyPr/>
          <a:lstStyle/>
          <a:p>
            <a:fld id="{9779B32D-F9FA-4261-B185-C59FA1578162}" type="datetime1">
              <a:rPr lang="en-AU" noProof="0" smtClean="0"/>
              <a:t>14/11/2020</a:t>
            </a:fld>
            <a:endParaRPr lang="en-AU" noProof="0"/>
          </a:p>
        </p:txBody>
      </p:sp>
      <p:sp>
        <p:nvSpPr>
          <p:cNvPr id="5" name="Footer Placeholder 4">
            <a:extLst>
              <a:ext uri="{FF2B5EF4-FFF2-40B4-BE49-F238E27FC236}">
                <a16:creationId xmlns:a16="http://schemas.microsoft.com/office/drawing/2014/main" id="{79D28311-B38F-4316-93C3-A38E25C4D847}"/>
              </a:ext>
            </a:extLst>
          </p:cNvPr>
          <p:cNvSpPr>
            <a:spLocks noGrp="1"/>
          </p:cNvSpPr>
          <p:nvPr>
            <p:ph type="ftr" sz="quarter" idx="11"/>
          </p:nvPr>
        </p:nvSpPr>
        <p:spPr/>
        <p:txBody>
          <a:bodyPr/>
          <a:lstStyle/>
          <a:p>
            <a:endParaRPr lang="en-AU" noProof="0"/>
          </a:p>
        </p:txBody>
      </p:sp>
      <p:sp>
        <p:nvSpPr>
          <p:cNvPr id="6" name="Slide Number Placeholder 5">
            <a:extLst>
              <a:ext uri="{FF2B5EF4-FFF2-40B4-BE49-F238E27FC236}">
                <a16:creationId xmlns:a16="http://schemas.microsoft.com/office/drawing/2014/main" id="{ABBBCB2E-0337-4FDD-956F-BDAC9ED1A6B4}"/>
              </a:ext>
            </a:extLst>
          </p:cNvPr>
          <p:cNvSpPr>
            <a:spLocks noGrp="1"/>
          </p:cNvSpPr>
          <p:nvPr>
            <p:ph type="sldNum" sz="quarter" idx="12"/>
          </p:nvPr>
        </p:nvSpPr>
        <p:spPr/>
        <p:txBody>
          <a:bodyPr/>
          <a:lstStyle/>
          <a:p>
            <a:fld id="{DC22DD25-61AE-413C-B4D2-EF2365C9B2E1}" type="slidenum">
              <a:rPr lang="en-AU" noProof="0" smtClean="0"/>
              <a:t>‹#›</a:t>
            </a:fld>
            <a:endParaRPr lang="en-AU" noProof="0"/>
          </a:p>
        </p:txBody>
      </p:sp>
      <p:sp>
        <p:nvSpPr>
          <p:cNvPr id="7" name="Content Placeholder 2">
            <a:extLst>
              <a:ext uri="{FF2B5EF4-FFF2-40B4-BE49-F238E27FC236}">
                <a16:creationId xmlns:a16="http://schemas.microsoft.com/office/drawing/2014/main" id="{67A73130-BD65-49F1-9021-B25378530968}"/>
              </a:ext>
            </a:extLst>
          </p:cNvPr>
          <p:cNvSpPr>
            <a:spLocks noGrp="1"/>
          </p:cNvSpPr>
          <p:nvPr>
            <p:ph idx="13" hasCustomPrompt="1"/>
          </p:nvPr>
        </p:nvSpPr>
        <p:spPr>
          <a:xfrm>
            <a:off x="6324765" y="1532415"/>
            <a:ext cx="5400000" cy="4376944"/>
          </a:xfr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8" name="Title 7">
            <a:extLst>
              <a:ext uri="{FF2B5EF4-FFF2-40B4-BE49-F238E27FC236}">
                <a16:creationId xmlns:a16="http://schemas.microsoft.com/office/drawing/2014/main" id="{89D4E990-62AF-46B4-A31C-611ACC34EF98}"/>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2532428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0343E2C-891A-4EFA-B177-79A203A954BF}"/>
              </a:ext>
            </a:extLst>
          </p:cNvPr>
          <p:cNvSpPr>
            <a:spLocks noGrp="1"/>
          </p:cNvSpPr>
          <p:nvPr>
            <p:ph type="dt" sz="half" idx="10"/>
          </p:nvPr>
        </p:nvSpPr>
        <p:spPr/>
        <p:txBody>
          <a:bodyPr/>
          <a:lstStyle/>
          <a:p>
            <a:fld id="{7653400A-F88E-43AE-A990-A2146D650ECD}" type="datetime1">
              <a:rPr lang="en-AU" noProof="0" smtClean="0"/>
              <a:t>14/11/2020</a:t>
            </a:fld>
            <a:endParaRPr lang="en-AU" noProof="0"/>
          </a:p>
        </p:txBody>
      </p:sp>
      <p:sp>
        <p:nvSpPr>
          <p:cNvPr id="5" name="Footer Placeholder 4">
            <a:extLst>
              <a:ext uri="{FF2B5EF4-FFF2-40B4-BE49-F238E27FC236}">
                <a16:creationId xmlns:a16="http://schemas.microsoft.com/office/drawing/2014/main" id="{79D28311-B38F-4316-93C3-A38E25C4D847}"/>
              </a:ext>
            </a:extLst>
          </p:cNvPr>
          <p:cNvSpPr>
            <a:spLocks noGrp="1"/>
          </p:cNvSpPr>
          <p:nvPr>
            <p:ph type="ftr" sz="quarter" idx="11"/>
          </p:nvPr>
        </p:nvSpPr>
        <p:spPr/>
        <p:txBody>
          <a:bodyPr/>
          <a:lstStyle/>
          <a:p>
            <a:endParaRPr lang="en-AU" noProof="0"/>
          </a:p>
        </p:txBody>
      </p:sp>
      <p:sp>
        <p:nvSpPr>
          <p:cNvPr id="6" name="Slide Number Placeholder 5">
            <a:extLst>
              <a:ext uri="{FF2B5EF4-FFF2-40B4-BE49-F238E27FC236}">
                <a16:creationId xmlns:a16="http://schemas.microsoft.com/office/drawing/2014/main" id="{ABBBCB2E-0337-4FDD-956F-BDAC9ED1A6B4}"/>
              </a:ext>
            </a:extLst>
          </p:cNvPr>
          <p:cNvSpPr>
            <a:spLocks noGrp="1"/>
          </p:cNvSpPr>
          <p:nvPr>
            <p:ph type="sldNum" sz="quarter" idx="12"/>
          </p:nvPr>
        </p:nvSpPr>
        <p:spPr/>
        <p:txBody>
          <a:bodyPr/>
          <a:lstStyle/>
          <a:p>
            <a:fld id="{DC22DD25-61AE-413C-B4D2-EF2365C9B2E1}" type="slidenum">
              <a:rPr lang="en-AU" noProof="0" smtClean="0"/>
              <a:t>‹#›</a:t>
            </a:fld>
            <a:endParaRPr lang="en-AU" noProof="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435428" y="1532415"/>
            <a:ext cx="11289337" cy="4459190"/>
          </a:xfrm>
        </p:spPr>
        <p:txBody>
          <a:bodyPr numCol="2" spcCol="360000"/>
          <a:lstStyle>
            <a:lvl1pPr>
              <a:defRPr/>
            </a:lvl1pPr>
          </a:lstStyle>
          <a:p>
            <a:pPr lvl="0"/>
            <a:r>
              <a:rPr lang="en-AU" noProof="0" dirty="0"/>
              <a:t>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3" name="Title 2">
            <a:extLst>
              <a:ext uri="{FF2B5EF4-FFF2-40B4-BE49-F238E27FC236}">
                <a16:creationId xmlns:a16="http://schemas.microsoft.com/office/drawing/2014/main" id="{E52D306C-AC12-4BE2-9FF4-865AD11908FC}"/>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7708960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0343E2C-891A-4EFA-B177-79A203A954BF}"/>
              </a:ext>
            </a:extLst>
          </p:cNvPr>
          <p:cNvSpPr>
            <a:spLocks noGrp="1"/>
          </p:cNvSpPr>
          <p:nvPr>
            <p:ph type="dt" sz="half" idx="10"/>
          </p:nvPr>
        </p:nvSpPr>
        <p:spPr/>
        <p:txBody>
          <a:bodyPr/>
          <a:lstStyle/>
          <a:p>
            <a:fld id="{0F757AC4-CA73-4AA5-94CF-7FC707DB7435}" type="datetime1">
              <a:rPr lang="en-AU" noProof="0" smtClean="0"/>
              <a:t>14/11/2020</a:t>
            </a:fld>
            <a:endParaRPr lang="en-AU" noProof="0"/>
          </a:p>
        </p:txBody>
      </p:sp>
      <p:sp>
        <p:nvSpPr>
          <p:cNvPr id="5" name="Footer Placeholder 4">
            <a:extLst>
              <a:ext uri="{FF2B5EF4-FFF2-40B4-BE49-F238E27FC236}">
                <a16:creationId xmlns:a16="http://schemas.microsoft.com/office/drawing/2014/main" id="{79D28311-B38F-4316-93C3-A38E25C4D847}"/>
              </a:ext>
            </a:extLst>
          </p:cNvPr>
          <p:cNvSpPr>
            <a:spLocks noGrp="1"/>
          </p:cNvSpPr>
          <p:nvPr>
            <p:ph type="ftr" sz="quarter" idx="11"/>
          </p:nvPr>
        </p:nvSpPr>
        <p:spPr/>
        <p:txBody>
          <a:bodyPr/>
          <a:lstStyle/>
          <a:p>
            <a:endParaRPr lang="en-AU" noProof="0"/>
          </a:p>
        </p:txBody>
      </p:sp>
      <p:sp>
        <p:nvSpPr>
          <p:cNvPr id="6" name="Slide Number Placeholder 5">
            <a:extLst>
              <a:ext uri="{FF2B5EF4-FFF2-40B4-BE49-F238E27FC236}">
                <a16:creationId xmlns:a16="http://schemas.microsoft.com/office/drawing/2014/main" id="{ABBBCB2E-0337-4FDD-956F-BDAC9ED1A6B4}"/>
              </a:ext>
            </a:extLst>
          </p:cNvPr>
          <p:cNvSpPr>
            <a:spLocks noGrp="1"/>
          </p:cNvSpPr>
          <p:nvPr>
            <p:ph type="sldNum" sz="quarter" idx="12"/>
          </p:nvPr>
        </p:nvSpPr>
        <p:spPr/>
        <p:txBody>
          <a:bodyPr/>
          <a:lstStyle/>
          <a:p>
            <a:fld id="{DC22DD25-61AE-413C-B4D2-EF2365C9B2E1}" type="slidenum">
              <a:rPr lang="en-AU" noProof="0" smtClean="0"/>
              <a:t>‹#›</a:t>
            </a:fld>
            <a:endParaRPr lang="en-AU" noProof="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435428" y="1532415"/>
            <a:ext cx="11289337" cy="4459189"/>
          </a:xfrm>
        </p:spPr>
        <p:txBody>
          <a:bodyPr numCol="3"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3" name="Title 2">
            <a:extLst>
              <a:ext uri="{FF2B5EF4-FFF2-40B4-BE49-F238E27FC236}">
                <a16:creationId xmlns:a16="http://schemas.microsoft.com/office/drawing/2014/main" id="{AFF5CCD1-CC6B-4701-871E-0AE3CFE644EA}"/>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7446340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6538648" cy="6857998"/>
          </a:xfrm>
          <a:solidFill>
            <a:schemeClr val="bg1">
              <a:lumMod val="85000"/>
            </a:schemeClr>
          </a:solidFill>
        </p:spPr>
        <p:txBody>
          <a:bodyPr lIns="360000" tIns="360000" rIns="720000" bIns="360000">
            <a:normAutofit/>
          </a:bodyPr>
          <a:lstStyle>
            <a:lvl1pPr algn="r">
              <a:defRPr lang="en-AU" noProof="0"/>
            </a:lvl1pPr>
          </a:lstStyle>
          <a:p>
            <a:r>
              <a:rPr lang="en-US" noProof="0"/>
              <a:t>Click icon to add picture</a:t>
            </a:r>
            <a:endParaRPr lang="en-AU" noProof="0"/>
          </a:p>
        </p:txBody>
      </p:sp>
      <p:sp>
        <p:nvSpPr>
          <p:cNvPr id="5" name="AutoShape 3">
            <a:extLst>
              <a:ext uri="{FF2B5EF4-FFF2-40B4-BE49-F238E27FC236}">
                <a16:creationId xmlns:a16="http://schemas.microsoft.com/office/drawing/2014/main" id="{1BB3B2C9-CFDB-4AF2-BE63-E2AF8B0E7505}"/>
              </a:ext>
            </a:extLst>
          </p:cNvPr>
          <p:cNvSpPr>
            <a:spLocks noChangeAspect="1" noChangeArrowheads="1" noTextEdit="1"/>
          </p:cNvSpPr>
          <p:nvPr userDrawn="1"/>
        </p:nvSpPr>
        <p:spPr bwMode="auto">
          <a:xfrm>
            <a:off x="4814891" y="0"/>
            <a:ext cx="7389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6" name="Slide Number Placeholder 5">
            <a:extLst>
              <a:ext uri="{FF2B5EF4-FFF2-40B4-BE49-F238E27FC236}">
                <a16:creationId xmlns:a16="http://schemas.microsoft.com/office/drawing/2014/main" id="{0844EF96-63A5-4D4A-9682-3643FC1F92B4}"/>
              </a:ext>
            </a:extLst>
          </p:cNvPr>
          <p:cNvSpPr>
            <a:spLocks noGrp="1"/>
          </p:cNvSpPr>
          <p:nvPr>
            <p:ph type="sldNum" sz="quarter" idx="12"/>
          </p:nvPr>
        </p:nvSpPr>
        <p:spPr/>
        <p:txBody>
          <a:bodyPr/>
          <a:lstStyle>
            <a:lvl1pPr>
              <a:defRPr>
                <a:solidFill>
                  <a:schemeClr val="bg1"/>
                </a:solidFill>
              </a:defRPr>
            </a:lvl1pPr>
          </a:lstStyle>
          <a:p>
            <a:fld id="{DC22DD25-61AE-413C-B4D2-EF2365C9B2E1}" type="slidenum">
              <a:rPr lang="en-AU" noProof="0" smtClean="0"/>
              <a:pPr/>
              <a:t>‹#›</a:t>
            </a:fld>
            <a:endParaRPr lang="en-AU" noProof="0"/>
          </a:p>
        </p:txBody>
      </p:sp>
      <p:sp>
        <p:nvSpPr>
          <p:cNvPr id="10" name="AutoShape 7">
            <a:extLst>
              <a:ext uri="{FF2B5EF4-FFF2-40B4-BE49-F238E27FC236}">
                <a16:creationId xmlns:a16="http://schemas.microsoft.com/office/drawing/2014/main" id="{768AD39D-5774-4D47-839D-1B36BB540E37}"/>
              </a:ext>
            </a:extLst>
          </p:cNvPr>
          <p:cNvSpPr>
            <a:spLocks noChangeAspect="1" noChangeArrowheads="1" noTextEdit="1"/>
          </p:cNvSpPr>
          <p:nvPr userDrawn="1"/>
        </p:nvSpPr>
        <p:spPr bwMode="auto">
          <a:xfrm>
            <a:off x="4262973" y="1167587"/>
            <a:ext cx="454977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25" name="Text Placeholder 140">
            <a:extLst>
              <a:ext uri="{FF2B5EF4-FFF2-40B4-BE49-F238E27FC236}">
                <a16:creationId xmlns:a16="http://schemas.microsoft.com/office/drawing/2014/main" id="{1E7CA0C9-C706-491C-A6A8-FDB0B12A2176}"/>
              </a:ext>
            </a:extLst>
          </p:cNvPr>
          <p:cNvSpPr>
            <a:spLocks noGrp="1"/>
          </p:cNvSpPr>
          <p:nvPr>
            <p:ph type="body" sz="quarter" idx="17" hasCustomPrompt="1"/>
          </p:nvPr>
        </p:nvSpPr>
        <p:spPr>
          <a:xfrm>
            <a:off x="500064" y="5394945"/>
            <a:ext cx="2782491" cy="707231"/>
          </a:xfrm>
        </p:spPr>
        <p:txBody>
          <a:bodyPr>
            <a:noAutofit/>
          </a:bodyPr>
          <a:lstStyle>
            <a:lvl1pPr>
              <a:spcBef>
                <a:spcPts val="0"/>
              </a:spcBef>
              <a:spcAft>
                <a:spcPts val="600"/>
              </a:spcAft>
              <a:defRPr sz="1600" b="1">
                <a:solidFill>
                  <a:schemeClr val="bg1"/>
                </a:solidFill>
              </a:defRPr>
            </a:lvl1pPr>
            <a:lvl2pPr marL="0" indent="0">
              <a:spcBef>
                <a:spcPts val="0"/>
              </a:spcBef>
              <a:buNone/>
              <a:defRPr sz="1600">
                <a:solidFill>
                  <a:schemeClr val="bg1"/>
                </a:solidFill>
              </a:defRPr>
            </a:lvl2pPr>
            <a:lvl3pPr marL="0" indent="0">
              <a:spcBef>
                <a:spcPts val="0"/>
              </a:spcBef>
              <a:buNone/>
              <a:defRPr sz="1600" b="0">
                <a:solidFill>
                  <a:schemeClr val="bg1"/>
                </a:solidFill>
              </a:defRPr>
            </a:lvl3pPr>
            <a:lvl4pPr>
              <a:spcBef>
                <a:spcPts val="0"/>
              </a:spcBef>
              <a:defRPr sz="1600" b="0">
                <a:solidFill>
                  <a:schemeClr val="bg1"/>
                </a:solidFill>
              </a:defRPr>
            </a:lvl4pPr>
            <a:lvl5pPr>
              <a:spcBef>
                <a:spcPts val="0"/>
              </a:spcBef>
              <a:defRPr sz="1600" b="0">
                <a:solidFill>
                  <a:schemeClr val="bg1"/>
                </a:solidFill>
              </a:defRPr>
            </a:lvl5pPr>
            <a:lvl6pPr>
              <a:spcBef>
                <a:spcPts val="0"/>
              </a:spcBef>
              <a:defRPr sz="1600" b="0">
                <a:solidFill>
                  <a:schemeClr val="bg1"/>
                </a:solidFill>
              </a:defRPr>
            </a:lvl6pPr>
            <a:lvl7pPr>
              <a:spcBef>
                <a:spcPts val="0"/>
              </a:spcBef>
              <a:defRPr sz="1600" b="0">
                <a:solidFill>
                  <a:schemeClr val="bg1"/>
                </a:solidFill>
              </a:defRPr>
            </a:lvl7pPr>
            <a:lvl8pPr>
              <a:spcBef>
                <a:spcPts val="0"/>
              </a:spcBef>
              <a:defRPr sz="1600">
                <a:solidFill>
                  <a:schemeClr val="bg1"/>
                </a:solidFill>
              </a:defRPr>
            </a:lvl8pPr>
            <a:lvl9pPr>
              <a:spcBef>
                <a:spcPts val="0"/>
              </a:spcBef>
              <a:defRPr sz="1600">
                <a:solidFill>
                  <a:schemeClr val="bg1"/>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11" name="Text Placeholder 135">
            <a:extLst>
              <a:ext uri="{FF2B5EF4-FFF2-40B4-BE49-F238E27FC236}">
                <a16:creationId xmlns:a16="http://schemas.microsoft.com/office/drawing/2014/main" id="{17A51544-3ECD-4ABC-8447-3699A67ACCCD}"/>
              </a:ext>
            </a:extLst>
          </p:cNvPr>
          <p:cNvSpPr>
            <a:spLocks noGrp="1"/>
          </p:cNvSpPr>
          <p:nvPr>
            <p:ph type="body" sz="quarter" idx="16" hasCustomPrompt="1"/>
          </p:nvPr>
        </p:nvSpPr>
        <p:spPr>
          <a:xfrm>
            <a:off x="607255" y="5338960"/>
            <a:ext cx="288000" cy="10800"/>
          </a:xfrm>
          <a:solidFill>
            <a:schemeClr val="bg1"/>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
        <p:nvSpPr>
          <p:cNvPr id="12" name="Text Placeholder 135">
            <a:extLst>
              <a:ext uri="{FF2B5EF4-FFF2-40B4-BE49-F238E27FC236}">
                <a16:creationId xmlns:a16="http://schemas.microsoft.com/office/drawing/2014/main" id="{B7B6EA53-04A3-48B6-AB9E-AE88845B6A18}"/>
              </a:ext>
            </a:extLst>
          </p:cNvPr>
          <p:cNvSpPr>
            <a:spLocks noGrp="1"/>
          </p:cNvSpPr>
          <p:nvPr>
            <p:ph type="body" sz="quarter" idx="14" hasCustomPrompt="1"/>
          </p:nvPr>
        </p:nvSpPr>
        <p:spPr>
          <a:xfrm>
            <a:off x="809673" y="616633"/>
            <a:ext cx="1680000" cy="1260000"/>
          </a:xfrm>
          <a:blipFill dpi="0" rotWithShape="1">
            <a:blip r:embed="rId2" cstate="screen">
              <a:extLst>
                <a:ext uri="{28A0092B-C50C-407E-A947-70E740481C1C}">
                  <a14:useLocalDpi xmlns:a14="http://schemas.microsoft.com/office/drawing/2010/main"/>
                </a:ext>
              </a:extLst>
            </a:blip>
            <a:srcRect/>
            <a:stretch>
              <a:fillRect/>
            </a:stretch>
          </a:blipFill>
        </p:spPr>
        <p:txBody>
          <a:bodyPr>
            <a:normAutofit/>
          </a:bodyPr>
          <a:lstStyle>
            <a:lvl1pPr>
              <a:defRPr sz="200">
                <a:solidFill>
                  <a:schemeClr val="tx2"/>
                </a:solidFill>
              </a:defRPr>
            </a:lvl1pPr>
            <a:lvl2pPr marL="0" indent="0">
              <a:defRPr sz="200">
                <a:solidFill>
                  <a:schemeClr val="tx2"/>
                </a:solidFill>
              </a:defRPr>
            </a:lvl2pPr>
            <a:lvl3pPr marL="0" indent="0">
              <a:defRPr sz="200">
                <a:solidFill>
                  <a:schemeClr val="tx2"/>
                </a:solidFill>
              </a:defRPr>
            </a:lvl3pPr>
            <a:lvl4pPr>
              <a:defRPr sz="200">
                <a:solidFill>
                  <a:schemeClr val="tx2"/>
                </a:solidFill>
              </a:defRPr>
            </a:lvl4pPr>
            <a:lvl5pPr>
              <a:defRPr sz="200">
                <a:solidFill>
                  <a:schemeClr val="tx2"/>
                </a:solidFill>
              </a:defRPr>
            </a:lvl5pPr>
            <a:lvl6pPr>
              <a:defRPr sz="200">
                <a:solidFill>
                  <a:schemeClr val="tx2"/>
                </a:solidFill>
              </a:defRPr>
            </a:lvl6pPr>
            <a:lvl7pPr>
              <a:defRPr sz="200">
                <a:solidFill>
                  <a:schemeClr val="tx2"/>
                </a:solidFill>
              </a:defRPr>
            </a:lvl7pPr>
            <a:lvl8pPr>
              <a:defRPr sz="200">
                <a:solidFill>
                  <a:schemeClr val="tx2"/>
                </a:solidFill>
              </a:defRPr>
            </a:lvl8pPr>
            <a:lvl9pPr>
              <a:defRPr sz="200">
                <a:solidFill>
                  <a:schemeClr val="tx2"/>
                </a:solidFill>
              </a:defRPr>
            </a:lvl9pPr>
          </a:lstStyle>
          <a:p>
            <a:pPr lvl="0"/>
            <a:r>
              <a:rPr lang="en-AU" noProof="0"/>
              <a:t>       </a:t>
            </a:r>
          </a:p>
        </p:txBody>
      </p:sp>
      <p:sp>
        <p:nvSpPr>
          <p:cNvPr id="26" name="Subtitle 25">
            <a:extLst>
              <a:ext uri="{FF2B5EF4-FFF2-40B4-BE49-F238E27FC236}">
                <a16:creationId xmlns:a16="http://schemas.microsoft.com/office/drawing/2014/main" id="{6EEB2435-9CCC-4FE5-8E11-8FE65430F000}"/>
              </a:ext>
            </a:extLst>
          </p:cNvPr>
          <p:cNvSpPr>
            <a:spLocks noGrp="1"/>
          </p:cNvSpPr>
          <p:nvPr>
            <p:ph type="subTitle" idx="1" hasCustomPrompt="1"/>
          </p:nvPr>
        </p:nvSpPr>
        <p:spPr>
          <a:xfrm>
            <a:off x="4092227" y="0"/>
            <a:ext cx="8112476" cy="6879660"/>
          </a:xfrm>
          <a:custGeom>
            <a:avLst/>
            <a:gdLst>
              <a:gd name="connsiteX0" fmla="*/ 1684339 w 6084357"/>
              <a:gd name="connsiteY0" fmla="*/ 0 h 6879660"/>
              <a:gd name="connsiteX1" fmla="*/ 6084357 w 6084357"/>
              <a:gd name="connsiteY1" fmla="*/ 0 h 6879660"/>
              <a:gd name="connsiteX2" fmla="*/ 6084357 w 6084357"/>
              <a:gd name="connsiteY2" fmla="*/ 6879660 h 6879660"/>
              <a:gd name="connsiteX3" fmla="*/ 1684339 w 6084357"/>
              <a:gd name="connsiteY3" fmla="*/ 6879660 h 6879660"/>
              <a:gd name="connsiteX4" fmla="*/ 0 w 6084357"/>
              <a:gd name="connsiteY4" fmla="*/ 6437231 h 687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4357" h="6879660">
                <a:moveTo>
                  <a:pt x="1684339" y="0"/>
                </a:moveTo>
                <a:lnTo>
                  <a:pt x="6084357" y="0"/>
                </a:lnTo>
                <a:lnTo>
                  <a:pt x="6084357" y="6879660"/>
                </a:lnTo>
                <a:lnTo>
                  <a:pt x="1684339" y="6879660"/>
                </a:lnTo>
                <a:lnTo>
                  <a:pt x="0" y="6437231"/>
                </a:lnTo>
                <a:close/>
              </a:path>
            </a:pathLst>
          </a:custGeom>
          <a:solidFill>
            <a:schemeClr val="tx2"/>
          </a:solidFill>
        </p:spPr>
        <p:txBody>
          <a:bodyPr wrap="square" lIns="2304000" tIns="2700000" rIns="720000" bIns="180000" anchor="t" anchorCtr="0">
            <a:noAutofit/>
          </a:bodyPr>
          <a:lstStyle>
            <a:lvl1pPr marL="0" indent="0" algn="l">
              <a:spcAft>
                <a:spcPts val="1200"/>
              </a:spcAft>
              <a:buNone/>
              <a:defRPr sz="3800" b="1">
                <a:solidFill>
                  <a:schemeClr val="bg1"/>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Divider slide title</a:t>
            </a:r>
          </a:p>
          <a:p>
            <a:pPr lvl="1"/>
            <a:r>
              <a:rPr lang="en-AU" noProof="0" dirty="0"/>
              <a:t>Two</a:t>
            </a:r>
          </a:p>
          <a:p>
            <a:pPr lvl="2"/>
            <a:r>
              <a:rPr lang="en-AU" noProof="0" dirty="0"/>
              <a:t>Three</a:t>
            </a:r>
          </a:p>
          <a:p>
            <a:pPr lvl="8"/>
            <a:r>
              <a:rPr lang="en-AU" noProof="0" dirty="0"/>
              <a:t>four</a:t>
            </a:r>
          </a:p>
        </p:txBody>
      </p:sp>
    </p:spTree>
    <p:extLst>
      <p:ext uri="{BB962C8B-B14F-4D97-AF65-F5344CB8AC3E}">
        <p14:creationId xmlns:p14="http://schemas.microsoft.com/office/powerpoint/2010/main" val="749754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B">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ED45A0A4-174E-49D1-AFFA-8BAA5D9DAA82}"/>
              </a:ext>
            </a:extLst>
          </p:cNvPr>
          <p:cNvSpPr/>
          <p:nvPr userDrawn="1"/>
        </p:nvSpPr>
        <p:spPr>
          <a:xfrm>
            <a:off x="0" y="-1"/>
            <a:ext cx="12204003"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grpSp>
        <p:nvGrpSpPr>
          <p:cNvPr id="80" name="Group 4">
            <a:extLst>
              <a:ext uri="{FF2B5EF4-FFF2-40B4-BE49-F238E27FC236}">
                <a16:creationId xmlns:a16="http://schemas.microsoft.com/office/drawing/2014/main" id="{37897F24-DF87-4E8C-B6E6-84ACE89698D4}"/>
              </a:ext>
            </a:extLst>
          </p:cNvPr>
          <p:cNvGrpSpPr>
            <a:grpSpLocks noChangeAspect="1"/>
          </p:cNvGrpSpPr>
          <p:nvPr userDrawn="1"/>
        </p:nvGrpSpPr>
        <p:grpSpPr bwMode="auto">
          <a:xfrm>
            <a:off x="561421" y="453778"/>
            <a:ext cx="2216381" cy="1666547"/>
            <a:chOff x="2864" y="1181"/>
            <a:chExt cx="1952" cy="1957"/>
          </a:xfrm>
        </p:grpSpPr>
        <p:sp>
          <p:nvSpPr>
            <p:cNvPr id="81" name="AutoShape 3">
              <a:extLst>
                <a:ext uri="{FF2B5EF4-FFF2-40B4-BE49-F238E27FC236}">
                  <a16:creationId xmlns:a16="http://schemas.microsoft.com/office/drawing/2014/main" id="{C3489EAF-F8D9-4809-8ED8-CA8FC381617B}"/>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2" name="Rectangle 5">
              <a:extLst>
                <a:ext uri="{FF2B5EF4-FFF2-40B4-BE49-F238E27FC236}">
                  <a16:creationId xmlns:a16="http://schemas.microsoft.com/office/drawing/2014/main" id="{E188D0CE-6AD7-4ED5-84C7-F8441A63FCBE}"/>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3" name="Freeform 6">
              <a:extLst>
                <a:ext uri="{FF2B5EF4-FFF2-40B4-BE49-F238E27FC236}">
                  <a16:creationId xmlns:a16="http://schemas.microsoft.com/office/drawing/2014/main" id="{8B32A4EB-35BB-41CF-AEE9-23374677DA89}"/>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4" name="Freeform 7">
              <a:extLst>
                <a:ext uri="{FF2B5EF4-FFF2-40B4-BE49-F238E27FC236}">
                  <a16:creationId xmlns:a16="http://schemas.microsoft.com/office/drawing/2014/main" id="{34350D2F-D10C-448A-84B4-0C2AAAF15515}"/>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5" name="Freeform 8">
              <a:extLst>
                <a:ext uri="{FF2B5EF4-FFF2-40B4-BE49-F238E27FC236}">
                  <a16:creationId xmlns:a16="http://schemas.microsoft.com/office/drawing/2014/main" id="{87442180-3B44-4131-A01F-50CDB6873C6A}"/>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6" name="Freeform 9">
              <a:extLst>
                <a:ext uri="{FF2B5EF4-FFF2-40B4-BE49-F238E27FC236}">
                  <a16:creationId xmlns:a16="http://schemas.microsoft.com/office/drawing/2014/main" id="{92E27D8F-E45D-424E-B690-E9D6FDD20738}"/>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7" name="Freeform 10">
              <a:extLst>
                <a:ext uri="{FF2B5EF4-FFF2-40B4-BE49-F238E27FC236}">
                  <a16:creationId xmlns:a16="http://schemas.microsoft.com/office/drawing/2014/main" id="{CE2282AC-63FC-4968-9EE5-3854BECCC5BC}"/>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8" name="Freeform 11">
              <a:extLst>
                <a:ext uri="{FF2B5EF4-FFF2-40B4-BE49-F238E27FC236}">
                  <a16:creationId xmlns:a16="http://schemas.microsoft.com/office/drawing/2014/main" id="{9614E605-56C7-4203-88F7-A249DD372F5C}"/>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9" name="Freeform 12">
              <a:extLst>
                <a:ext uri="{FF2B5EF4-FFF2-40B4-BE49-F238E27FC236}">
                  <a16:creationId xmlns:a16="http://schemas.microsoft.com/office/drawing/2014/main" id="{1435CB18-F431-488B-8432-F0E31B702F5B}"/>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0" name="Freeform 13">
              <a:extLst>
                <a:ext uri="{FF2B5EF4-FFF2-40B4-BE49-F238E27FC236}">
                  <a16:creationId xmlns:a16="http://schemas.microsoft.com/office/drawing/2014/main" id="{F4CED4D6-709F-485D-BF96-D587F46124C1}"/>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1" name="Freeform 14">
              <a:extLst>
                <a:ext uri="{FF2B5EF4-FFF2-40B4-BE49-F238E27FC236}">
                  <a16:creationId xmlns:a16="http://schemas.microsoft.com/office/drawing/2014/main" id="{960C9BFD-13B6-462B-A28C-D59B3AE96110}"/>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2" name="Freeform 15">
              <a:extLst>
                <a:ext uri="{FF2B5EF4-FFF2-40B4-BE49-F238E27FC236}">
                  <a16:creationId xmlns:a16="http://schemas.microsoft.com/office/drawing/2014/main" id="{38E33990-C726-43C6-AAE9-3042C6086C4A}"/>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3" name="Freeform 16">
              <a:extLst>
                <a:ext uri="{FF2B5EF4-FFF2-40B4-BE49-F238E27FC236}">
                  <a16:creationId xmlns:a16="http://schemas.microsoft.com/office/drawing/2014/main" id="{28AD98D8-8750-428F-AEDB-9E3B072B0427}"/>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4" name="Freeform 17">
              <a:extLst>
                <a:ext uri="{FF2B5EF4-FFF2-40B4-BE49-F238E27FC236}">
                  <a16:creationId xmlns:a16="http://schemas.microsoft.com/office/drawing/2014/main" id="{65DFD512-B7BC-4460-98F2-580FE2DEBA8C}"/>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5" name="Freeform 18">
              <a:extLst>
                <a:ext uri="{FF2B5EF4-FFF2-40B4-BE49-F238E27FC236}">
                  <a16:creationId xmlns:a16="http://schemas.microsoft.com/office/drawing/2014/main" id="{816B12A3-B6E3-4C94-A503-F805AFA52EE1}"/>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6" name="Freeform 19">
              <a:extLst>
                <a:ext uri="{FF2B5EF4-FFF2-40B4-BE49-F238E27FC236}">
                  <a16:creationId xmlns:a16="http://schemas.microsoft.com/office/drawing/2014/main" id="{52E838E1-95FA-4863-A612-5CD074D83507}"/>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7" name="Freeform 20">
              <a:extLst>
                <a:ext uri="{FF2B5EF4-FFF2-40B4-BE49-F238E27FC236}">
                  <a16:creationId xmlns:a16="http://schemas.microsoft.com/office/drawing/2014/main" id="{3757F951-EC8B-4808-89A7-F72EE6B318DA}"/>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8" name="Rectangle 21">
              <a:extLst>
                <a:ext uri="{FF2B5EF4-FFF2-40B4-BE49-F238E27FC236}">
                  <a16:creationId xmlns:a16="http://schemas.microsoft.com/office/drawing/2014/main" id="{1455BC2A-95E3-4B3A-B766-F9B3448544AF}"/>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9" name="Freeform 22">
              <a:extLst>
                <a:ext uri="{FF2B5EF4-FFF2-40B4-BE49-F238E27FC236}">
                  <a16:creationId xmlns:a16="http://schemas.microsoft.com/office/drawing/2014/main" id="{AE15192B-445F-460F-85D4-DE1D65481BCC}"/>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0" name="Freeform 23">
              <a:extLst>
                <a:ext uri="{FF2B5EF4-FFF2-40B4-BE49-F238E27FC236}">
                  <a16:creationId xmlns:a16="http://schemas.microsoft.com/office/drawing/2014/main" id="{02FC4BA9-60CC-4EA7-9E2C-A5781AF9EDA8}"/>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1" name="Freeform 24">
              <a:extLst>
                <a:ext uri="{FF2B5EF4-FFF2-40B4-BE49-F238E27FC236}">
                  <a16:creationId xmlns:a16="http://schemas.microsoft.com/office/drawing/2014/main" id="{F867C6F2-77CB-454F-AD03-4AF6BCD3183E}"/>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2" name="Freeform 25">
              <a:extLst>
                <a:ext uri="{FF2B5EF4-FFF2-40B4-BE49-F238E27FC236}">
                  <a16:creationId xmlns:a16="http://schemas.microsoft.com/office/drawing/2014/main" id="{45C184A9-C9A7-4BE9-B8AA-670D53F495D7}"/>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3" name="Freeform 26">
              <a:extLst>
                <a:ext uri="{FF2B5EF4-FFF2-40B4-BE49-F238E27FC236}">
                  <a16:creationId xmlns:a16="http://schemas.microsoft.com/office/drawing/2014/main" id="{639F1355-F9BF-4E35-ACCA-3CF569604CF8}"/>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4" name="Freeform 27">
              <a:extLst>
                <a:ext uri="{FF2B5EF4-FFF2-40B4-BE49-F238E27FC236}">
                  <a16:creationId xmlns:a16="http://schemas.microsoft.com/office/drawing/2014/main" id="{0BB969C3-B2B2-4A95-9E0D-147BDC6AB6B7}"/>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5" name="Freeform 28">
              <a:extLst>
                <a:ext uri="{FF2B5EF4-FFF2-40B4-BE49-F238E27FC236}">
                  <a16:creationId xmlns:a16="http://schemas.microsoft.com/office/drawing/2014/main" id="{57AB5BEA-00D2-4949-A82F-228D2DF5D690}"/>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6" name="Freeform 29">
              <a:extLst>
                <a:ext uri="{FF2B5EF4-FFF2-40B4-BE49-F238E27FC236}">
                  <a16:creationId xmlns:a16="http://schemas.microsoft.com/office/drawing/2014/main" id="{55839B15-6AD5-4624-97BA-D5F76E026A8D}"/>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7" name="Freeform 30">
              <a:extLst>
                <a:ext uri="{FF2B5EF4-FFF2-40B4-BE49-F238E27FC236}">
                  <a16:creationId xmlns:a16="http://schemas.microsoft.com/office/drawing/2014/main" id="{F1AECCAA-F917-4046-A275-45746EE1480A}"/>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8" name="Freeform 31">
              <a:extLst>
                <a:ext uri="{FF2B5EF4-FFF2-40B4-BE49-F238E27FC236}">
                  <a16:creationId xmlns:a16="http://schemas.microsoft.com/office/drawing/2014/main" id="{EFC2605C-AC3F-4985-9EAA-9D07535AD8DB}"/>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9" name="Freeform 32">
              <a:extLst>
                <a:ext uri="{FF2B5EF4-FFF2-40B4-BE49-F238E27FC236}">
                  <a16:creationId xmlns:a16="http://schemas.microsoft.com/office/drawing/2014/main" id="{DD2FD06C-F665-400C-A2DA-05B4080530DE}"/>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0" name="Freeform 34">
              <a:extLst>
                <a:ext uri="{FF2B5EF4-FFF2-40B4-BE49-F238E27FC236}">
                  <a16:creationId xmlns:a16="http://schemas.microsoft.com/office/drawing/2014/main" id="{F9D84D94-901A-4825-AE62-4D5E6B758BAE}"/>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1" name="Freeform 35">
              <a:extLst>
                <a:ext uri="{FF2B5EF4-FFF2-40B4-BE49-F238E27FC236}">
                  <a16:creationId xmlns:a16="http://schemas.microsoft.com/office/drawing/2014/main" id="{E697AA8F-F3A2-4AA2-82F7-C12FDEB951C7}"/>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2" name="Freeform 36">
              <a:extLst>
                <a:ext uri="{FF2B5EF4-FFF2-40B4-BE49-F238E27FC236}">
                  <a16:creationId xmlns:a16="http://schemas.microsoft.com/office/drawing/2014/main" id="{6663BAD3-DE57-4E7D-8928-8A3D29359169}"/>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3" name="Freeform 37">
              <a:extLst>
                <a:ext uri="{FF2B5EF4-FFF2-40B4-BE49-F238E27FC236}">
                  <a16:creationId xmlns:a16="http://schemas.microsoft.com/office/drawing/2014/main" id="{588E81B4-B58F-4FB1-BD66-9303C62B0626}"/>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4" name="Freeform 38">
              <a:extLst>
                <a:ext uri="{FF2B5EF4-FFF2-40B4-BE49-F238E27FC236}">
                  <a16:creationId xmlns:a16="http://schemas.microsoft.com/office/drawing/2014/main" id="{A594E9CB-B4F5-4674-B6D8-8EA0AEB5AF24}"/>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5" name="Freeform 39">
              <a:extLst>
                <a:ext uri="{FF2B5EF4-FFF2-40B4-BE49-F238E27FC236}">
                  <a16:creationId xmlns:a16="http://schemas.microsoft.com/office/drawing/2014/main" id="{E9EE944B-2537-4E86-BB79-01B08A98BDE3}"/>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6" name="Freeform 40">
              <a:extLst>
                <a:ext uri="{FF2B5EF4-FFF2-40B4-BE49-F238E27FC236}">
                  <a16:creationId xmlns:a16="http://schemas.microsoft.com/office/drawing/2014/main" id="{37F641CA-A99B-4BD2-A7F3-C62EB5FA53E2}"/>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7" name="Freeform 41">
              <a:extLst>
                <a:ext uri="{FF2B5EF4-FFF2-40B4-BE49-F238E27FC236}">
                  <a16:creationId xmlns:a16="http://schemas.microsoft.com/office/drawing/2014/main" id="{3F7E6118-0496-4290-AA76-92DD7696A73D}"/>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8" name="Freeform 42">
              <a:extLst>
                <a:ext uri="{FF2B5EF4-FFF2-40B4-BE49-F238E27FC236}">
                  <a16:creationId xmlns:a16="http://schemas.microsoft.com/office/drawing/2014/main" id="{CDEB2522-C9F4-45AB-B832-03D7C279076C}"/>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9" name="Freeform 43">
              <a:extLst>
                <a:ext uri="{FF2B5EF4-FFF2-40B4-BE49-F238E27FC236}">
                  <a16:creationId xmlns:a16="http://schemas.microsoft.com/office/drawing/2014/main" id="{057DAF99-B071-4689-AE85-49CF17FFE86D}"/>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0" name="Freeform 44">
              <a:extLst>
                <a:ext uri="{FF2B5EF4-FFF2-40B4-BE49-F238E27FC236}">
                  <a16:creationId xmlns:a16="http://schemas.microsoft.com/office/drawing/2014/main" id="{2AD55BEA-5647-4233-8812-D97172F30DB6}"/>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1" name="Freeform 45">
              <a:extLst>
                <a:ext uri="{FF2B5EF4-FFF2-40B4-BE49-F238E27FC236}">
                  <a16:creationId xmlns:a16="http://schemas.microsoft.com/office/drawing/2014/main" id="{B7A2A249-84E7-4314-BA61-DBCDCB58DA85}"/>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2" name="Freeform 46">
              <a:extLst>
                <a:ext uri="{FF2B5EF4-FFF2-40B4-BE49-F238E27FC236}">
                  <a16:creationId xmlns:a16="http://schemas.microsoft.com/office/drawing/2014/main" id="{080CB9C7-879F-4C5F-B900-E42905A1A8E0}"/>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3" name="Freeform 47">
              <a:extLst>
                <a:ext uri="{FF2B5EF4-FFF2-40B4-BE49-F238E27FC236}">
                  <a16:creationId xmlns:a16="http://schemas.microsoft.com/office/drawing/2014/main" id="{85D5ED3B-6B44-4242-8789-CFAE1432934F}"/>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4" name="Freeform 48">
              <a:extLst>
                <a:ext uri="{FF2B5EF4-FFF2-40B4-BE49-F238E27FC236}">
                  <a16:creationId xmlns:a16="http://schemas.microsoft.com/office/drawing/2014/main" id="{44123FC8-6160-45EE-9F87-6181F127D526}"/>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5" name="Freeform 49">
              <a:extLst>
                <a:ext uri="{FF2B5EF4-FFF2-40B4-BE49-F238E27FC236}">
                  <a16:creationId xmlns:a16="http://schemas.microsoft.com/office/drawing/2014/main" id="{8E63F81C-B7AD-447D-82E2-F6A801B1ABFF}"/>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6" name="Freeform 50">
              <a:extLst>
                <a:ext uri="{FF2B5EF4-FFF2-40B4-BE49-F238E27FC236}">
                  <a16:creationId xmlns:a16="http://schemas.microsoft.com/office/drawing/2014/main" id="{1B215EF7-12A0-4E3D-B169-EC7F61B8CCA0}"/>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7" name="Freeform 51">
              <a:extLst>
                <a:ext uri="{FF2B5EF4-FFF2-40B4-BE49-F238E27FC236}">
                  <a16:creationId xmlns:a16="http://schemas.microsoft.com/office/drawing/2014/main" id="{1AB5A98F-EEF6-4431-A296-5210F55AF861}"/>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8" name="Freeform 52">
              <a:extLst>
                <a:ext uri="{FF2B5EF4-FFF2-40B4-BE49-F238E27FC236}">
                  <a16:creationId xmlns:a16="http://schemas.microsoft.com/office/drawing/2014/main" id="{AE991A24-3E0D-4D0F-B18B-E90EACF85DD6}"/>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9" name="Freeform 53">
              <a:extLst>
                <a:ext uri="{FF2B5EF4-FFF2-40B4-BE49-F238E27FC236}">
                  <a16:creationId xmlns:a16="http://schemas.microsoft.com/office/drawing/2014/main" id="{917F8D29-F091-40D7-83CB-7973CF99E4A3}"/>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0" name="Freeform 54">
              <a:extLst>
                <a:ext uri="{FF2B5EF4-FFF2-40B4-BE49-F238E27FC236}">
                  <a16:creationId xmlns:a16="http://schemas.microsoft.com/office/drawing/2014/main" id="{8B994471-93F7-4139-8030-677E01D4D22C}"/>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1" name="Freeform 55">
              <a:extLst>
                <a:ext uri="{FF2B5EF4-FFF2-40B4-BE49-F238E27FC236}">
                  <a16:creationId xmlns:a16="http://schemas.microsoft.com/office/drawing/2014/main" id="{05E330A0-5581-4F4F-A039-823CBB4C2500}"/>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2" name="Freeform 56">
              <a:extLst>
                <a:ext uri="{FF2B5EF4-FFF2-40B4-BE49-F238E27FC236}">
                  <a16:creationId xmlns:a16="http://schemas.microsoft.com/office/drawing/2014/main" id="{E73C40F5-7283-4E3D-A087-181455AA5936}"/>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3" name="Freeform 57">
              <a:extLst>
                <a:ext uri="{FF2B5EF4-FFF2-40B4-BE49-F238E27FC236}">
                  <a16:creationId xmlns:a16="http://schemas.microsoft.com/office/drawing/2014/main" id="{64EEF324-5B97-42E0-8919-10228AFBF006}"/>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4" name="Freeform 58">
              <a:extLst>
                <a:ext uri="{FF2B5EF4-FFF2-40B4-BE49-F238E27FC236}">
                  <a16:creationId xmlns:a16="http://schemas.microsoft.com/office/drawing/2014/main" id="{F2CA6A11-D1E3-4E3C-8A26-2E66CE9229A2}"/>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5" name="Freeform 59">
              <a:extLst>
                <a:ext uri="{FF2B5EF4-FFF2-40B4-BE49-F238E27FC236}">
                  <a16:creationId xmlns:a16="http://schemas.microsoft.com/office/drawing/2014/main" id="{478F9720-5495-467D-974F-AB6027FFB180}"/>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6" name="Freeform 60">
              <a:extLst>
                <a:ext uri="{FF2B5EF4-FFF2-40B4-BE49-F238E27FC236}">
                  <a16:creationId xmlns:a16="http://schemas.microsoft.com/office/drawing/2014/main" id="{F57D5781-C76E-4D29-8622-D9AEF8EBA2F4}"/>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8" name="Freeform 61">
              <a:extLst>
                <a:ext uri="{FF2B5EF4-FFF2-40B4-BE49-F238E27FC236}">
                  <a16:creationId xmlns:a16="http://schemas.microsoft.com/office/drawing/2014/main" id="{84BDD055-1F96-4693-89A0-C50330B0441E}"/>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0" name="Freeform 62">
              <a:extLst>
                <a:ext uri="{FF2B5EF4-FFF2-40B4-BE49-F238E27FC236}">
                  <a16:creationId xmlns:a16="http://schemas.microsoft.com/office/drawing/2014/main" id="{C96029DA-312F-4980-9972-EFCDC3310E5A}"/>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grpSp>
      <p:sp>
        <p:nvSpPr>
          <p:cNvPr id="6" name="Slide Number Placeholder 5">
            <a:extLst>
              <a:ext uri="{FF2B5EF4-FFF2-40B4-BE49-F238E27FC236}">
                <a16:creationId xmlns:a16="http://schemas.microsoft.com/office/drawing/2014/main" id="{0844EF96-63A5-4D4A-9682-3643FC1F92B4}"/>
              </a:ext>
            </a:extLst>
          </p:cNvPr>
          <p:cNvSpPr>
            <a:spLocks noGrp="1"/>
          </p:cNvSpPr>
          <p:nvPr>
            <p:ph type="sldNum" sz="quarter" idx="12"/>
          </p:nvPr>
        </p:nvSpPr>
        <p:spPr/>
        <p:txBody>
          <a:bodyPr/>
          <a:lstStyle>
            <a:lvl1pPr>
              <a:defRPr>
                <a:solidFill>
                  <a:schemeClr val="bg1"/>
                </a:solidFill>
              </a:defRPr>
            </a:lvl1pPr>
          </a:lstStyle>
          <a:p>
            <a:fld id="{DC22DD25-61AE-413C-B4D2-EF2365C9B2E1}" type="slidenum">
              <a:rPr lang="en-AU" noProof="0" smtClean="0"/>
              <a:pPr/>
              <a:t>‹#›</a:t>
            </a:fld>
            <a:endParaRPr lang="en-AU" noProof="0"/>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649967" y="2487775"/>
            <a:ext cx="4772203"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1200"/>
              </a:spcAft>
              <a:buNone/>
              <a:defRPr sz="3800" b="1">
                <a:solidFill>
                  <a:schemeClr val="bg1"/>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sp>
        <p:nvSpPr>
          <p:cNvPr id="194" name="Picture Placeholder 193">
            <a:extLst>
              <a:ext uri="{FF2B5EF4-FFF2-40B4-BE49-F238E27FC236}">
                <a16:creationId xmlns:a16="http://schemas.microsoft.com/office/drawing/2014/main" id="{377C17A3-B515-4A5D-8E36-2ADFC9B9D427}"/>
              </a:ext>
            </a:extLst>
          </p:cNvPr>
          <p:cNvSpPr>
            <a:spLocks noGrp="1"/>
          </p:cNvSpPr>
          <p:nvPr>
            <p:ph type="pic" sz="quarter" idx="13"/>
          </p:nvPr>
        </p:nvSpPr>
        <p:spPr>
          <a:xfrm>
            <a:off x="5777323" y="-2"/>
            <a:ext cx="6426679" cy="6879660"/>
          </a:xfrm>
          <a:custGeom>
            <a:avLst/>
            <a:gdLst>
              <a:gd name="connsiteX0" fmla="*/ 1684339 w 4820009"/>
              <a:gd name="connsiteY0" fmla="*/ 0 h 6879660"/>
              <a:gd name="connsiteX1" fmla="*/ 4820009 w 4820009"/>
              <a:gd name="connsiteY1" fmla="*/ 0 h 6879660"/>
              <a:gd name="connsiteX2" fmla="*/ 4820009 w 4820009"/>
              <a:gd name="connsiteY2" fmla="*/ 6879660 h 6879660"/>
              <a:gd name="connsiteX3" fmla="*/ 1684339 w 4820009"/>
              <a:gd name="connsiteY3" fmla="*/ 6879660 h 6879660"/>
              <a:gd name="connsiteX4" fmla="*/ 0 w 4820009"/>
              <a:gd name="connsiteY4" fmla="*/ 6437231 h 687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0009" h="6879660">
                <a:moveTo>
                  <a:pt x="1684339" y="0"/>
                </a:moveTo>
                <a:lnTo>
                  <a:pt x="4820009" y="0"/>
                </a:lnTo>
                <a:lnTo>
                  <a:pt x="4820009" y="6879660"/>
                </a:lnTo>
                <a:lnTo>
                  <a:pt x="1684339" y="6879660"/>
                </a:lnTo>
                <a:lnTo>
                  <a:pt x="0" y="6437231"/>
                </a:lnTo>
                <a:close/>
              </a:path>
            </a:pathLst>
          </a:custGeom>
          <a:solidFill>
            <a:schemeClr val="bg1">
              <a:lumMod val="85000"/>
            </a:schemeClr>
          </a:solidFill>
        </p:spPr>
        <p:txBody>
          <a:bodyPr wrap="square" lIns="360000" tIns="360000" rIns="360000" bIns="360000">
            <a:no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70" name="Text Placeholder 135">
            <a:extLst>
              <a:ext uri="{FF2B5EF4-FFF2-40B4-BE49-F238E27FC236}">
                <a16:creationId xmlns:a16="http://schemas.microsoft.com/office/drawing/2014/main" id="{39EEEB41-070B-4D49-8171-7FAFC7D938AF}"/>
              </a:ext>
            </a:extLst>
          </p:cNvPr>
          <p:cNvSpPr>
            <a:spLocks noGrp="1"/>
          </p:cNvSpPr>
          <p:nvPr>
            <p:ph type="body" sz="quarter" idx="18" hasCustomPrompt="1"/>
          </p:nvPr>
        </p:nvSpPr>
        <p:spPr>
          <a:xfrm>
            <a:off x="757156" y="5338960"/>
            <a:ext cx="288000" cy="10800"/>
          </a:xfrm>
          <a:solidFill>
            <a:schemeClr val="bg1"/>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
        <p:nvSpPr>
          <p:cNvPr id="71" name="Text Placeholder 140">
            <a:extLst>
              <a:ext uri="{FF2B5EF4-FFF2-40B4-BE49-F238E27FC236}">
                <a16:creationId xmlns:a16="http://schemas.microsoft.com/office/drawing/2014/main" id="{1D0C5B8E-9987-4DD1-A424-38B5EB8B98E6}"/>
              </a:ext>
            </a:extLst>
          </p:cNvPr>
          <p:cNvSpPr>
            <a:spLocks noGrp="1"/>
          </p:cNvSpPr>
          <p:nvPr>
            <p:ph type="body" sz="quarter" idx="19" hasCustomPrompt="1"/>
          </p:nvPr>
        </p:nvSpPr>
        <p:spPr>
          <a:xfrm>
            <a:off x="649967" y="5394945"/>
            <a:ext cx="4772203" cy="707231"/>
          </a:xfrm>
        </p:spPr>
        <p:txBody>
          <a:bodyPr>
            <a:normAutofit/>
          </a:bodyPr>
          <a:lstStyle>
            <a:lvl1pPr>
              <a:spcBef>
                <a:spcPts val="0"/>
              </a:spcBef>
              <a:spcAft>
                <a:spcPts val="600"/>
              </a:spcAft>
              <a:defRPr sz="1600" b="1">
                <a:solidFill>
                  <a:schemeClr val="bg1"/>
                </a:solidFill>
              </a:defRPr>
            </a:lvl1pPr>
            <a:lvl2pPr marL="0" indent="0">
              <a:spcBef>
                <a:spcPts val="0"/>
              </a:spcBef>
              <a:buNone/>
              <a:defRPr sz="1600">
                <a:solidFill>
                  <a:schemeClr val="bg1"/>
                </a:solidFill>
              </a:defRPr>
            </a:lvl2pPr>
            <a:lvl3pPr marL="0" indent="0">
              <a:spcBef>
                <a:spcPts val="0"/>
              </a:spcBef>
              <a:buNone/>
              <a:defRPr sz="1600" b="0">
                <a:solidFill>
                  <a:schemeClr val="bg1"/>
                </a:solidFill>
              </a:defRPr>
            </a:lvl3pPr>
            <a:lvl4pPr>
              <a:spcBef>
                <a:spcPts val="0"/>
              </a:spcBef>
              <a:defRPr sz="1600" b="0">
                <a:solidFill>
                  <a:schemeClr val="bg1"/>
                </a:solidFill>
              </a:defRPr>
            </a:lvl4pPr>
            <a:lvl5pPr>
              <a:spcBef>
                <a:spcPts val="0"/>
              </a:spcBef>
              <a:defRPr sz="1600" b="0">
                <a:solidFill>
                  <a:schemeClr val="bg1"/>
                </a:solidFill>
              </a:defRPr>
            </a:lvl5pPr>
            <a:lvl6pPr>
              <a:spcBef>
                <a:spcPts val="0"/>
              </a:spcBef>
              <a:defRPr sz="1600" b="0">
                <a:solidFill>
                  <a:schemeClr val="bg1"/>
                </a:solidFill>
              </a:defRPr>
            </a:lvl6pPr>
            <a:lvl7pPr>
              <a:spcBef>
                <a:spcPts val="0"/>
              </a:spcBef>
              <a:defRPr sz="1600" b="0">
                <a:solidFill>
                  <a:schemeClr val="bg1"/>
                </a:solidFill>
              </a:defRPr>
            </a:lvl7pPr>
            <a:lvl8pPr>
              <a:spcBef>
                <a:spcPts val="0"/>
              </a:spcBef>
              <a:defRPr sz="1600">
                <a:solidFill>
                  <a:schemeClr val="bg1"/>
                </a:solidFill>
              </a:defRPr>
            </a:lvl8pPr>
            <a:lvl9pPr>
              <a:spcBef>
                <a:spcPts val="0"/>
              </a:spcBef>
              <a:defRPr sz="1600">
                <a:solidFill>
                  <a:schemeClr val="bg1"/>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Tree>
    <p:extLst>
      <p:ext uri="{BB962C8B-B14F-4D97-AF65-F5344CB8AC3E}">
        <p14:creationId xmlns:p14="http://schemas.microsoft.com/office/powerpoint/2010/main" val="2773366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C">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90DF213-662F-4F0F-AF3A-12E90D6AB403}"/>
              </a:ext>
            </a:extLst>
          </p:cNvPr>
          <p:cNvSpPr/>
          <p:nvPr userDrawn="1"/>
        </p:nvSpPr>
        <p:spPr>
          <a:xfrm>
            <a:off x="-1" y="-1"/>
            <a:ext cx="1220400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619807" y="2487775"/>
            <a:ext cx="5999291"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600"/>
              </a:spcAft>
              <a:buNone/>
              <a:defRPr sz="3800" b="1">
                <a:solidFill>
                  <a:schemeClr val="tx2"/>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sp>
        <p:nvSpPr>
          <p:cNvPr id="67" name="Text Placeholder 140">
            <a:extLst>
              <a:ext uri="{FF2B5EF4-FFF2-40B4-BE49-F238E27FC236}">
                <a16:creationId xmlns:a16="http://schemas.microsoft.com/office/drawing/2014/main" id="{F997F199-0CF9-40C8-9EAA-1BE7B409F103}"/>
              </a:ext>
            </a:extLst>
          </p:cNvPr>
          <p:cNvSpPr>
            <a:spLocks noGrp="1"/>
          </p:cNvSpPr>
          <p:nvPr>
            <p:ph type="body" sz="quarter" idx="17" hasCustomPrompt="1"/>
          </p:nvPr>
        </p:nvSpPr>
        <p:spPr>
          <a:xfrm>
            <a:off x="619807" y="5394945"/>
            <a:ext cx="4772203" cy="707231"/>
          </a:xfrm>
        </p:spPr>
        <p:txBody>
          <a:bodyPr>
            <a:normAutofit/>
          </a:bodyPr>
          <a:lstStyle>
            <a:lvl1pPr>
              <a:spcBef>
                <a:spcPts val="0"/>
              </a:spcBef>
              <a:spcAft>
                <a:spcPts val="600"/>
              </a:spcAft>
              <a:defRPr sz="1600" b="1">
                <a:solidFill>
                  <a:schemeClr val="tx2"/>
                </a:solidFill>
              </a:defRPr>
            </a:lvl1pPr>
            <a:lvl2pPr marL="0" indent="0">
              <a:spcBef>
                <a:spcPts val="0"/>
              </a:spcBef>
              <a:buNone/>
              <a:defRPr sz="1600">
                <a:solidFill>
                  <a:schemeClr val="tx2"/>
                </a:solidFill>
              </a:defRPr>
            </a:lvl2pPr>
            <a:lvl3pPr marL="0" indent="0">
              <a:spcBef>
                <a:spcPts val="0"/>
              </a:spcBef>
              <a:buNone/>
              <a:defRPr sz="1600" b="0">
                <a:solidFill>
                  <a:schemeClr val="tx2"/>
                </a:solidFill>
              </a:defRPr>
            </a:lvl3pPr>
            <a:lvl4pPr>
              <a:spcBef>
                <a:spcPts val="0"/>
              </a:spcBef>
              <a:defRPr sz="1600" b="0">
                <a:solidFill>
                  <a:schemeClr val="tx2"/>
                </a:solidFill>
              </a:defRPr>
            </a:lvl4pPr>
            <a:lvl5pPr>
              <a:spcBef>
                <a:spcPts val="0"/>
              </a:spcBef>
              <a:defRPr sz="1600" b="0">
                <a:solidFill>
                  <a:schemeClr val="tx2"/>
                </a:solidFill>
              </a:defRPr>
            </a:lvl5pPr>
            <a:lvl6pPr>
              <a:spcBef>
                <a:spcPts val="0"/>
              </a:spcBef>
              <a:defRPr sz="1600" b="0">
                <a:solidFill>
                  <a:schemeClr val="tx2"/>
                </a:solidFill>
              </a:defRPr>
            </a:lvl6pPr>
            <a:lvl7pPr>
              <a:spcBef>
                <a:spcPts val="0"/>
              </a:spcBef>
              <a:defRPr sz="1600" b="0">
                <a:solidFill>
                  <a:schemeClr val="tx2"/>
                </a:solidFill>
              </a:defRPr>
            </a:lvl7pPr>
            <a:lvl8pPr>
              <a:spcBef>
                <a:spcPts val="0"/>
              </a:spcBef>
              <a:defRPr sz="1600">
                <a:solidFill>
                  <a:schemeClr val="tx2"/>
                </a:solidFill>
              </a:defRPr>
            </a:lvl8pPr>
            <a:lvl9pPr>
              <a:spcBef>
                <a:spcPts val="0"/>
              </a:spcBef>
              <a:defRPr sz="1600">
                <a:solidFill>
                  <a:schemeClr val="tx2"/>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68" name="Text Placeholder 135">
            <a:extLst>
              <a:ext uri="{FF2B5EF4-FFF2-40B4-BE49-F238E27FC236}">
                <a16:creationId xmlns:a16="http://schemas.microsoft.com/office/drawing/2014/main" id="{6020C5ED-8684-4963-B702-A20B7E17DD7E}"/>
              </a:ext>
            </a:extLst>
          </p:cNvPr>
          <p:cNvSpPr>
            <a:spLocks noGrp="1"/>
          </p:cNvSpPr>
          <p:nvPr>
            <p:ph type="body" sz="quarter" idx="16" hasCustomPrompt="1"/>
          </p:nvPr>
        </p:nvSpPr>
        <p:spPr>
          <a:xfrm>
            <a:off x="726996" y="5338960"/>
            <a:ext cx="288000" cy="10800"/>
          </a:xfrm>
          <a:solidFill>
            <a:schemeClr val="tx2"/>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grpSp>
        <p:nvGrpSpPr>
          <p:cNvPr id="66" name="Group 4">
            <a:extLst>
              <a:ext uri="{FF2B5EF4-FFF2-40B4-BE49-F238E27FC236}">
                <a16:creationId xmlns:a16="http://schemas.microsoft.com/office/drawing/2014/main" id="{704F5866-81AF-49E6-B4EB-DD6D2560FEC3}"/>
              </a:ext>
            </a:extLst>
          </p:cNvPr>
          <p:cNvGrpSpPr>
            <a:grpSpLocks noChangeAspect="1"/>
          </p:cNvGrpSpPr>
          <p:nvPr userDrawn="1"/>
        </p:nvGrpSpPr>
        <p:grpSpPr bwMode="auto">
          <a:xfrm>
            <a:off x="809673" y="616633"/>
            <a:ext cx="1675707" cy="1260000"/>
            <a:chOff x="2864" y="1181"/>
            <a:chExt cx="1952" cy="1957"/>
          </a:xfrm>
        </p:grpSpPr>
        <p:sp>
          <p:nvSpPr>
            <p:cNvPr id="69" name="AutoShape 3">
              <a:extLst>
                <a:ext uri="{FF2B5EF4-FFF2-40B4-BE49-F238E27FC236}">
                  <a16:creationId xmlns:a16="http://schemas.microsoft.com/office/drawing/2014/main" id="{00867E46-1BF5-442D-A0A5-F8E783CBEF7C}"/>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70" name="Rectangle 5">
              <a:extLst>
                <a:ext uri="{FF2B5EF4-FFF2-40B4-BE49-F238E27FC236}">
                  <a16:creationId xmlns:a16="http://schemas.microsoft.com/office/drawing/2014/main" id="{E992B825-3444-4976-BADD-449241902E42}"/>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72" name="Freeform 6">
              <a:extLst>
                <a:ext uri="{FF2B5EF4-FFF2-40B4-BE49-F238E27FC236}">
                  <a16:creationId xmlns:a16="http://schemas.microsoft.com/office/drawing/2014/main" id="{B7A36325-C8C8-43D7-8F3C-B7ADCF806F74}"/>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73" name="Freeform 7">
              <a:extLst>
                <a:ext uri="{FF2B5EF4-FFF2-40B4-BE49-F238E27FC236}">
                  <a16:creationId xmlns:a16="http://schemas.microsoft.com/office/drawing/2014/main" id="{02EBE5C1-67B0-4021-A4D6-F36C1E207602}"/>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74" name="Freeform 8">
              <a:extLst>
                <a:ext uri="{FF2B5EF4-FFF2-40B4-BE49-F238E27FC236}">
                  <a16:creationId xmlns:a16="http://schemas.microsoft.com/office/drawing/2014/main" id="{3AC9CC64-EED2-41B1-9D70-62F468B5EFEB}"/>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75" name="Freeform 9">
              <a:extLst>
                <a:ext uri="{FF2B5EF4-FFF2-40B4-BE49-F238E27FC236}">
                  <a16:creationId xmlns:a16="http://schemas.microsoft.com/office/drawing/2014/main" id="{2C369124-A4C6-43AF-BEE0-D0484F771B24}"/>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76" name="Freeform 10">
              <a:extLst>
                <a:ext uri="{FF2B5EF4-FFF2-40B4-BE49-F238E27FC236}">
                  <a16:creationId xmlns:a16="http://schemas.microsoft.com/office/drawing/2014/main" id="{DA2B60C1-4D9C-4921-A53E-CB741140BAC5}"/>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77" name="Freeform 11">
              <a:extLst>
                <a:ext uri="{FF2B5EF4-FFF2-40B4-BE49-F238E27FC236}">
                  <a16:creationId xmlns:a16="http://schemas.microsoft.com/office/drawing/2014/main" id="{516687D2-F9EB-40A6-8C33-4628B952AAAD}"/>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78" name="Freeform 12">
              <a:extLst>
                <a:ext uri="{FF2B5EF4-FFF2-40B4-BE49-F238E27FC236}">
                  <a16:creationId xmlns:a16="http://schemas.microsoft.com/office/drawing/2014/main" id="{1F98E951-E4F5-4244-A392-06F4C5CBE3E6}"/>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79" name="Freeform 13">
              <a:extLst>
                <a:ext uri="{FF2B5EF4-FFF2-40B4-BE49-F238E27FC236}">
                  <a16:creationId xmlns:a16="http://schemas.microsoft.com/office/drawing/2014/main" id="{D73B3FAF-1360-400B-A34D-DE7FA61DA50F}"/>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80" name="Freeform 14">
              <a:extLst>
                <a:ext uri="{FF2B5EF4-FFF2-40B4-BE49-F238E27FC236}">
                  <a16:creationId xmlns:a16="http://schemas.microsoft.com/office/drawing/2014/main" id="{0E3E0443-559E-40A4-AC83-B7C7B46D6201}"/>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81" name="Freeform 15">
              <a:extLst>
                <a:ext uri="{FF2B5EF4-FFF2-40B4-BE49-F238E27FC236}">
                  <a16:creationId xmlns:a16="http://schemas.microsoft.com/office/drawing/2014/main" id="{3B6D64C0-503A-4A3E-8856-A2D00080CB29}"/>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82" name="Freeform 16">
              <a:extLst>
                <a:ext uri="{FF2B5EF4-FFF2-40B4-BE49-F238E27FC236}">
                  <a16:creationId xmlns:a16="http://schemas.microsoft.com/office/drawing/2014/main" id="{344E608E-FA53-4EE6-8B32-A176787AD1C7}"/>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83" name="Freeform 17">
              <a:extLst>
                <a:ext uri="{FF2B5EF4-FFF2-40B4-BE49-F238E27FC236}">
                  <a16:creationId xmlns:a16="http://schemas.microsoft.com/office/drawing/2014/main" id="{82E59E1A-FE23-4484-A602-50A63C2BB83B}"/>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84" name="Freeform 18">
              <a:extLst>
                <a:ext uri="{FF2B5EF4-FFF2-40B4-BE49-F238E27FC236}">
                  <a16:creationId xmlns:a16="http://schemas.microsoft.com/office/drawing/2014/main" id="{AB8B48A5-027C-4C8C-B2BA-66106412CDD3}"/>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85" name="Freeform 19">
              <a:extLst>
                <a:ext uri="{FF2B5EF4-FFF2-40B4-BE49-F238E27FC236}">
                  <a16:creationId xmlns:a16="http://schemas.microsoft.com/office/drawing/2014/main" id="{18367D32-5FB5-44FE-BF95-D094631A2725}"/>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86" name="Freeform 20">
              <a:extLst>
                <a:ext uri="{FF2B5EF4-FFF2-40B4-BE49-F238E27FC236}">
                  <a16:creationId xmlns:a16="http://schemas.microsoft.com/office/drawing/2014/main" id="{EFD63C50-7B28-4BB5-96CD-4FC0FA7C4408}"/>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87" name="Rectangle 21">
              <a:extLst>
                <a:ext uri="{FF2B5EF4-FFF2-40B4-BE49-F238E27FC236}">
                  <a16:creationId xmlns:a16="http://schemas.microsoft.com/office/drawing/2014/main" id="{0CFDB50E-769E-4CC4-959A-767A1BD5C6DD}"/>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88" name="Freeform 22">
              <a:extLst>
                <a:ext uri="{FF2B5EF4-FFF2-40B4-BE49-F238E27FC236}">
                  <a16:creationId xmlns:a16="http://schemas.microsoft.com/office/drawing/2014/main" id="{B25B96F8-0F1A-443B-A745-968636FB76F9}"/>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89" name="Freeform 23">
              <a:extLst>
                <a:ext uri="{FF2B5EF4-FFF2-40B4-BE49-F238E27FC236}">
                  <a16:creationId xmlns:a16="http://schemas.microsoft.com/office/drawing/2014/main" id="{B3CE29F3-B1CB-4E2E-8D44-BD05F8C9E45A}"/>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90" name="Freeform 24">
              <a:extLst>
                <a:ext uri="{FF2B5EF4-FFF2-40B4-BE49-F238E27FC236}">
                  <a16:creationId xmlns:a16="http://schemas.microsoft.com/office/drawing/2014/main" id="{5F2BD262-D743-46CB-A02D-8FC6A20BA99F}"/>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91" name="Freeform 25">
              <a:extLst>
                <a:ext uri="{FF2B5EF4-FFF2-40B4-BE49-F238E27FC236}">
                  <a16:creationId xmlns:a16="http://schemas.microsoft.com/office/drawing/2014/main" id="{27696AC0-6BD9-4800-AD55-9D14D1D92F09}"/>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92" name="Freeform 26">
              <a:extLst>
                <a:ext uri="{FF2B5EF4-FFF2-40B4-BE49-F238E27FC236}">
                  <a16:creationId xmlns:a16="http://schemas.microsoft.com/office/drawing/2014/main" id="{0DFCE9BD-D104-4F2A-B32B-3F10C6285087}"/>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93" name="Freeform 27">
              <a:extLst>
                <a:ext uri="{FF2B5EF4-FFF2-40B4-BE49-F238E27FC236}">
                  <a16:creationId xmlns:a16="http://schemas.microsoft.com/office/drawing/2014/main" id="{B84E4709-431B-4D50-A86F-228E2DDFDFD8}"/>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94" name="Freeform 28">
              <a:extLst>
                <a:ext uri="{FF2B5EF4-FFF2-40B4-BE49-F238E27FC236}">
                  <a16:creationId xmlns:a16="http://schemas.microsoft.com/office/drawing/2014/main" id="{460EDE2F-28EA-4986-8B02-E77F134F97B7}"/>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95" name="Freeform 29">
              <a:extLst>
                <a:ext uri="{FF2B5EF4-FFF2-40B4-BE49-F238E27FC236}">
                  <a16:creationId xmlns:a16="http://schemas.microsoft.com/office/drawing/2014/main" id="{4E929A16-7E2A-435C-BC1F-5DBB58D2F283}"/>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96" name="Freeform 30">
              <a:extLst>
                <a:ext uri="{FF2B5EF4-FFF2-40B4-BE49-F238E27FC236}">
                  <a16:creationId xmlns:a16="http://schemas.microsoft.com/office/drawing/2014/main" id="{419B1465-08DD-43B7-BA12-F0249462AA38}"/>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97" name="Freeform 31">
              <a:extLst>
                <a:ext uri="{FF2B5EF4-FFF2-40B4-BE49-F238E27FC236}">
                  <a16:creationId xmlns:a16="http://schemas.microsoft.com/office/drawing/2014/main" id="{7E485DB7-2FC6-4F7D-8FD2-0683F1994018}"/>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98" name="Freeform 32">
              <a:extLst>
                <a:ext uri="{FF2B5EF4-FFF2-40B4-BE49-F238E27FC236}">
                  <a16:creationId xmlns:a16="http://schemas.microsoft.com/office/drawing/2014/main" id="{8930586B-B0D5-4F03-BE69-A95CA228DF8C}"/>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99" name="Freeform 34">
              <a:extLst>
                <a:ext uri="{FF2B5EF4-FFF2-40B4-BE49-F238E27FC236}">
                  <a16:creationId xmlns:a16="http://schemas.microsoft.com/office/drawing/2014/main" id="{29527089-AB6C-4BA1-8CA4-BBEF23F00C5F}"/>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00" name="Freeform 35">
              <a:extLst>
                <a:ext uri="{FF2B5EF4-FFF2-40B4-BE49-F238E27FC236}">
                  <a16:creationId xmlns:a16="http://schemas.microsoft.com/office/drawing/2014/main" id="{4A16389F-042C-4CD5-9594-F9963A5A01C0}"/>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01" name="Freeform 36">
              <a:extLst>
                <a:ext uri="{FF2B5EF4-FFF2-40B4-BE49-F238E27FC236}">
                  <a16:creationId xmlns:a16="http://schemas.microsoft.com/office/drawing/2014/main" id="{6B904AFC-1AE6-4549-BD77-A401BAE5E437}"/>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02" name="Freeform 37">
              <a:extLst>
                <a:ext uri="{FF2B5EF4-FFF2-40B4-BE49-F238E27FC236}">
                  <a16:creationId xmlns:a16="http://schemas.microsoft.com/office/drawing/2014/main" id="{0CA5B956-56EC-4BDE-B2E4-66104DACFC99}"/>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03" name="Freeform 38">
              <a:extLst>
                <a:ext uri="{FF2B5EF4-FFF2-40B4-BE49-F238E27FC236}">
                  <a16:creationId xmlns:a16="http://schemas.microsoft.com/office/drawing/2014/main" id="{A80A7CDF-090E-4E2A-8816-160E0CF0DEB3}"/>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04" name="Freeform 39">
              <a:extLst>
                <a:ext uri="{FF2B5EF4-FFF2-40B4-BE49-F238E27FC236}">
                  <a16:creationId xmlns:a16="http://schemas.microsoft.com/office/drawing/2014/main" id="{A72A4A94-54E6-4069-90FB-67FA293A4827}"/>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05" name="Freeform 40">
              <a:extLst>
                <a:ext uri="{FF2B5EF4-FFF2-40B4-BE49-F238E27FC236}">
                  <a16:creationId xmlns:a16="http://schemas.microsoft.com/office/drawing/2014/main" id="{717900C0-C738-43B9-8986-FD0513356E13}"/>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06" name="Freeform 41">
              <a:extLst>
                <a:ext uri="{FF2B5EF4-FFF2-40B4-BE49-F238E27FC236}">
                  <a16:creationId xmlns:a16="http://schemas.microsoft.com/office/drawing/2014/main" id="{A9AD3EAD-6FD9-4AD6-B87E-7C8FBAAF6BF6}"/>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07" name="Freeform 42">
              <a:extLst>
                <a:ext uri="{FF2B5EF4-FFF2-40B4-BE49-F238E27FC236}">
                  <a16:creationId xmlns:a16="http://schemas.microsoft.com/office/drawing/2014/main" id="{B63EE469-D93B-4B30-9FDA-B2065EE1B19C}"/>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08" name="Freeform 43">
              <a:extLst>
                <a:ext uri="{FF2B5EF4-FFF2-40B4-BE49-F238E27FC236}">
                  <a16:creationId xmlns:a16="http://schemas.microsoft.com/office/drawing/2014/main" id="{B7606B58-2606-4B88-84C4-EAAB3AF23260}"/>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09" name="Freeform 44">
              <a:extLst>
                <a:ext uri="{FF2B5EF4-FFF2-40B4-BE49-F238E27FC236}">
                  <a16:creationId xmlns:a16="http://schemas.microsoft.com/office/drawing/2014/main" id="{266CC504-A588-4948-8EBD-43727372217F}"/>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10" name="Freeform 45">
              <a:extLst>
                <a:ext uri="{FF2B5EF4-FFF2-40B4-BE49-F238E27FC236}">
                  <a16:creationId xmlns:a16="http://schemas.microsoft.com/office/drawing/2014/main" id="{23C151DC-68CD-499A-80C6-5C2AF3A48B0B}"/>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11" name="Freeform 46">
              <a:extLst>
                <a:ext uri="{FF2B5EF4-FFF2-40B4-BE49-F238E27FC236}">
                  <a16:creationId xmlns:a16="http://schemas.microsoft.com/office/drawing/2014/main" id="{806EDA6A-E4B6-4F25-AD2F-2250B0716ECB}"/>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12" name="Freeform 47">
              <a:extLst>
                <a:ext uri="{FF2B5EF4-FFF2-40B4-BE49-F238E27FC236}">
                  <a16:creationId xmlns:a16="http://schemas.microsoft.com/office/drawing/2014/main" id="{F18D44B4-FCDE-44F0-ACF1-E4C6F64EA867}"/>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13" name="Freeform 48">
              <a:extLst>
                <a:ext uri="{FF2B5EF4-FFF2-40B4-BE49-F238E27FC236}">
                  <a16:creationId xmlns:a16="http://schemas.microsoft.com/office/drawing/2014/main" id="{9F466797-5B15-462F-9437-F17E5A6BB807}"/>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14" name="Freeform 49">
              <a:extLst>
                <a:ext uri="{FF2B5EF4-FFF2-40B4-BE49-F238E27FC236}">
                  <a16:creationId xmlns:a16="http://schemas.microsoft.com/office/drawing/2014/main" id="{4D1E115A-6AF3-4FED-86D0-CFA159F32B3D}"/>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15" name="Freeform 50">
              <a:extLst>
                <a:ext uri="{FF2B5EF4-FFF2-40B4-BE49-F238E27FC236}">
                  <a16:creationId xmlns:a16="http://schemas.microsoft.com/office/drawing/2014/main" id="{E4CD996B-6CC2-4A56-9EA0-3F04EF82D17F}"/>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16" name="Freeform 51">
              <a:extLst>
                <a:ext uri="{FF2B5EF4-FFF2-40B4-BE49-F238E27FC236}">
                  <a16:creationId xmlns:a16="http://schemas.microsoft.com/office/drawing/2014/main" id="{24F2446F-3849-4482-BC3E-97124235EA5A}"/>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17" name="Freeform 52">
              <a:extLst>
                <a:ext uri="{FF2B5EF4-FFF2-40B4-BE49-F238E27FC236}">
                  <a16:creationId xmlns:a16="http://schemas.microsoft.com/office/drawing/2014/main" id="{B7067752-2A5D-42B1-AB3E-18B76107FFED}"/>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18" name="Freeform 53">
              <a:extLst>
                <a:ext uri="{FF2B5EF4-FFF2-40B4-BE49-F238E27FC236}">
                  <a16:creationId xmlns:a16="http://schemas.microsoft.com/office/drawing/2014/main" id="{2ACA393E-A1C2-44C6-85A5-959CB0AA5E50}"/>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19" name="Freeform 54">
              <a:extLst>
                <a:ext uri="{FF2B5EF4-FFF2-40B4-BE49-F238E27FC236}">
                  <a16:creationId xmlns:a16="http://schemas.microsoft.com/office/drawing/2014/main" id="{1E50F933-A102-49FE-AB89-70881685B17C}"/>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20" name="Freeform 55">
              <a:extLst>
                <a:ext uri="{FF2B5EF4-FFF2-40B4-BE49-F238E27FC236}">
                  <a16:creationId xmlns:a16="http://schemas.microsoft.com/office/drawing/2014/main" id="{2BC9D408-EA8E-4927-9492-AA7CC2BC8D88}"/>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21" name="Freeform 56">
              <a:extLst>
                <a:ext uri="{FF2B5EF4-FFF2-40B4-BE49-F238E27FC236}">
                  <a16:creationId xmlns:a16="http://schemas.microsoft.com/office/drawing/2014/main" id="{2487F5FE-51F0-495F-AFF4-E22ACE07DAE6}"/>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22" name="Freeform 57">
              <a:extLst>
                <a:ext uri="{FF2B5EF4-FFF2-40B4-BE49-F238E27FC236}">
                  <a16:creationId xmlns:a16="http://schemas.microsoft.com/office/drawing/2014/main" id="{FB77AC1E-2A05-497E-83E5-DAA9D70F921A}"/>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23" name="Freeform 58">
              <a:extLst>
                <a:ext uri="{FF2B5EF4-FFF2-40B4-BE49-F238E27FC236}">
                  <a16:creationId xmlns:a16="http://schemas.microsoft.com/office/drawing/2014/main" id="{E2BD8910-DFF4-4AD1-8A40-97BDA381D9DA}"/>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24" name="Freeform 59">
              <a:extLst>
                <a:ext uri="{FF2B5EF4-FFF2-40B4-BE49-F238E27FC236}">
                  <a16:creationId xmlns:a16="http://schemas.microsoft.com/office/drawing/2014/main" id="{899643D0-C3C9-4998-9D80-AA99C6A50478}"/>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25" name="Freeform 60">
              <a:extLst>
                <a:ext uri="{FF2B5EF4-FFF2-40B4-BE49-F238E27FC236}">
                  <a16:creationId xmlns:a16="http://schemas.microsoft.com/office/drawing/2014/main" id="{19732CFA-0521-4732-8A1F-048BD1F88AD1}"/>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26" name="Freeform 61">
              <a:extLst>
                <a:ext uri="{FF2B5EF4-FFF2-40B4-BE49-F238E27FC236}">
                  <a16:creationId xmlns:a16="http://schemas.microsoft.com/office/drawing/2014/main" id="{80783DB2-E8C8-4A4E-8CA6-9504991B73F0}"/>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27" name="Freeform 62">
              <a:extLst>
                <a:ext uri="{FF2B5EF4-FFF2-40B4-BE49-F238E27FC236}">
                  <a16:creationId xmlns:a16="http://schemas.microsoft.com/office/drawing/2014/main" id="{C0B3A882-66E9-4B1D-80B4-2CAA3F1B10D3}"/>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grpSp>
      <p:sp>
        <p:nvSpPr>
          <p:cNvPr id="128" name="Picture Placeholder 127">
            <a:extLst>
              <a:ext uri="{FF2B5EF4-FFF2-40B4-BE49-F238E27FC236}">
                <a16:creationId xmlns:a16="http://schemas.microsoft.com/office/drawing/2014/main" id="{31FF7547-DB01-4846-AA48-477E9E9AD829}"/>
              </a:ext>
            </a:extLst>
          </p:cNvPr>
          <p:cNvSpPr>
            <a:spLocks noGrp="1"/>
          </p:cNvSpPr>
          <p:nvPr>
            <p:ph type="pic" sz="quarter" idx="13"/>
          </p:nvPr>
        </p:nvSpPr>
        <p:spPr>
          <a:xfrm>
            <a:off x="5777323" y="-2"/>
            <a:ext cx="6426679" cy="6879660"/>
          </a:xfrm>
          <a:custGeom>
            <a:avLst/>
            <a:gdLst>
              <a:gd name="connsiteX0" fmla="*/ 1684339 w 4820009"/>
              <a:gd name="connsiteY0" fmla="*/ 0 h 6879660"/>
              <a:gd name="connsiteX1" fmla="*/ 4820009 w 4820009"/>
              <a:gd name="connsiteY1" fmla="*/ 0 h 6879660"/>
              <a:gd name="connsiteX2" fmla="*/ 4820009 w 4820009"/>
              <a:gd name="connsiteY2" fmla="*/ 6879660 h 6879660"/>
              <a:gd name="connsiteX3" fmla="*/ 1684339 w 4820009"/>
              <a:gd name="connsiteY3" fmla="*/ 6879660 h 6879660"/>
              <a:gd name="connsiteX4" fmla="*/ 0 w 4820009"/>
              <a:gd name="connsiteY4" fmla="*/ 6437231 h 687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0009" h="6879660">
                <a:moveTo>
                  <a:pt x="1684339" y="0"/>
                </a:moveTo>
                <a:lnTo>
                  <a:pt x="4820009" y="0"/>
                </a:lnTo>
                <a:lnTo>
                  <a:pt x="4820009" y="6879660"/>
                </a:lnTo>
                <a:lnTo>
                  <a:pt x="1684339" y="6879660"/>
                </a:lnTo>
                <a:lnTo>
                  <a:pt x="0" y="6437231"/>
                </a:lnTo>
                <a:close/>
              </a:path>
            </a:pathLst>
          </a:custGeom>
          <a:noFill/>
        </p:spPr>
        <p:txBody>
          <a:bodyPr wrap="square" lIns="360000" tIns="360000" rIns="360000" bIns="360000">
            <a:noAutofit/>
          </a:bodyPr>
          <a:lstStyle>
            <a:lvl1pPr algn="r">
              <a:defRPr sz="1600">
                <a:solidFill>
                  <a:schemeClr val="tx1">
                    <a:lumMod val="50000"/>
                    <a:lumOff val="50000"/>
                  </a:schemeClr>
                </a:solidFill>
              </a:defRPr>
            </a:lvl1pPr>
          </a:lstStyle>
          <a:p>
            <a:r>
              <a:rPr lang="en-US" noProof="0"/>
              <a:t>Click icon to add picture</a:t>
            </a:r>
            <a:endParaRPr lang="en-AU" noProof="0"/>
          </a:p>
        </p:txBody>
      </p:sp>
    </p:spTree>
    <p:extLst>
      <p:ext uri="{BB962C8B-B14F-4D97-AF65-F5344CB8AC3E}">
        <p14:creationId xmlns:p14="http://schemas.microsoft.com/office/powerpoint/2010/main" val="20398216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ideo and Present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50" y="101089"/>
            <a:ext cx="1245239"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hasCustomPrompt="1"/>
          </p:nvPr>
        </p:nvSpPr>
        <p:spPr>
          <a:xfrm>
            <a:off x="6012141" y="433468"/>
            <a:ext cx="5601900" cy="6424532"/>
          </a:xfrm>
          <a:blipFill>
            <a:blip r:embed="rId2" cstate="screen">
              <a:extLst>
                <a:ext uri="{28A0092B-C50C-407E-A947-70E740481C1C}">
                  <a14:useLocalDpi xmlns:a14="http://schemas.microsoft.com/office/drawing/2010/main"/>
                </a:ext>
              </a:extLst>
            </a:blip>
            <a:srcRect/>
            <a:stretch>
              <a:fillRect l="-19758" t="-6747" r="-21524" b="-1345"/>
            </a:stretch>
          </a:blipFill>
        </p:spPr>
        <p:txBody>
          <a:bodyPr>
            <a:normAutofit/>
          </a:bodyPr>
          <a:lstStyle>
            <a:lvl1pPr rtl="0">
              <a:defRPr sz="1600">
                <a:solidFill>
                  <a:schemeClr val="tx1">
                    <a:lumMod val="50000"/>
                    <a:lumOff val="50000"/>
                  </a:schemeClr>
                </a:solidFill>
              </a:defRPr>
            </a:lvl1pPr>
          </a:lstStyle>
          <a:p>
            <a:r>
              <a:rPr lang="en-AU" dirty="0"/>
              <a:t>Click icon to add image of presenter</a:t>
            </a:r>
          </a:p>
        </p:txBody>
      </p:sp>
      <p:sp>
        <p:nvSpPr>
          <p:cNvPr id="5" name="Footer Placeholder 4">
            <a:extLst>
              <a:ext uri="{FF2B5EF4-FFF2-40B4-BE49-F238E27FC236}">
                <a16:creationId xmlns:a16="http://schemas.microsoft.com/office/drawing/2014/main" id="{83C0ED71-D102-4A47-8D49-527E513DAA18}"/>
              </a:ext>
            </a:extLst>
          </p:cNvPr>
          <p:cNvSpPr>
            <a:spLocks noGrp="1"/>
          </p:cNvSpPr>
          <p:nvPr>
            <p:ph type="ftr" sz="quarter" idx="16"/>
          </p:nvPr>
        </p:nvSpPr>
        <p:spPr/>
        <p:txBody>
          <a:bodyPr/>
          <a:lstStyle/>
          <a:p>
            <a:endParaRPr lang="en-AU" noProof="0" dirty="0"/>
          </a:p>
        </p:txBody>
      </p:sp>
      <p:sp>
        <p:nvSpPr>
          <p:cNvPr id="2" name="Title 1">
            <a:extLst>
              <a:ext uri="{FF2B5EF4-FFF2-40B4-BE49-F238E27FC236}">
                <a16:creationId xmlns:a16="http://schemas.microsoft.com/office/drawing/2014/main" id="{C0D4EEBE-3DFE-49C7-A0BD-46E115FF01EC}"/>
              </a:ext>
            </a:extLst>
          </p:cNvPr>
          <p:cNvSpPr>
            <a:spLocks noGrp="1"/>
          </p:cNvSpPr>
          <p:nvPr>
            <p:ph type="title"/>
          </p:nvPr>
        </p:nvSpPr>
        <p:spPr>
          <a:xfrm>
            <a:off x="1698097" y="395066"/>
            <a:ext cx="3972152" cy="887360"/>
          </a:xfrm>
        </p:spPr>
        <p:txBody>
          <a:bodyPr/>
          <a:lstStyle/>
          <a:p>
            <a:r>
              <a:rPr lang="en-US"/>
              <a:t>Click to edit Master title style</a:t>
            </a:r>
            <a:endParaRPr lang="en-AU" dirty="0"/>
          </a:p>
        </p:txBody>
      </p:sp>
      <p:sp>
        <p:nvSpPr>
          <p:cNvPr id="12" name="Content Placeholder 11">
            <a:extLst>
              <a:ext uri="{FF2B5EF4-FFF2-40B4-BE49-F238E27FC236}">
                <a16:creationId xmlns:a16="http://schemas.microsoft.com/office/drawing/2014/main" id="{1E88FB60-9BD8-44D2-8E99-9179BF91B620}"/>
              </a:ext>
            </a:extLst>
          </p:cNvPr>
          <p:cNvSpPr>
            <a:spLocks noGrp="1"/>
          </p:cNvSpPr>
          <p:nvPr>
            <p:ph sz="quarter" idx="20"/>
          </p:nvPr>
        </p:nvSpPr>
        <p:spPr>
          <a:xfrm>
            <a:off x="433466" y="1531937"/>
            <a:ext cx="5236783" cy="44966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032022646"/>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50" y="101089"/>
            <a:ext cx="1245239"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433468" y="1532415"/>
            <a:ext cx="6209561"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3" y="433470"/>
            <a:ext cx="4684877" cy="573903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2" name="Title 1">
            <a:extLst>
              <a:ext uri="{FF2B5EF4-FFF2-40B4-BE49-F238E27FC236}">
                <a16:creationId xmlns:a16="http://schemas.microsoft.com/office/drawing/2014/main" id="{C0D4EEBE-3DFE-49C7-A0BD-46E115FF01EC}"/>
              </a:ext>
            </a:extLst>
          </p:cNvPr>
          <p:cNvSpPr>
            <a:spLocks noGrp="1"/>
          </p:cNvSpPr>
          <p:nvPr>
            <p:ph type="title"/>
          </p:nvPr>
        </p:nvSpPr>
        <p:spPr>
          <a:xfrm>
            <a:off x="1698097" y="395066"/>
            <a:ext cx="4944932" cy="887360"/>
          </a:xfrm>
        </p:spPr>
        <p:txBody>
          <a:bodyPr/>
          <a:lstStyle/>
          <a:p>
            <a:r>
              <a:rPr lang="en-US"/>
              <a:t>Click to edit Master title style</a:t>
            </a:r>
            <a:endParaRPr lang="en-AU" dirty="0"/>
          </a:p>
        </p:txBody>
      </p:sp>
      <p:sp>
        <p:nvSpPr>
          <p:cNvPr id="7" name="Date Placeholder 6">
            <a:extLst>
              <a:ext uri="{FF2B5EF4-FFF2-40B4-BE49-F238E27FC236}">
                <a16:creationId xmlns:a16="http://schemas.microsoft.com/office/drawing/2014/main" id="{57C063AA-F11D-434D-BF4B-6BEC7C09DE74}"/>
              </a:ext>
            </a:extLst>
          </p:cNvPr>
          <p:cNvSpPr>
            <a:spLocks noGrp="1"/>
          </p:cNvSpPr>
          <p:nvPr>
            <p:ph type="dt" sz="half" idx="15"/>
          </p:nvPr>
        </p:nvSpPr>
        <p:spPr/>
        <p:txBody>
          <a:bodyPr/>
          <a:lstStyle/>
          <a:p>
            <a:fld id="{15C1EA3C-26E9-4B87-838B-C7B127160328}" type="datetime1">
              <a:rPr lang="en-AU" noProof="0" smtClean="0"/>
              <a:t>14/11/2020</a:t>
            </a:fld>
            <a:endParaRPr lang="en-AU" noProof="0" dirty="0"/>
          </a:p>
        </p:txBody>
      </p:sp>
      <p:sp>
        <p:nvSpPr>
          <p:cNvPr id="10" name="Footer Placeholder 9">
            <a:extLst>
              <a:ext uri="{FF2B5EF4-FFF2-40B4-BE49-F238E27FC236}">
                <a16:creationId xmlns:a16="http://schemas.microsoft.com/office/drawing/2014/main" id="{728B481F-F48B-4165-9994-0C92BB7AD60F}"/>
              </a:ext>
            </a:extLst>
          </p:cNvPr>
          <p:cNvSpPr>
            <a:spLocks noGrp="1"/>
          </p:cNvSpPr>
          <p:nvPr>
            <p:ph type="ftr" sz="quarter" idx="16"/>
          </p:nvPr>
        </p:nvSpPr>
        <p:spPr/>
        <p:txBody>
          <a:bodyPr/>
          <a:lstStyle/>
          <a:p>
            <a:endParaRPr lang="en-AU" noProof="0" dirty="0"/>
          </a:p>
        </p:txBody>
      </p:sp>
      <p:sp>
        <p:nvSpPr>
          <p:cNvPr id="11" name="Slide Number Placeholder 10">
            <a:extLst>
              <a:ext uri="{FF2B5EF4-FFF2-40B4-BE49-F238E27FC236}">
                <a16:creationId xmlns:a16="http://schemas.microsoft.com/office/drawing/2014/main" id="{D03F73FE-784F-4046-9FDF-D1F44B563173}"/>
              </a:ext>
            </a:extLst>
          </p:cNvPr>
          <p:cNvSpPr>
            <a:spLocks noGrp="1"/>
          </p:cNvSpPr>
          <p:nvPr>
            <p:ph type="sldNum" sz="quarter" idx="17"/>
          </p:nvPr>
        </p:nvSpPr>
        <p:spPr/>
        <p:txBody>
          <a:bodyPr/>
          <a:lstStyle/>
          <a:p>
            <a:fld id="{DC22DD25-61AE-413C-B4D2-EF2365C9B2E1}" type="slidenum">
              <a:rPr lang="en-AU" noProof="0" smtClean="0"/>
              <a:pPr/>
              <a:t>‹#›</a:t>
            </a:fld>
            <a:endParaRPr lang="en-AU" noProof="0" dirty="0"/>
          </a:p>
        </p:txBody>
      </p:sp>
    </p:spTree>
    <p:extLst>
      <p:ext uri="{BB962C8B-B14F-4D97-AF65-F5344CB8AC3E}">
        <p14:creationId xmlns:p14="http://schemas.microsoft.com/office/powerpoint/2010/main" val="2258878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 Extende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D58588-3115-4D91-8967-975554DA1FF9}"/>
              </a:ext>
            </a:extLst>
          </p:cNvPr>
          <p:cNvSpPr txBox="1"/>
          <p:nvPr userDrawn="1"/>
        </p:nvSpPr>
        <p:spPr>
          <a:xfrm>
            <a:off x="370933" y="1387418"/>
            <a:ext cx="1611720" cy="462778"/>
          </a:xfrm>
          <a:prstGeom prst="rect">
            <a:avLst/>
          </a:prstGeom>
        </p:spPr>
        <p:txBody>
          <a:bodyPr vert="horz" wrap="square" lIns="91440" tIns="45720" rIns="91440" bIns="45720" rtlCol="0" anchor="ctr">
            <a:noAutofit/>
          </a:bodyPr>
          <a:lstStyle/>
          <a:p>
            <a:pPr algn="r"/>
            <a:r>
              <a:rPr lang="en-US" sz="3000" b="0" dirty="0">
                <a:solidFill>
                  <a:schemeClr val="tx1"/>
                </a:solidFill>
                <a:latin typeface="Roboto" charset="0"/>
                <a:ea typeface="Roboto" charset="0"/>
                <a:cs typeface="Roboto" charset="0"/>
              </a:rPr>
              <a:t>Agenda</a:t>
            </a:r>
          </a:p>
        </p:txBody>
      </p:sp>
      <p:sp>
        <p:nvSpPr>
          <p:cNvPr id="8" name="Text Placeholder 7">
            <a:extLst>
              <a:ext uri="{FF2B5EF4-FFF2-40B4-BE49-F238E27FC236}">
                <a16:creationId xmlns:a16="http://schemas.microsoft.com/office/drawing/2014/main" id="{0AAB6A2B-C32D-4674-8599-3503D39D97DE}"/>
              </a:ext>
            </a:extLst>
          </p:cNvPr>
          <p:cNvSpPr>
            <a:spLocks noGrp="1"/>
          </p:cNvSpPr>
          <p:nvPr>
            <p:ph type="body" sz="quarter" idx="41" hasCustomPrompt="1"/>
          </p:nvPr>
        </p:nvSpPr>
        <p:spPr>
          <a:xfrm>
            <a:off x="7260624" y="1491767"/>
            <a:ext cx="454269" cy="312700"/>
          </a:xfrm>
        </p:spPr>
        <p:txBody>
          <a:bodyPr vert="horz" lIns="91440" tIns="0" rIns="91440" bIns="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9" name="Text Placeholder 7">
            <a:extLst>
              <a:ext uri="{FF2B5EF4-FFF2-40B4-BE49-F238E27FC236}">
                <a16:creationId xmlns:a16="http://schemas.microsoft.com/office/drawing/2014/main" id="{F1F54B19-04B4-4A88-9FCB-69A35ADCCA71}"/>
              </a:ext>
            </a:extLst>
          </p:cNvPr>
          <p:cNvSpPr>
            <a:spLocks noGrp="1"/>
          </p:cNvSpPr>
          <p:nvPr>
            <p:ph type="body" sz="quarter" idx="42" hasCustomPrompt="1"/>
          </p:nvPr>
        </p:nvSpPr>
        <p:spPr>
          <a:xfrm>
            <a:off x="7714893" y="1491767"/>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10" name="Text Placeholder 7">
            <a:extLst>
              <a:ext uri="{FF2B5EF4-FFF2-40B4-BE49-F238E27FC236}">
                <a16:creationId xmlns:a16="http://schemas.microsoft.com/office/drawing/2014/main" id="{A0D58C4A-880A-45EA-A838-E28322D01C2E}"/>
              </a:ext>
            </a:extLst>
          </p:cNvPr>
          <p:cNvSpPr>
            <a:spLocks noGrp="1"/>
          </p:cNvSpPr>
          <p:nvPr>
            <p:ph type="body" sz="quarter" idx="44" hasCustomPrompt="1"/>
          </p:nvPr>
        </p:nvSpPr>
        <p:spPr>
          <a:xfrm>
            <a:off x="7260624" y="2109266"/>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11" name="Text Placeholder 7">
            <a:extLst>
              <a:ext uri="{FF2B5EF4-FFF2-40B4-BE49-F238E27FC236}">
                <a16:creationId xmlns:a16="http://schemas.microsoft.com/office/drawing/2014/main" id="{5E4FA848-4906-49A9-A62F-6D6E977000BB}"/>
              </a:ext>
            </a:extLst>
          </p:cNvPr>
          <p:cNvSpPr>
            <a:spLocks noGrp="1"/>
          </p:cNvSpPr>
          <p:nvPr>
            <p:ph type="body" sz="quarter" idx="45" hasCustomPrompt="1"/>
          </p:nvPr>
        </p:nvSpPr>
        <p:spPr>
          <a:xfrm>
            <a:off x="7714893" y="2109266"/>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12" name="Text Placeholder 7">
            <a:extLst>
              <a:ext uri="{FF2B5EF4-FFF2-40B4-BE49-F238E27FC236}">
                <a16:creationId xmlns:a16="http://schemas.microsoft.com/office/drawing/2014/main" id="{DDC93BEE-BD73-4DFA-A590-0BFB77E44EFA}"/>
              </a:ext>
            </a:extLst>
          </p:cNvPr>
          <p:cNvSpPr>
            <a:spLocks noGrp="1"/>
          </p:cNvSpPr>
          <p:nvPr>
            <p:ph type="body" sz="quarter" idx="47" hasCustomPrompt="1"/>
          </p:nvPr>
        </p:nvSpPr>
        <p:spPr>
          <a:xfrm>
            <a:off x="7260624" y="2726765"/>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13" name="Text Placeholder 7">
            <a:extLst>
              <a:ext uri="{FF2B5EF4-FFF2-40B4-BE49-F238E27FC236}">
                <a16:creationId xmlns:a16="http://schemas.microsoft.com/office/drawing/2014/main" id="{71312D4F-9767-4E4C-967B-F4B4210B31DA}"/>
              </a:ext>
            </a:extLst>
          </p:cNvPr>
          <p:cNvSpPr>
            <a:spLocks noGrp="1"/>
          </p:cNvSpPr>
          <p:nvPr>
            <p:ph type="body" sz="quarter" idx="48" hasCustomPrompt="1"/>
          </p:nvPr>
        </p:nvSpPr>
        <p:spPr>
          <a:xfrm>
            <a:off x="7714893" y="2726765"/>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14" name="Text Placeholder 7">
            <a:extLst>
              <a:ext uri="{FF2B5EF4-FFF2-40B4-BE49-F238E27FC236}">
                <a16:creationId xmlns:a16="http://schemas.microsoft.com/office/drawing/2014/main" id="{9AB6998B-9C91-4A33-9326-E821375B7BEC}"/>
              </a:ext>
            </a:extLst>
          </p:cNvPr>
          <p:cNvSpPr>
            <a:spLocks noGrp="1"/>
          </p:cNvSpPr>
          <p:nvPr>
            <p:ph type="body" sz="quarter" idx="50" hasCustomPrompt="1"/>
          </p:nvPr>
        </p:nvSpPr>
        <p:spPr>
          <a:xfrm>
            <a:off x="7260624" y="3338879"/>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15" name="Text Placeholder 7">
            <a:extLst>
              <a:ext uri="{FF2B5EF4-FFF2-40B4-BE49-F238E27FC236}">
                <a16:creationId xmlns:a16="http://schemas.microsoft.com/office/drawing/2014/main" id="{16A34D21-3753-4793-8EA4-0EF98FBC1700}"/>
              </a:ext>
            </a:extLst>
          </p:cNvPr>
          <p:cNvSpPr>
            <a:spLocks noGrp="1"/>
          </p:cNvSpPr>
          <p:nvPr>
            <p:ph type="body" sz="quarter" idx="51" hasCustomPrompt="1"/>
          </p:nvPr>
        </p:nvSpPr>
        <p:spPr>
          <a:xfrm>
            <a:off x="7714893" y="3338879"/>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16" name="Text Placeholder 7">
            <a:extLst>
              <a:ext uri="{FF2B5EF4-FFF2-40B4-BE49-F238E27FC236}">
                <a16:creationId xmlns:a16="http://schemas.microsoft.com/office/drawing/2014/main" id="{17A49A15-342C-4E91-A598-18E0067C04E9}"/>
              </a:ext>
            </a:extLst>
          </p:cNvPr>
          <p:cNvSpPr>
            <a:spLocks noGrp="1"/>
          </p:cNvSpPr>
          <p:nvPr>
            <p:ph type="body" sz="quarter" idx="53" hasCustomPrompt="1"/>
          </p:nvPr>
        </p:nvSpPr>
        <p:spPr>
          <a:xfrm>
            <a:off x="7260624" y="3950943"/>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17" name="Text Placeholder 7">
            <a:extLst>
              <a:ext uri="{FF2B5EF4-FFF2-40B4-BE49-F238E27FC236}">
                <a16:creationId xmlns:a16="http://schemas.microsoft.com/office/drawing/2014/main" id="{E6937A51-FA8E-412F-8835-025288F5A9F3}"/>
              </a:ext>
            </a:extLst>
          </p:cNvPr>
          <p:cNvSpPr>
            <a:spLocks noGrp="1"/>
          </p:cNvSpPr>
          <p:nvPr>
            <p:ph type="body" sz="quarter" idx="54" hasCustomPrompt="1"/>
          </p:nvPr>
        </p:nvSpPr>
        <p:spPr>
          <a:xfrm>
            <a:off x="7714893" y="3950943"/>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18" name="Text Placeholder 7">
            <a:extLst>
              <a:ext uri="{FF2B5EF4-FFF2-40B4-BE49-F238E27FC236}">
                <a16:creationId xmlns:a16="http://schemas.microsoft.com/office/drawing/2014/main" id="{0C777AA3-227C-40F1-8613-91842351326E}"/>
              </a:ext>
            </a:extLst>
          </p:cNvPr>
          <p:cNvSpPr>
            <a:spLocks noGrp="1"/>
          </p:cNvSpPr>
          <p:nvPr>
            <p:ph type="body" sz="quarter" idx="56" hasCustomPrompt="1"/>
          </p:nvPr>
        </p:nvSpPr>
        <p:spPr>
          <a:xfrm>
            <a:off x="7260624" y="4563007"/>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19" name="Text Placeholder 7">
            <a:extLst>
              <a:ext uri="{FF2B5EF4-FFF2-40B4-BE49-F238E27FC236}">
                <a16:creationId xmlns:a16="http://schemas.microsoft.com/office/drawing/2014/main" id="{272EE8A2-0287-4B91-A2D2-8F5BF802FD79}"/>
              </a:ext>
            </a:extLst>
          </p:cNvPr>
          <p:cNvSpPr>
            <a:spLocks noGrp="1"/>
          </p:cNvSpPr>
          <p:nvPr>
            <p:ph type="body" sz="quarter" idx="57" hasCustomPrompt="1"/>
          </p:nvPr>
        </p:nvSpPr>
        <p:spPr>
          <a:xfrm>
            <a:off x="7714893" y="4563007"/>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20" name="Text Placeholder 7">
            <a:extLst>
              <a:ext uri="{FF2B5EF4-FFF2-40B4-BE49-F238E27FC236}">
                <a16:creationId xmlns:a16="http://schemas.microsoft.com/office/drawing/2014/main" id="{4B1123ED-4CB8-4A99-A334-872400196737}"/>
              </a:ext>
            </a:extLst>
          </p:cNvPr>
          <p:cNvSpPr>
            <a:spLocks noGrp="1"/>
          </p:cNvSpPr>
          <p:nvPr>
            <p:ph type="body" sz="quarter" idx="59" hasCustomPrompt="1"/>
          </p:nvPr>
        </p:nvSpPr>
        <p:spPr>
          <a:xfrm>
            <a:off x="7260624" y="5175071"/>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21" name="Text Placeholder 7">
            <a:extLst>
              <a:ext uri="{FF2B5EF4-FFF2-40B4-BE49-F238E27FC236}">
                <a16:creationId xmlns:a16="http://schemas.microsoft.com/office/drawing/2014/main" id="{D5DC2637-A3D4-49FA-B128-BE14D703AC50}"/>
              </a:ext>
            </a:extLst>
          </p:cNvPr>
          <p:cNvSpPr>
            <a:spLocks noGrp="1"/>
          </p:cNvSpPr>
          <p:nvPr>
            <p:ph type="body" sz="quarter" idx="60" hasCustomPrompt="1"/>
          </p:nvPr>
        </p:nvSpPr>
        <p:spPr>
          <a:xfrm>
            <a:off x="7714893" y="5175071"/>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22" name="Text Placeholder 7">
            <a:extLst>
              <a:ext uri="{FF2B5EF4-FFF2-40B4-BE49-F238E27FC236}">
                <a16:creationId xmlns:a16="http://schemas.microsoft.com/office/drawing/2014/main" id="{4BE3C7B5-3D8C-4566-ABA0-B9C707EE512B}"/>
              </a:ext>
            </a:extLst>
          </p:cNvPr>
          <p:cNvSpPr>
            <a:spLocks noGrp="1"/>
          </p:cNvSpPr>
          <p:nvPr>
            <p:ph type="body" sz="quarter" idx="61" hasCustomPrompt="1"/>
          </p:nvPr>
        </p:nvSpPr>
        <p:spPr>
          <a:xfrm>
            <a:off x="2763399" y="1488888"/>
            <a:ext cx="454269" cy="312700"/>
          </a:xfrm>
        </p:spPr>
        <p:txBody>
          <a:bodyPr vert="horz" lIns="91440" tIns="0" rIns="91440" bIns="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23" name="Text Placeholder 7">
            <a:extLst>
              <a:ext uri="{FF2B5EF4-FFF2-40B4-BE49-F238E27FC236}">
                <a16:creationId xmlns:a16="http://schemas.microsoft.com/office/drawing/2014/main" id="{296213A8-32A4-4AFB-BCAF-AC68FCBC70B2}"/>
              </a:ext>
            </a:extLst>
          </p:cNvPr>
          <p:cNvSpPr>
            <a:spLocks noGrp="1"/>
          </p:cNvSpPr>
          <p:nvPr>
            <p:ph type="body" sz="quarter" idx="62" hasCustomPrompt="1"/>
          </p:nvPr>
        </p:nvSpPr>
        <p:spPr>
          <a:xfrm>
            <a:off x="3217668" y="1488888"/>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24" name="Text Placeholder 7">
            <a:extLst>
              <a:ext uri="{FF2B5EF4-FFF2-40B4-BE49-F238E27FC236}">
                <a16:creationId xmlns:a16="http://schemas.microsoft.com/office/drawing/2014/main" id="{84155F90-F6EB-4F8E-9AD4-6EB187CCB89B}"/>
              </a:ext>
            </a:extLst>
          </p:cNvPr>
          <p:cNvSpPr>
            <a:spLocks noGrp="1"/>
          </p:cNvSpPr>
          <p:nvPr>
            <p:ph type="body" sz="quarter" idx="63" hasCustomPrompt="1"/>
          </p:nvPr>
        </p:nvSpPr>
        <p:spPr>
          <a:xfrm>
            <a:off x="2763399" y="2106387"/>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25" name="Text Placeholder 7">
            <a:extLst>
              <a:ext uri="{FF2B5EF4-FFF2-40B4-BE49-F238E27FC236}">
                <a16:creationId xmlns:a16="http://schemas.microsoft.com/office/drawing/2014/main" id="{2FCC670E-97EE-45D0-B555-B3491128874D}"/>
              </a:ext>
            </a:extLst>
          </p:cNvPr>
          <p:cNvSpPr>
            <a:spLocks noGrp="1"/>
          </p:cNvSpPr>
          <p:nvPr>
            <p:ph type="body" sz="quarter" idx="64" hasCustomPrompt="1"/>
          </p:nvPr>
        </p:nvSpPr>
        <p:spPr>
          <a:xfrm>
            <a:off x="3217668" y="2106387"/>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26" name="Text Placeholder 7">
            <a:extLst>
              <a:ext uri="{FF2B5EF4-FFF2-40B4-BE49-F238E27FC236}">
                <a16:creationId xmlns:a16="http://schemas.microsoft.com/office/drawing/2014/main" id="{C1F439C7-5FEF-4E28-973F-82E357055F14}"/>
              </a:ext>
            </a:extLst>
          </p:cNvPr>
          <p:cNvSpPr>
            <a:spLocks noGrp="1"/>
          </p:cNvSpPr>
          <p:nvPr>
            <p:ph type="body" sz="quarter" idx="65" hasCustomPrompt="1"/>
          </p:nvPr>
        </p:nvSpPr>
        <p:spPr>
          <a:xfrm>
            <a:off x="2763399" y="2723886"/>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27" name="Text Placeholder 7">
            <a:extLst>
              <a:ext uri="{FF2B5EF4-FFF2-40B4-BE49-F238E27FC236}">
                <a16:creationId xmlns:a16="http://schemas.microsoft.com/office/drawing/2014/main" id="{E8D21BFD-B08A-4603-AD95-829251E7A439}"/>
              </a:ext>
            </a:extLst>
          </p:cNvPr>
          <p:cNvSpPr>
            <a:spLocks noGrp="1"/>
          </p:cNvSpPr>
          <p:nvPr>
            <p:ph type="body" sz="quarter" idx="66" hasCustomPrompt="1"/>
          </p:nvPr>
        </p:nvSpPr>
        <p:spPr>
          <a:xfrm>
            <a:off x="3217668" y="2723886"/>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28" name="Text Placeholder 7">
            <a:extLst>
              <a:ext uri="{FF2B5EF4-FFF2-40B4-BE49-F238E27FC236}">
                <a16:creationId xmlns:a16="http://schemas.microsoft.com/office/drawing/2014/main" id="{DC0AAE4A-C732-4B24-BEB4-2323344EF50D}"/>
              </a:ext>
            </a:extLst>
          </p:cNvPr>
          <p:cNvSpPr>
            <a:spLocks noGrp="1"/>
          </p:cNvSpPr>
          <p:nvPr>
            <p:ph type="body" sz="quarter" idx="67" hasCustomPrompt="1"/>
          </p:nvPr>
        </p:nvSpPr>
        <p:spPr>
          <a:xfrm>
            <a:off x="2763399" y="3336000"/>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29" name="Text Placeholder 7">
            <a:extLst>
              <a:ext uri="{FF2B5EF4-FFF2-40B4-BE49-F238E27FC236}">
                <a16:creationId xmlns:a16="http://schemas.microsoft.com/office/drawing/2014/main" id="{2C5885B3-B387-4B83-A998-696A4821540B}"/>
              </a:ext>
            </a:extLst>
          </p:cNvPr>
          <p:cNvSpPr>
            <a:spLocks noGrp="1"/>
          </p:cNvSpPr>
          <p:nvPr>
            <p:ph type="body" sz="quarter" idx="68" hasCustomPrompt="1"/>
          </p:nvPr>
        </p:nvSpPr>
        <p:spPr>
          <a:xfrm>
            <a:off x="3217668" y="3336000"/>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30" name="Text Placeholder 7">
            <a:extLst>
              <a:ext uri="{FF2B5EF4-FFF2-40B4-BE49-F238E27FC236}">
                <a16:creationId xmlns:a16="http://schemas.microsoft.com/office/drawing/2014/main" id="{16003D24-2583-4DDF-9D63-0176905ECA7D}"/>
              </a:ext>
            </a:extLst>
          </p:cNvPr>
          <p:cNvSpPr>
            <a:spLocks noGrp="1"/>
          </p:cNvSpPr>
          <p:nvPr>
            <p:ph type="body" sz="quarter" idx="69" hasCustomPrompt="1"/>
          </p:nvPr>
        </p:nvSpPr>
        <p:spPr>
          <a:xfrm>
            <a:off x="2763399" y="3948064"/>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31" name="Text Placeholder 7">
            <a:extLst>
              <a:ext uri="{FF2B5EF4-FFF2-40B4-BE49-F238E27FC236}">
                <a16:creationId xmlns:a16="http://schemas.microsoft.com/office/drawing/2014/main" id="{47A3F378-022D-4C85-9846-AAA44AEF1B7C}"/>
              </a:ext>
            </a:extLst>
          </p:cNvPr>
          <p:cNvSpPr>
            <a:spLocks noGrp="1"/>
          </p:cNvSpPr>
          <p:nvPr>
            <p:ph type="body" sz="quarter" idx="70" hasCustomPrompt="1"/>
          </p:nvPr>
        </p:nvSpPr>
        <p:spPr>
          <a:xfrm>
            <a:off x="3217668" y="3948064"/>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32" name="Text Placeholder 7">
            <a:extLst>
              <a:ext uri="{FF2B5EF4-FFF2-40B4-BE49-F238E27FC236}">
                <a16:creationId xmlns:a16="http://schemas.microsoft.com/office/drawing/2014/main" id="{770E93B8-E7EB-4F35-BC90-9092333D5BA7}"/>
              </a:ext>
            </a:extLst>
          </p:cNvPr>
          <p:cNvSpPr>
            <a:spLocks noGrp="1"/>
          </p:cNvSpPr>
          <p:nvPr>
            <p:ph type="body" sz="quarter" idx="71" hasCustomPrompt="1"/>
          </p:nvPr>
        </p:nvSpPr>
        <p:spPr>
          <a:xfrm>
            <a:off x="2763399" y="4560128"/>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33" name="Text Placeholder 7">
            <a:extLst>
              <a:ext uri="{FF2B5EF4-FFF2-40B4-BE49-F238E27FC236}">
                <a16:creationId xmlns:a16="http://schemas.microsoft.com/office/drawing/2014/main" id="{45026854-6408-498B-A477-2BCE1C3EFD29}"/>
              </a:ext>
            </a:extLst>
          </p:cNvPr>
          <p:cNvSpPr>
            <a:spLocks noGrp="1"/>
          </p:cNvSpPr>
          <p:nvPr>
            <p:ph type="body" sz="quarter" idx="72" hasCustomPrompt="1"/>
          </p:nvPr>
        </p:nvSpPr>
        <p:spPr>
          <a:xfrm>
            <a:off x="3217668" y="4560128"/>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34" name="Text Placeholder 7">
            <a:extLst>
              <a:ext uri="{FF2B5EF4-FFF2-40B4-BE49-F238E27FC236}">
                <a16:creationId xmlns:a16="http://schemas.microsoft.com/office/drawing/2014/main" id="{8D6D4CD6-1D31-4C49-94AF-FD7F6E635FB8}"/>
              </a:ext>
            </a:extLst>
          </p:cNvPr>
          <p:cNvSpPr>
            <a:spLocks noGrp="1"/>
          </p:cNvSpPr>
          <p:nvPr>
            <p:ph type="body" sz="quarter" idx="73" hasCustomPrompt="1"/>
          </p:nvPr>
        </p:nvSpPr>
        <p:spPr>
          <a:xfrm>
            <a:off x="2763399" y="5172192"/>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35" name="Text Placeholder 7">
            <a:extLst>
              <a:ext uri="{FF2B5EF4-FFF2-40B4-BE49-F238E27FC236}">
                <a16:creationId xmlns:a16="http://schemas.microsoft.com/office/drawing/2014/main" id="{4BC25F49-CEAF-4D33-977F-FB772563A95C}"/>
              </a:ext>
            </a:extLst>
          </p:cNvPr>
          <p:cNvSpPr>
            <a:spLocks noGrp="1"/>
          </p:cNvSpPr>
          <p:nvPr>
            <p:ph type="body" sz="quarter" idx="74" hasCustomPrompt="1"/>
          </p:nvPr>
        </p:nvSpPr>
        <p:spPr>
          <a:xfrm>
            <a:off x="3217668" y="5172192"/>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36" name="Rectangle 35">
            <a:extLst>
              <a:ext uri="{FF2B5EF4-FFF2-40B4-BE49-F238E27FC236}">
                <a16:creationId xmlns:a16="http://schemas.microsoft.com/office/drawing/2014/main" id="{111AB959-C663-4532-9024-4C78FB00189C}"/>
              </a:ext>
            </a:extLst>
          </p:cNvPr>
          <p:cNvSpPr/>
          <p:nvPr userDrawn="1"/>
        </p:nvSpPr>
        <p:spPr>
          <a:xfrm>
            <a:off x="0" y="0"/>
            <a:ext cx="12179808" cy="684885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Roboto" pitchFamily="2" charset="0"/>
              <a:ea typeface="Roboto" pitchFamily="2" charset="0"/>
            </a:endParaRPr>
          </a:p>
        </p:txBody>
      </p:sp>
      <p:pic>
        <p:nvPicPr>
          <p:cNvPr id="37" name="Picture 36">
            <a:extLst>
              <a:ext uri="{FF2B5EF4-FFF2-40B4-BE49-F238E27FC236}">
                <a16:creationId xmlns:a16="http://schemas.microsoft.com/office/drawing/2014/main" id="{53B620C7-FA41-42FB-8580-A0BAD951033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8654" y="6290380"/>
            <a:ext cx="1848757" cy="410835"/>
          </a:xfrm>
          <a:prstGeom prst="rect">
            <a:avLst/>
          </a:prstGeom>
        </p:spPr>
      </p:pic>
    </p:spTree>
    <p:extLst>
      <p:ext uri="{BB962C8B-B14F-4D97-AF65-F5344CB8AC3E}">
        <p14:creationId xmlns:p14="http://schemas.microsoft.com/office/powerpoint/2010/main" val="2503817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50" y="101089"/>
            <a:ext cx="1245239"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435428" y="1532415"/>
            <a:ext cx="6207601"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3" y="433470"/>
            <a:ext cx="4684877" cy="2780502"/>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6929163" y="3394578"/>
            <a:ext cx="4684877" cy="2777931"/>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2" name="Title 1">
            <a:extLst>
              <a:ext uri="{FF2B5EF4-FFF2-40B4-BE49-F238E27FC236}">
                <a16:creationId xmlns:a16="http://schemas.microsoft.com/office/drawing/2014/main" id="{A665CCD6-E84C-46D8-B655-FF2A3AA24FBC}"/>
              </a:ext>
            </a:extLst>
          </p:cNvPr>
          <p:cNvSpPr>
            <a:spLocks noGrp="1"/>
          </p:cNvSpPr>
          <p:nvPr>
            <p:ph type="title"/>
          </p:nvPr>
        </p:nvSpPr>
        <p:spPr>
          <a:xfrm>
            <a:off x="1698097" y="395066"/>
            <a:ext cx="4944933" cy="887360"/>
          </a:xfrm>
        </p:spPr>
        <p:txBody>
          <a:bodyPr/>
          <a:lstStyle/>
          <a:p>
            <a:r>
              <a:rPr lang="en-US"/>
              <a:t>Click to edit Master title style</a:t>
            </a:r>
            <a:endParaRPr lang="en-AU" dirty="0"/>
          </a:p>
        </p:txBody>
      </p:sp>
      <p:sp>
        <p:nvSpPr>
          <p:cNvPr id="7" name="Date Placeholder 6">
            <a:extLst>
              <a:ext uri="{FF2B5EF4-FFF2-40B4-BE49-F238E27FC236}">
                <a16:creationId xmlns:a16="http://schemas.microsoft.com/office/drawing/2014/main" id="{85E36CDA-AA08-4310-819C-A57DD13C891A}"/>
              </a:ext>
            </a:extLst>
          </p:cNvPr>
          <p:cNvSpPr>
            <a:spLocks noGrp="1"/>
          </p:cNvSpPr>
          <p:nvPr>
            <p:ph type="dt" sz="half" idx="16"/>
          </p:nvPr>
        </p:nvSpPr>
        <p:spPr/>
        <p:txBody>
          <a:bodyPr/>
          <a:lstStyle/>
          <a:p>
            <a:fld id="{15C1EA3C-26E9-4B87-838B-C7B127160328}" type="datetime1">
              <a:rPr lang="en-AU" noProof="0" smtClean="0"/>
              <a:t>14/11/2020</a:t>
            </a:fld>
            <a:endParaRPr lang="en-AU" noProof="0" dirty="0"/>
          </a:p>
        </p:txBody>
      </p:sp>
      <p:sp>
        <p:nvSpPr>
          <p:cNvPr id="10" name="Footer Placeholder 9">
            <a:extLst>
              <a:ext uri="{FF2B5EF4-FFF2-40B4-BE49-F238E27FC236}">
                <a16:creationId xmlns:a16="http://schemas.microsoft.com/office/drawing/2014/main" id="{56647F71-61AB-4F70-949E-DB7E75E787EC}"/>
              </a:ext>
            </a:extLst>
          </p:cNvPr>
          <p:cNvSpPr>
            <a:spLocks noGrp="1"/>
          </p:cNvSpPr>
          <p:nvPr>
            <p:ph type="ftr" sz="quarter" idx="17"/>
          </p:nvPr>
        </p:nvSpPr>
        <p:spPr/>
        <p:txBody>
          <a:bodyPr/>
          <a:lstStyle/>
          <a:p>
            <a:endParaRPr lang="en-AU" noProof="0" dirty="0"/>
          </a:p>
        </p:txBody>
      </p:sp>
      <p:sp>
        <p:nvSpPr>
          <p:cNvPr id="11" name="Slide Number Placeholder 10">
            <a:extLst>
              <a:ext uri="{FF2B5EF4-FFF2-40B4-BE49-F238E27FC236}">
                <a16:creationId xmlns:a16="http://schemas.microsoft.com/office/drawing/2014/main" id="{4A11B402-7956-4408-A9AD-6233932E3776}"/>
              </a:ext>
            </a:extLst>
          </p:cNvPr>
          <p:cNvSpPr>
            <a:spLocks noGrp="1"/>
          </p:cNvSpPr>
          <p:nvPr>
            <p:ph type="sldNum" sz="quarter" idx="18"/>
          </p:nvPr>
        </p:nvSpPr>
        <p:spPr/>
        <p:txBody>
          <a:bodyPr/>
          <a:lstStyle/>
          <a:p>
            <a:fld id="{DC22DD25-61AE-413C-B4D2-EF2365C9B2E1}" type="slidenum">
              <a:rPr lang="en-AU" noProof="0" smtClean="0"/>
              <a:pPr/>
              <a:t>‹#›</a:t>
            </a:fld>
            <a:endParaRPr lang="en-AU" noProof="0" dirty="0"/>
          </a:p>
        </p:txBody>
      </p:sp>
    </p:spTree>
    <p:extLst>
      <p:ext uri="{BB962C8B-B14F-4D97-AF65-F5344CB8AC3E}">
        <p14:creationId xmlns:p14="http://schemas.microsoft.com/office/powerpoint/2010/main" val="19955775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50" y="101089"/>
            <a:ext cx="1245239"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435428" y="1532415"/>
            <a:ext cx="6207601"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70"/>
            <a:ext cx="2340000" cy="2780503"/>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6929163" y="3394578"/>
            <a:ext cx="4684877" cy="2777930"/>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90155" y="433470"/>
            <a:ext cx="2123884" cy="2780503"/>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5" name="Footer Placeholder 4">
            <a:extLst>
              <a:ext uri="{FF2B5EF4-FFF2-40B4-BE49-F238E27FC236}">
                <a16:creationId xmlns:a16="http://schemas.microsoft.com/office/drawing/2014/main" id="{FA7FBC23-2E1D-42B9-B06F-441D2E530D67}"/>
              </a:ext>
            </a:extLst>
          </p:cNvPr>
          <p:cNvSpPr>
            <a:spLocks noGrp="1"/>
          </p:cNvSpPr>
          <p:nvPr>
            <p:ph type="ftr" sz="quarter" idx="18"/>
          </p:nvPr>
        </p:nvSpPr>
        <p:spPr/>
        <p:txBody>
          <a:bodyPr/>
          <a:lstStyle/>
          <a:p>
            <a:endParaRPr lang="en-AU" noProof="0" dirty="0"/>
          </a:p>
        </p:txBody>
      </p:sp>
      <p:sp>
        <p:nvSpPr>
          <p:cNvPr id="2" name="Title 1">
            <a:extLst>
              <a:ext uri="{FF2B5EF4-FFF2-40B4-BE49-F238E27FC236}">
                <a16:creationId xmlns:a16="http://schemas.microsoft.com/office/drawing/2014/main" id="{BF46986A-A45F-4DE0-B24B-35B0EAD4745D}"/>
              </a:ext>
            </a:extLst>
          </p:cNvPr>
          <p:cNvSpPr>
            <a:spLocks noGrp="1"/>
          </p:cNvSpPr>
          <p:nvPr>
            <p:ph type="title"/>
          </p:nvPr>
        </p:nvSpPr>
        <p:spPr>
          <a:xfrm>
            <a:off x="1698097" y="395066"/>
            <a:ext cx="4944933" cy="887360"/>
          </a:xfrm>
        </p:spPr>
        <p:txBody>
          <a:bodyPr/>
          <a:lstStyle/>
          <a:p>
            <a:r>
              <a:rPr lang="en-US"/>
              <a:t>Click to edit Master title style</a:t>
            </a:r>
            <a:endParaRPr lang="en-AU" dirty="0"/>
          </a:p>
        </p:txBody>
      </p:sp>
      <p:sp>
        <p:nvSpPr>
          <p:cNvPr id="4" name="Date Placeholder 3">
            <a:extLst>
              <a:ext uri="{FF2B5EF4-FFF2-40B4-BE49-F238E27FC236}">
                <a16:creationId xmlns:a16="http://schemas.microsoft.com/office/drawing/2014/main" id="{0DD9B7D2-3266-43A3-90E3-F519CAA00283}"/>
              </a:ext>
            </a:extLst>
          </p:cNvPr>
          <p:cNvSpPr>
            <a:spLocks noGrp="1"/>
          </p:cNvSpPr>
          <p:nvPr>
            <p:ph type="dt" sz="half" idx="19"/>
          </p:nvPr>
        </p:nvSpPr>
        <p:spPr/>
        <p:txBody>
          <a:bodyPr/>
          <a:lstStyle/>
          <a:p>
            <a:fld id="{15C1EA3C-26E9-4B87-838B-C7B127160328}" type="datetime1">
              <a:rPr lang="en-AU" noProof="0" smtClean="0"/>
              <a:t>14/11/2020</a:t>
            </a:fld>
            <a:endParaRPr lang="en-AU" noProof="0" dirty="0"/>
          </a:p>
        </p:txBody>
      </p:sp>
      <p:sp>
        <p:nvSpPr>
          <p:cNvPr id="6" name="Slide Number Placeholder 5">
            <a:extLst>
              <a:ext uri="{FF2B5EF4-FFF2-40B4-BE49-F238E27FC236}">
                <a16:creationId xmlns:a16="http://schemas.microsoft.com/office/drawing/2014/main" id="{3323AEE1-F4C5-412B-8057-91CD07660663}"/>
              </a:ext>
            </a:extLst>
          </p:cNvPr>
          <p:cNvSpPr>
            <a:spLocks noGrp="1"/>
          </p:cNvSpPr>
          <p:nvPr>
            <p:ph type="sldNum" sz="quarter" idx="20"/>
          </p:nvPr>
        </p:nvSpPr>
        <p:spPr/>
        <p:txBody>
          <a:bodyPr/>
          <a:lstStyle/>
          <a:p>
            <a:fld id="{DC22DD25-61AE-413C-B4D2-EF2365C9B2E1}" type="slidenum">
              <a:rPr lang="en-AU" noProof="0" smtClean="0"/>
              <a:pPr/>
              <a:t>‹#›</a:t>
            </a:fld>
            <a:endParaRPr lang="en-AU" noProof="0" dirty="0"/>
          </a:p>
        </p:txBody>
      </p:sp>
    </p:spTree>
    <p:extLst>
      <p:ext uri="{BB962C8B-B14F-4D97-AF65-F5344CB8AC3E}">
        <p14:creationId xmlns:p14="http://schemas.microsoft.com/office/powerpoint/2010/main" val="15868662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50" y="101089"/>
            <a:ext cx="1245239"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435428" y="1532415"/>
            <a:ext cx="6207601"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70"/>
            <a:ext cx="2340000" cy="2777931"/>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6929163" y="3394578"/>
            <a:ext cx="4684877" cy="277535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90155" y="433478"/>
            <a:ext cx="2123884" cy="1322423"/>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70" name="Picture Placeholder 8">
            <a:extLst>
              <a:ext uri="{FF2B5EF4-FFF2-40B4-BE49-F238E27FC236}">
                <a16:creationId xmlns:a16="http://schemas.microsoft.com/office/drawing/2014/main" id="{FA4A79D4-E349-4EBC-AEB1-516796BF6A3A}"/>
              </a:ext>
            </a:extLst>
          </p:cNvPr>
          <p:cNvSpPr>
            <a:spLocks noGrp="1"/>
          </p:cNvSpPr>
          <p:nvPr>
            <p:ph type="pic" sz="quarter" idx="17"/>
          </p:nvPr>
        </p:nvSpPr>
        <p:spPr>
          <a:xfrm>
            <a:off x="9490155" y="1939079"/>
            <a:ext cx="2123884" cy="1272321"/>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5" name="Footer Placeholder 4">
            <a:extLst>
              <a:ext uri="{FF2B5EF4-FFF2-40B4-BE49-F238E27FC236}">
                <a16:creationId xmlns:a16="http://schemas.microsoft.com/office/drawing/2014/main" id="{D612DDF1-862D-4D1D-A8F8-0AA91E60F74F}"/>
              </a:ext>
            </a:extLst>
          </p:cNvPr>
          <p:cNvSpPr>
            <a:spLocks noGrp="1"/>
          </p:cNvSpPr>
          <p:nvPr>
            <p:ph type="ftr" sz="quarter" idx="19"/>
          </p:nvPr>
        </p:nvSpPr>
        <p:spPr/>
        <p:txBody>
          <a:bodyPr/>
          <a:lstStyle/>
          <a:p>
            <a:endParaRPr lang="en-AU" noProof="0" dirty="0"/>
          </a:p>
        </p:txBody>
      </p:sp>
      <p:sp>
        <p:nvSpPr>
          <p:cNvPr id="2" name="Title 1">
            <a:extLst>
              <a:ext uri="{FF2B5EF4-FFF2-40B4-BE49-F238E27FC236}">
                <a16:creationId xmlns:a16="http://schemas.microsoft.com/office/drawing/2014/main" id="{71E60E68-1A09-4860-801B-1E090EA013BE}"/>
              </a:ext>
            </a:extLst>
          </p:cNvPr>
          <p:cNvSpPr>
            <a:spLocks noGrp="1"/>
          </p:cNvSpPr>
          <p:nvPr>
            <p:ph type="title"/>
          </p:nvPr>
        </p:nvSpPr>
        <p:spPr>
          <a:xfrm>
            <a:off x="1698097" y="395066"/>
            <a:ext cx="4944933" cy="887360"/>
          </a:xfrm>
        </p:spPr>
        <p:txBody>
          <a:bodyPr/>
          <a:lstStyle/>
          <a:p>
            <a:r>
              <a:rPr lang="en-US"/>
              <a:t>Click to edit Master title style</a:t>
            </a:r>
            <a:endParaRPr lang="en-AU" dirty="0"/>
          </a:p>
        </p:txBody>
      </p:sp>
      <p:sp>
        <p:nvSpPr>
          <p:cNvPr id="4" name="Date Placeholder 3">
            <a:extLst>
              <a:ext uri="{FF2B5EF4-FFF2-40B4-BE49-F238E27FC236}">
                <a16:creationId xmlns:a16="http://schemas.microsoft.com/office/drawing/2014/main" id="{B7A83492-1660-44F3-B16E-E09C0EEDF9E0}"/>
              </a:ext>
            </a:extLst>
          </p:cNvPr>
          <p:cNvSpPr>
            <a:spLocks noGrp="1"/>
          </p:cNvSpPr>
          <p:nvPr>
            <p:ph type="dt" sz="half" idx="20"/>
          </p:nvPr>
        </p:nvSpPr>
        <p:spPr/>
        <p:txBody>
          <a:bodyPr/>
          <a:lstStyle/>
          <a:p>
            <a:fld id="{15C1EA3C-26E9-4B87-838B-C7B127160328}" type="datetime1">
              <a:rPr lang="en-AU" noProof="0" smtClean="0"/>
              <a:t>14/11/2020</a:t>
            </a:fld>
            <a:endParaRPr lang="en-AU" noProof="0" dirty="0"/>
          </a:p>
        </p:txBody>
      </p:sp>
      <p:sp>
        <p:nvSpPr>
          <p:cNvPr id="6" name="Slide Number Placeholder 5">
            <a:extLst>
              <a:ext uri="{FF2B5EF4-FFF2-40B4-BE49-F238E27FC236}">
                <a16:creationId xmlns:a16="http://schemas.microsoft.com/office/drawing/2014/main" id="{A5B487AC-7944-4F9E-83A1-02B02A7742F4}"/>
              </a:ext>
            </a:extLst>
          </p:cNvPr>
          <p:cNvSpPr>
            <a:spLocks noGrp="1"/>
          </p:cNvSpPr>
          <p:nvPr>
            <p:ph type="sldNum" sz="quarter" idx="21"/>
          </p:nvPr>
        </p:nvSpPr>
        <p:spPr/>
        <p:txBody>
          <a:bodyPr/>
          <a:lstStyle/>
          <a:p>
            <a:fld id="{DC22DD25-61AE-413C-B4D2-EF2365C9B2E1}" type="slidenum">
              <a:rPr lang="en-AU" noProof="0" smtClean="0"/>
              <a:pPr/>
              <a:t>‹#›</a:t>
            </a:fld>
            <a:endParaRPr lang="en-AU" noProof="0" dirty="0"/>
          </a:p>
        </p:txBody>
      </p:sp>
    </p:spTree>
    <p:extLst>
      <p:ext uri="{BB962C8B-B14F-4D97-AF65-F5344CB8AC3E}">
        <p14:creationId xmlns:p14="http://schemas.microsoft.com/office/powerpoint/2010/main" val="33290425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50" y="101089"/>
            <a:ext cx="1245239"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577961" y="433473"/>
            <a:ext cx="11036088" cy="5991061"/>
          </a:xfrm>
          <a:solidFill>
            <a:schemeClr val="bg1">
              <a:lumMod val="85000"/>
            </a:schemeClr>
          </a:solidFill>
        </p:spPr>
        <p:txBody>
          <a:bodyPr lIns="936000" tIns="180000" rIns="180000" bIns="180000">
            <a:normAutofit/>
          </a:bodyPr>
          <a:lstStyle>
            <a:lvl1pPr algn="l" rtl="0">
              <a:defRPr sz="1600">
                <a:solidFill>
                  <a:schemeClr val="tx1">
                    <a:lumMod val="50000"/>
                    <a:lumOff val="50000"/>
                  </a:schemeClr>
                </a:solidFill>
              </a:defRPr>
            </a:lvl1pPr>
          </a:lstStyle>
          <a:p>
            <a:r>
              <a:rPr lang="en-US"/>
              <a:t>Click icon to add picture</a:t>
            </a:r>
            <a:endParaRPr lang="en-AU"/>
          </a:p>
        </p:txBody>
      </p:sp>
      <p:sp>
        <p:nvSpPr>
          <p:cNvPr id="129" name="Text Placeholder 140">
            <a:extLst>
              <a:ext uri="{FF2B5EF4-FFF2-40B4-BE49-F238E27FC236}">
                <a16:creationId xmlns:a16="http://schemas.microsoft.com/office/drawing/2014/main" id="{74E4AFED-1C0E-4349-B4D8-5619735862FA}"/>
              </a:ext>
            </a:extLst>
          </p:cNvPr>
          <p:cNvSpPr>
            <a:spLocks noGrp="1"/>
          </p:cNvSpPr>
          <p:nvPr>
            <p:ph type="body" sz="quarter" idx="16" hasCustomPrompt="1"/>
          </p:nvPr>
        </p:nvSpPr>
        <p:spPr>
          <a:xfrm>
            <a:off x="2313785" y="2007045"/>
            <a:ext cx="2965787" cy="826466"/>
          </a:xfrm>
        </p:spPr>
        <p:txBody>
          <a:bodyPr/>
          <a:lstStyle>
            <a:lvl1pPr>
              <a:spcBef>
                <a:spcPts val="500"/>
              </a:spcBef>
              <a:defRPr b="1">
                <a:solidFill>
                  <a:schemeClr val="bg1"/>
                </a:solidFill>
              </a:defRPr>
            </a:lvl1pPr>
            <a:lvl2pPr marL="0" indent="0">
              <a:buNone/>
              <a:defRPr sz="2000">
                <a:solidFill>
                  <a:schemeClr val="bg1"/>
                </a:solidFill>
              </a:defRPr>
            </a:lvl2pPr>
            <a:lvl3pPr marL="0" indent="0">
              <a:buNone/>
              <a:defRPr sz="2000" b="0">
                <a:solidFill>
                  <a:schemeClr val="bg1"/>
                </a:solidFill>
              </a:defRPr>
            </a:lvl3pPr>
            <a:lvl4pPr>
              <a:defRPr sz="2000" b="0">
                <a:solidFill>
                  <a:schemeClr val="bg1"/>
                </a:solidFill>
              </a:defRPr>
            </a:lvl4pPr>
            <a:lvl5pPr>
              <a:defRPr sz="2000" b="0">
                <a:solidFill>
                  <a:schemeClr val="bg1"/>
                </a:solidFill>
              </a:defRPr>
            </a:lvl5pPr>
            <a:lvl6pPr>
              <a:defRPr sz="2000" b="0">
                <a:solidFill>
                  <a:schemeClr val="bg1"/>
                </a:solidFill>
              </a:defRPr>
            </a:lvl6pPr>
            <a:lvl7pPr>
              <a:defRPr sz="2000" b="0">
                <a:solidFill>
                  <a:schemeClr val="bg1"/>
                </a:solidFill>
              </a:defRPr>
            </a:lvl7pPr>
            <a:lvl8pPr>
              <a:defRPr sz="2000">
                <a:solidFill>
                  <a:schemeClr val="bg1"/>
                </a:solidFill>
              </a:defRPr>
            </a:lvl8pPr>
            <a:lvl9pPr>
              <a:defRPr sz="2000">
                <a:solidFill>
                  <a:schemeClr val="bg1"/>
                </a:solidFill>
              </a:defRPr>
            </a:lvl9pPr>
          </a:lstStyle>
          <a:p>
            <a:pPr lvl="0"/>
            <a:r>
              <a:rPr lang="en-AU" noProof="0" dirty="0"/>
              <a:t>Use this for dark images</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131" name="Text Placeholder 140">
            <a:extLst>
              <a:ext uri="{FF2B5EF4-FFF2-40B4-BE49-F238E27FC236}">
                <a16:creationId xmlns:a16="http://schemas.microsoft.com/office/drawing/2014/main" id="{3990CB9E-67EF-4DD1-AF68-044AF2AC02B8}"/>
              </a:ext>
            </a:extLst>
          </p:cNvPr>
          <p:cNvSpPr>
            <a:spLocks noGrp="1"/>
          </p:cNvSpPr>
          <p:nvPr>
            <p:ph type="body" sz="quarter" idx="17" hasCustomPrompt="1"/>
          </p:nvPr>
        </p:nvSpPr>
        <p:spPr>
          <a:xfrm>
            <a:off x="6945657" y="2007045"/>
            <a:ext cx="2965787" cy="826466"/>
          </a:xfrm>
        </p:spPr>
        <p:txBody>
          <a:bodyPr/>
          <a:lstStyle>
            <a:lvl1pPr>
              <a:spcBef>
                <a:spcPts val="500"/>
              </a:spcBef>
              <a:defRPr b="1">
                <a:solidFill>
                  <a:schemeClr val="tx2"/>
                </a:solidFill>
              </a:defRPr>
            </a:lvl1pPr>
            <a:lvl2pPr marL="0" indent="0">
              <a:buNone/>
              <a:defRPr sz="2000">
                <a:solidFill>
                  <a:schemeClr val="tx2"/>
                </a:solidFill>
              </a:defRPr>
            </a:lvl2pPr>
            <a:lvl3pPr marL="0" indent="0">
              <a:buNone/>
              <a:defRPr sz="2000" b="0">
                <a:solidFill>
                  <a:schemeClr val="tx2"/>
                </a:solidFill>
              </a:defRPr>
            </a:lvl3pPr>
            <a:lvl4pPr>
              <a:defRPr sz="2000" b="0">
                <a:solidFill>
                  <a:schemeClr val="tx2"/>
                </a:solidFill>
              </a:defRPr>
            </a:lvl4pPr>
            <a:lvl5pPr>
              <a:defRPr sz="2000" b="0">
                <a:solidFill>
                  <a:schemeClr val="tx2"/>
                </a:solidFill>
              </a:defRPr>
            </a:lvl5pPr>
            <a:lvl6pPr>
              <a:defRPr sz="2000" b="0">
                <a:solidFill>
                  <a:schemeClr val="tx2"/>
                </a:solidFill>
              </a:defRPr>
            </a:lvl6pPr>
            <a:lvl7pPr>
              <a:defRPr sz="2000" b="0">
                <a:solidFill>
                  <a:schemeClr val="tx2"/>
                </a:solidFill>
              </a:defRPr>
            </a:lvl7pPr>
            <a:lvl8pPr>
              <a:defRPr sz="2000">
                <a:solidFill>
                  <a:schemeClr val="tx2"/>
                </a:solidFill>
              </a:defRPr>
            </a:lvl8pPr>
            <a:lvl9pPr>
              <a:defRPr sz="2000">
                <a:solidFill>
                  <a:schemeClr val="tx2"/>
                </a:solidFill>
              </a:defRPr>
            </a:lvl9pPr>
          </a:lstStyle>
          <a:p>
            <a:pPr lvl="0"/>
            <a:r>
              <a:rPr lang="en-AU" noProof="0" dirty="0"/>
              <a:t>Use this for light images</a:t>
            </a:r>
            <a:br>
              <a:rPr lang="en-AU" noProof="0" dirty="0"/>
            </a:br>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7" name="Text Placeholder 135">
            <a:extLst>
              <a:ext uri="{FF2B5EF4-FFF2-40B4-BE49-F238E27FC236}">
                <a16:creationId xmlns:a16="http://schemas.microsoft.com/office/drawing/2014/main" id="{101E6B8E-059C-4DCE-8053-9C813CD48538}"/>
              </a:ext>
            </a:extLst>
          </p:cNvPr>
          <p:cNvSpPr>
            <a:spLocks noGrp="1" noChangeAspect="1"/>
          </p:cNvSpPr>
          <p:nvPr>
            <p:ph type="body" sz="quarter" idx="15" hasCustomPrompt="1"/>
          </p:nvPr>
        </p:nvSpPr>
        <p:spPr>
          <a:xfrm>
            <a:off x="577960" y="433470"/>
            <a:ext cx="960000" cy="720000"/>
          </a:xfrm>
          <a:blipFill dpi="0" rotWithShape="1">
            <a:blip r:embed="rId2" cstate="screen">
              <a:extLst>
                <a:ext uri="{28A0092B-C50C-407E-A947-70E740481C1C}">
                  <a14:useLocalDpi xmlns:a14="http://schemas.microsoft.com/office/drawing/2010/main"/>
                </a:ext>
              </a:extLst>
            </a:blip>
            <a:srcRect/>
            <a:stretch>
              <a:fillRect/>
            </a:stretch>
          </a:blipFill>
        </p:spPr>
        <p:txBody>
          <a:bodyPr>
            <a:normAutofit/>
          </a:bodyPr>
          <a:lstStyle>
            <a:lvl1pPr>
              <a:defRPr sz="200">
                <a:solidFill>
                  <a:schemeClr val="tx2"/>
                </a:solidFill>
              </a:defRPr>
            </a:lvl1pPr>
            <a:lvl2pPr marL="0" indent="0">
              <a:defRPr sz="200">
                <a:solidFill>
                  <a:schemeClr val="tx2"/>
                </a:solidFill>
              </a:defRPr>
            </a:lvl2pPr>
            <a:lvl3pPr marL="0" indent="0">
              <a:defRPr sz="200">
                <a:solidFill>
                  <a:schemeClr val="tx2"/>
                </a:solidFill>
              </a:defRPr>
            </a:lvl3pPr>
            <a:lvl4pPr>
              <a:defRPr sz="200">
                <a:solidFill>
                  <a:schemeClr val="tx2"/>
                </a:solidFill>
              </a:defRPr>
            </a:lvl4pPr>
            <a:lvl5pPr>
              <a:defRPr sz="200">
                <a:solidFill>
                  <a:schemeClr val="tx2"/>
                </a:solidFill>
              </a:defRPr>
            </a:lvl5pPr>
            <a:lvl6pPr>
              <a:defRPr sz="200">
                <a:solidFill>
                  <a:schemeClr val="tx2"/>
                </a:solidFill>
              </a:defRPr>
            </a:lvl6pPr>
            <a:lvl7pPr>
              <a:defRPr sz="200">
                <a:solidFill>
                  <a:schemeClr val="tx2"/>
                </a:solidFill>
              </a:defRPr>
            </a:lvl7pPr>
            <a:lvl8pPr>
              <a:defRPr sz="200">
                <a:solidFill>
                  <a:schemeClr val="tx2"/>
                </a:solidFill>
              </a:defRPr>
            </a:lvl8pPr>
            <a:lvl9pPr>
              <a:defRPr sz="200">
                <a:solidFill>
                  <a:schemeClr val="tx2"/>
                </a:solidFill>
              </a:defRPr>
            </a:lvl9pPr>
          </a:lstStyle>
          <a:p>
            <a:pPr lvl="0"/>
            <a:r>
              <a:rPr lang="en-AU" noProof="0"/>
              <a:t>       </a:t>
            </a:r>
          </a:p>
        </p:txBody>
      </p:sp>
    </p:spTree>
    <p:extLst>
      <p:ext uri="{BB962C8B-B14F-4D97-AF65-F5344CB8AC3E}">
        <p14:creationId xmlns:p14="http://schemas.microsoft.com/office/powerpoint/2010/main" val="10801728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sp>
        <p:nvSpPr>
          <p:cNvPr id="2" name="TextBox 1">
            <a:extLst>
              <a:ext uri="{FF2B5EF4-FFF2-40B4-BE49-F238E27FC236}">
                <a16:creationId xmlns:a16="http://schemas.microsoft.com/office/drawing/2014/main" id="{B196D528-3F8C-4131-B8C8-D41C96117732}"/>
              </a:ext>
            </a:extLst>
          </p:cNvPr>
          <p:cNvSpPr txBox="1"/>
          <p:nvPr userDrawn="1"/>
        </p:nvSpPr>
        <p:spPr>
          <a:xfrm>
            <a:off x="649966" y="2525878"/>
            <a:ext cx="4772201" cy="677108"/>
          </a:xfrm>
          <a:prstGeom prst="rect">
            <a:avLst/>
          </a:prstGeom>
          <a:noFill/>
        </p:spPr>
        <p:txBody>
          <a:bodyPr wrap="square" rtlCol="0">
            <a:spAutoFit/>
          </a:bodyPr>
          <a:lstStyle/>
          <a:p>
            <a:r>
              <a:rPr lang="en-AU" sz="3800" b="1" kern="1200" dirty="0">
                <a:solidFill>
                  <a:schemeClr val="bg1"/>
                </a:solidFill>
                <a:latin typeface="+mj-lt"/>
                <a:ea typeface="+mn-ea"/>
                <a:cs typeface="+mn-cs"/>
              </a:rPr>
              <a:t>Thank you</a:t>
            </a:r>
          </a:p>
        </p:txBody>
      </p:sp>
      <p:sp>
        <p:nvSpPr>
          <p:cNvPr id="79" name="Text Placeholder 135">
            <a:extLst>
              <a:ext uri="{FF2B5EF4-FFF2-40B4-BE49-F238E27FC236}">
                <a16:creationId xmlns:a16="http://schemas.microsoft.com/office/drawing/2014/main" id="{E87707C1-F769-4D39-9A1C-1D073FF6F9C3}"/>
              </a:ext>
            </a:extLst>
          </p:cNvPr>
          <p:cNvSpPr>
            <a:spLocks noGrp="1"/>
          </p:cNvSpPr>
          <p:nvPr>
            <p:ph type="body" sz="quarter" idx="16" hasCustomPrompt="1"/>
          </p:nvPr>
        </p:nvSpPr>
        <p:spPr>
          <a:xfrm>
            <a:off x="757156" y="5338960"/>
            <a:ext cx="288000" cy="10800"/>
          </a:xfrm>
          <a:solidFill>
            <a:schemeClr val="bg1"/>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
        <p:nvSpPr>
          <p:cNvPr id="80" name="Text Placeholder 140">
            <a:extLst>
              <a:ext uri="{FF2B5EF4-FFF2-40B4-BE49-F238E27FC236}">
                <a16:creationId xmlns:a16="http://schemas.microsoft.com/office/drawing/2014/main" id="{53B70884-5EDB-4D16-B565-71037E500B36}"/>
              </a:ext>
            </a:extLst>
          </p:cNvPr>
          <p:cNvSpPr>
            <a:spLocks noGrp="1"/>
          </p:cNvSpPr>
          <p:nvPr>
            <p:ph type="body" sz="quarter" idx="17" hasCustomPrompt="1"/>
          </p:nvPr>
        </p:nvSpPr>
        <p:spPr>
          <a:xfrm>
            <a:off x="649967" y="5394945"/>
            <a:ext cx="4772203" cy="707231"/>
          </a:xfrm>
        </p:spPr>
        <p:txBody>
          <a:bodyPr>
            <a:normAutofit/>
          </a:bodyPr>
          <a:lstStyle>
            <a:lvl1pPr>
              <a:spcBef>
                <a:spcPts val="0"/>
              </a:spcBef>
              <a:spcAft>
                <a:spcPts val="600"/>
              </a:spcAft>
              <a:defRPr sz="1600" b="1">
                <a:solidFill>
                  <a:schemeClr val="bg1"/>
                </a:solidFill>
              </a:defRPr>
            </a:lvl1pPr>
            <a:lvl2pPr marL="0" indent="0">
              <a:spcBef>
                <a:spcPts val="0"/>
              </a:spcBef>
              <a:buNone/>
              <a:defRPr sz="1600">
                <a:solidFill>
                  <a:schemeClr val="bg1"/>
                </a:solidFill>
              </a:defRPr>
            </a:lvl2pPr>
            <a:lvl3pPr marL="0" indent="0">
              <a:spcBef>
                <a:spcPts val="0"/>
              </a:spcBef>
              <a:buNone/>
              <a:defRPr sz="1600" b="0">
                <a:solidFill>
                  <a:schemeClr val="bg1"/>
                </a:solidFill>
              </a:defRPr>
            </a:lvl3pPr>
            <a:lvl4pPr>
              <a:spcBef>
                <a:spcPts val="0"/>
              </a:spcBef>
              <a:defRPr sz="1600" b="0">
                <a:solidFill>
                  <a:schemeClr val="bg1"/>
                </a:solidFill>
              </a:defRPr>
            </a:lvl4pPr>
            <a:lvl5pPr>
              <a:spcBef>
                <a:spcPts val="0"/>
              </a:spcBef>
              <a:defRPr sz="1600" b="0">
                <a:solidFill>
                  <a:schemeClr val="bg1"/>
                </a:solidFill>
              </a:defRPr>
            </a:lvl5pPr>
            <a:lvl6pPr>
              <a:spcBef>
                <a:spcPts val="0"/>
              </a:spcBef>
              <a:defRPr sz="1600" b="0">
                <a:solidFill>
                  <a:schemeClr val="bg1"/>
                </a:solidFill>
              </a:defRPr>
            </a:lvl6pPr>
            <a:lvl7pPr>
              <a:spcBef>
                <a:spcPts val="0"/>
              </a:spcBef>
              <a:defRPr sz="1600" b="0">
                <a:solidFill>
                  <a:schemeClr val="bg1"/>
                </a:solidFill>
              </a:defRPr>
            </a:lvl7pPr>
            <a:lvl8pPr>
              <a:spcBef>
                <a:spcPts val="0"/>
              </a:spcBef>
              <a:defRPr sz="1600">
                <a:solidFill>
                  <a:schemeClr val="bg1"/>
                </a:solidFill>
              </a:defRPr>
            </a:lvl8pPr>
            <a:lvl9pPr>
              <a:spcBef>
                <a:spcPts val="0"/>
              </a:spcBef>
              <a:defRPr sz="1600">
                <a:solidFill>
                  <a:schemeClr val="bg1"/>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grpSp>
        <p:nvGrpSpPr>
          <p:cNvPr id="81" name="Group 4">
            <a:extLst>
              <a:ext uri="{FF2B5EF4-FFF2-40B4-BE49-F238E27FC236}">
                <a16:creationId xmlns:a16="http://schemas.microsoft.com/office/drawing/2014/main" id="{73D7045A-1CF1-44F6-8E2E-B9405FED9E2F}"/>
              </a:ext>
            </a:extLst>
          </p:cNvPr>
          <p:cNvGrpSpPr>
            <a:grpSpLocks noChangeAspect="1"/>
          </p:cNvGrpSpPr>
          <p:nvPr userDrawn="1"/>
        </p:nvGrpSpPr>
        <p:grpSpPr bwMode="auto">
          <a:xfrm>
            <a:off x="561421" y="453778"/>
            <a:ext cx="2216381" cy="1666547"/>
            <a:chOff x="2864" y="1181"/>
            <a:chExt cx="1952" cy="1957"/>
          </a:xfrm>
        </p:grpSpPr>
        <p:sp>
          <p:nvSpPr>
            <p:cNvPr id="82" name="AutoShape 3">
              <a:extLst>
                <a:ext uri="{FF2B5EF4-FFF2-40B4-BE49-F238E27FC236}">
                  <a16:creationId xmlns:a16="http://schemas.microsoft.com/office/drawing/2014/main" id="{04BEA57A-8E7B-4E24-BE7A-E0AADB5DBA8D}"/>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3" name="Rectangle 5">
              <a:extLst>
                <a:ext uri="{FF2B5EF4-FFF2-40B4-BE49-F238E27FC236}">
                  <a16:creationId xmlns:a16="http://schemas.microsoft.com/office/drawing/2014/main" id="{EFF044F0-4B98-4888-9641-C41102F0A953}"/>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4" name="Freeform 6">
              <a:extLst>
                <a:ext uri="{FF2B5EF4-FFF2-40B4-BE49-F238E27FC236}">
                  <a16:creationId xmlns:a16="http://schemas.microsoft.com/office/drawing/2014/main" id="{A4F2A23F-5984-4111-AD9E-E30821881205}"/>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5" name="Freeform 7">
              <a:extLst>
                <a:ext uri="{FF2B5EF4-FFF2-40B4-BE49-F238E27FC236}">
                  <a16:creationId xmlns:a16="http://schemas.microsoft.com/office/drawing/2014/main" id="{B3AE443D-FE04-4EDC-80FC-B314325A12E8}"/>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6" name="Freeform 8">
              <a:extLst>
                <a:ext uri="{FF2B5EF4-FFF2-40B4-BE49-F238E27FC236}">
                  <a16:creationId xmlns:a16="http://schemas.microsoft.com/office/drawing/2014/main" id="{79C7F0E7-88D6-4E4A-A312-AE6964CBA488}"/>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7" name="Freeform 9">
              <a:extLst>
                <a:ext uri="{FF2B5EF4-FFF2-40B4-BE49-F238E27FC236}">
                  <a16:creationId xmlns:a16="http://schemas.microsoft.com/office/drawing/2014/main" id="{F73247B3-9572-4E50-A9F9-D9B42DC0DF3B}"/>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8" name="Freeform 10">
              <a:extLst>
                <a:ext uri="{FF2B5EF4-FFF2-40B4-BE49-F238E27FC236}">
                  <a16:creationId xmlns:a16="http://schemas.microsoft.com/office/drawing/2014/main" id="{3259D609-76D9-45D0-B15F-0FA397DBBFF6}"/>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9" name="Freeform 11">
              <a:extLst>
                <a:ext uri="{FF2B5EF4-FFF2-40B4-BE49-F238E27FC236}">
                  <a16:creationId xmlns:a16="http://schemas.microsoft.com/office/drawing/2014/main" id="{5C2E2C7F-FF30-4A56-8534-D9965DD5E05F}"/>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0" name="Freeform 12">
              <a:extLst>
                <a:ext uri="{FF2B5EF4-FFF2-40B4-BE49-F238E27FC236}">
                  <a16:creationId xmlns:a16="http://schemas.microsoft.com/office/drawing/2014/main" id="{F687FBAE-B910-4327-B1A4-6FD6E81AB0D3}"/>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1" name="Freeform 13">
              <a:extLst>
                <a:ext uri="{FF2B5EF4-FFF2-40B4-BE49-F238E27FC236}">
                  <a16:creationId xmlns:a16="http://schemas.microsoft.com/office/drawing/2014/main" id="{1B1BC6E6-2BD9-4CA8-AD54-CC72783F8C6E}"/>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2" name="Freeform 14">
              <a:extLst>
                <a:ext uri="{FF2B5EF4-FFF2-40B4-BE49-F238E27FC236}">
                  <a16:creationId xmlns:a16="http://schemas.microsoft.com/office/drawing/2014/main" id="{0CDCD004-D1EF-443A-A818-883EEB3F37FA}"/>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3" name="Freeform 15">
              <a:extLst>
                <a:ext uri="{FF2B5EF4-FFF2-40B4-BE49-F238E27FC236}">
                  <a16:creationId xmlns:a16="http://schemas.microsoft.com/office/drawing/2014/main" id="{1E965659-AF38-4929-8B73-B87840A6AF6C}"/>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4" name="Freeform 16">
              <a:extLst>
                <a:ext uri="{FF2B5EF4-FFF2-40B4-BE49-F238E27FC236}">
                  <a16:creationId xmlns:a16="http://schemas.microsoft.com/office/drawing/2014/main" id="{A3D4EF62-702A-477E-B94D-96320B008A1C}"/>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5" name="Freeform 17">
              <a:extLst>
                <a:ext uri="{FF2B5EF4-FFF2-40B4-BE49-F238E27FC236}">
                  <a16:creationId xmlns:a16="http://schemas.microsoft.com/office/drawing/2014/main" id="{27C56C97-AC3A-4214-A776-9FF21C875E93}"/>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6" name="Freeform 18">
              <a:extLst>
                <a:ext uri="{FF2B5EF4-FFF2-40B4-BE49-F238E27FC236}">
                  <a16:creationId xmlns:a16="http://schemas.microsoft.com/office/drawing/2014/main" id="{E9D54D47-364F-4F9A-BAE3-C930CC7651DE}"/>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7" name="Freeform 19">
              <a:extLst>
                <a:ext uri="{FF2B5EF4-FFF2-40B4-BE49-F238E27FC236}">
                  <a16:creationId xmlns:a16="http://schemas.microsoft.com/office/drawing/2014/main" id="{0D8D1571-B8DF-4AF6-B70F-82B9CB7139B2}"/>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8" name="Freeform 20">
              <a:extLst>
                <a:ext uri="{FF2B5EF4-FFF2-40B4-BE49-F238E27FC236}">
                  <a16:creationId xmlns:a16="http://schemas.microsoft.com/office/drawing/2014/main" id="{FFFA97D6-566E-417D-A763-A6F698AD3F37}"/>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9" name="Rectangle 21">
              <a:extLst>
                <a:ext uri="{FF2B5EF4-FFF2-40B4-BE49-F238E27FC236}">
                  <a16:creationId xmlns:a16="http://schemas.microsoft.com/office/drawing/2014/main" id="{D26DF387-B00F-4137-B22B-FFA49E082536}"/>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0" name="Freeform 22">
              <a:extLst>
                <a:ext uri="{FF2B5EF4-FFF2-40B4-BE49-F238E27FC236}">
                  <a16:creationId xmlns:a16="http://schemas.microsoft.com/office/drawing/2014/main" id="{3DB8FBAB-4331-4D07-A90E-A7D5F0A46FD2}"/>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1" name="Freeform 23">
              <a:extLst>
                <a:ext uri="{FF2B5EF4-FFF2-40B4-BE49-F238E27FC236}">
                  <a16:creationId xmlns:a16="http://schemas.microsoft.com/office/drawing/2014/main" id="{2F259DE1-FFBE-4450-A752-4EC257B51305}"/>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2" name="Freeform 24">
              <a:extLst>
                <a:ext uri="{FF2B5EF4-FFF2-40B4-BE49-F238E27FC236}">
                  <a16:creationId xmlns:a16="http://schemas.microsoft.com/office/drawing/2014/main" id="{A32957BA-13D6-4ED9-977D-0C89E970E0B2}"/>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3" name="Freeform 25">
              <a:extLst>
                <a:ext uri="{FF2B5EF4-FFF2-40B4-BE49-F238E27FC236}">
                  <a16:creationId xmlns:a16="http://schemas.microsoft.com/office/drawing/2014/main" id="{B5BFEAC1-4E37-49A2-B67D-2BC8D109AFCF}"/>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4" name="Freeform 26">
              <a:extLst>
                <a:ext uri="{FF2B5EF4-FFF2-40B4-BE49-F238E27FC236}">
                  <a16:creationId xmlns:a16="http://schemas.microsoft.com/office/drawing/2014/main" id="{788C1048-9836-47D1-BF7E-9959787A6342}"/>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5" name="Freeform 27">
              <a:extLst>
                <a:ext uri="{FF2B5EF4-FFF2-40B4-BE49-F238E27FC236}">
                  <a16:creationId xmlns:a16="http://schemas.microsoft.com/office/drawing/2014/main" id="{C494BEF8-5481-49D8-A1DB-26A618F8D747}"/>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6" name="Freeform 28">
              <a:extLst>
                <a:ext uri="{FF2B5EF4-FFF2-40B4-BE49-F238E27FC236}">
                  <a16:creationId xmlns:a16="http://schemas.microsoft.com/office/drawing/2014/main" id="{FF78676F-BD80-4152-AF8A-17C051377F07}"/>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7" name="Freeform 29">
              <a:extLst>
                <a:ext uri="{FF2B5EF4-FFF2-40B4-BE49-F238E27FC236}">
                  <a16:creationId xmlns:a16="http://schemas.microsoft.com/office/drawing/2014/main" id="{A9BCBAEE-0E8B-4E88-B3AB-F4B67DAC3154}"/>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8" name="Freeform 30">
              <a:extLst>
                <a:ext uri="{FF2B5EF4-FFF2-40B4-BE49-F238E27FC236}">
                  <a16:creationId xmlns:a16="http://schemas.microsoft.com/office/drawing/2014/main" id="{0491E6F5-E006-496A-9B9D-6B4FD0E3CBAC}"/>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9" name="Freeform 31">
              <a:extLst>
                <a:ext uri="{FF2B5EF4-FFF2-40B4-BE49-F238E27FC236}">
                  <a16:creationId xmlns:a16="http://schemas.microsoft.com/office/drawing/2014/main" id="{7CEC1DFB-4708-49E7-81F5-C199ABD915A8}"/>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0" name="Freeform 32">
              <a:extLst>
                <a:ext uri="{FF2B5EF4-FFF2-40B4-BE49-F238E27FC236}">
                  <a16:creationId xmlns:a16="http://schemas.microsoft.com/office/drawing/2014/main" id="{EA921ED2-8301-42A8-A841-5319A0E91E07}"/>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1" name="Freeform 34">
              <a:extLst>
                <a:ext uri="{FF2B5EF4-FFF2-40B4-BE49-F238E27FC236}">
                  <a16:creationId xmlns:a16="http://schemas.microsoft.com/office/drawing/2014/main" id="{8E486F39-3893-4DC2-838D-2B51F0E74199}"/>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2" name="Freeform 35">
              <a:extLst>
                <a:ext uri="{FF2B5EF4-FFF2-40B4-BE49-F238E27FC236}">
                  <a16:creationId xmlns:a16="http://schemas.microsoft.com/office/drawing/2014/main" id="{CB2A0A8E-24F6-45A5-A95A-481A46553863}"/>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3" name="Freeform 36">
              <a:extLst>
                <a:ext uri="{FF2B5EF4-FFF2-40B4-BE49-F238E27FC236}">
                  <a16:creationId xmlns:a16="http://schemas.microsoft.com/office/drawing/2014/main" id="{04341E2F-C06C-4F36-8B74-BB7BF852FC14}"/>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4" name="Freeform 37">
              <a:extLst>
                <a:ext uri="{FF2B5EF4-FFF2-40B4-BE49-F238E27FC236}">
                  <a16:creationId xmlns:a16="http://schemas.microsoft.com/office/drawing/2014/main" id="{388F3EB0-17D8-4898-B8B9-58FD6F76CB30}"/>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5" name="Freeform 38">
              <a:extLst>
                <a:ext uri="{FF2B5EF4-FFF2-40B4-BE49-F238E27FC236}">
                  <a16:creationId xmlns:a16="http://schemas.microsoft.com/office/drawing/2014/main" id="{37E8FFD8-89F7-4657-9947-47E219EAFC7A}"/>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6" name="Freeform 39">
              <a:extLst>
                <a:ext uri="{FF2B5EF4-FFF2-40B4-BE49-F238E27FC236}">
                  <a16:creationId xmlns:a16="http://schemas.microsoft.com/office/drawing/2014/main" id="{23962857-2355-43B5-BA46-7156E544AED4}"/>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7" name="Freeform 40">
              <a:extLst>
                <a:ext uri="{FF2B5EF4-FFF2-40B4-BE49-F238E27FC236}">
                  <a16:creationId xmlns:a16="http://schemas.microsoft.com/office/drawing/2014/main" id="{C0C7C601-CD63-4A4C-987C-7C70F465AB10}"/>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8" name="Freeform 41">
              <a:extLst>
                <a:ext uri="{FF2B5EF4-FFF2-40B4-BE49-F238E27FC236}">
                  <a16:creationId xmlns:a16="http://schemas.microsoft.com/office/drawing/2014/main" id="{58E2A667-5C9E-492E-88B9-428AE358763D}"/>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9" name="Freeform 42">
              <a:extLst>
                <a:ext uri="{FF2B5EF4-FFF2-40B4-BE49-F238E27FC236}">
                  <a16:creationId xmlns:a16="http://schemas.microsoft.com/office/drawing/2014/main" id="{72A6983F-C2E1-40AE-B7C0-E427349DC592}"/>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0" name="Freeform 43">
              <a:extLst>
                <a:ext uri="{FF2B5EF4-FFF2-40B4-BE49-F238E27FC236}">
                  <a16:creationId xmlns:a16="http://schemas.microsoft.com/office/drawing/2014/main" id="{6CCF0988-C833-445A-94CB-07EF590C3465}"/>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1" name="Freeform 44">
              <a:extLst>
                <a:ext uri="{FF2B5EF4-FFF2-40B4-BE49-F238E27FC236}">
                  <a16:creationId xmlns:a16="http://schemas.microsoft.com/office/drawing/2014/main" id="{3A188AE4-9B9C-4C34-9F86-AF304C285083}"/>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2" name="Freeform 45">
              <a:extLst>
                <a:ext uri="{FF2B5EF4-FFF2-40B4-BE49-F238E27FC236}">
                  <a16:creationId xmlns:a16="http://schemas.microsoft.com/office/drawing/2014/main" id="{A89453D6-85C4-4E2D-8FA0-72A14EA515FA}"/>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3" name="Freeform 46">
              <a:extLst>
                <a:ext uri="{FF2B5EF4-FFF2-40B4-BE49-F238E27FC236}">
                  <a16:creationId xmlns:a16="http://schemas.microsoft.com/office/drawing/2014/main" id="{BD6BC0F7-C21F-400B-9ED4-BF35CE7FED3E}"/>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4" name="Freeform 47">
              <a:extLst>
                <a:ext uri="{FF2B5EF4-FFF2-40B4-BE49-F238E27FC236}">
                  <a16:creationId xmlns:a16="http://schemas.microsoft.com/office/drawing/2014/main" id="{0B5CBA8E-8322-4660-BE10-0D7C40BBF53F}"/>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5" name="Freeform 48">
              <a:extLst>
                <a:ext uri="{FF2B5EF4-FFF2-40B4-BE49-F238E27FC236}">
                  <a16:creationId xmlns:a16="http://schemas.microsoft.com/office/drawing/2014/main" id="{DEB21783-D296-4A05-BE34-BFE7D5553CE4}"/>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6" name="Freeform 49">
              <a:extLst>
                <a:ext uri="{FF2B5EF4-FFF2-40B4-BE49-F238E27FC236}">
                  <a16:creationId xmlns:a16="http://schemas.microsoft.com/office/drawing/2014/main" id="{18535967-D3E3-48C2-A56E-FAB7015A9001}"/>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7" name="Freeform 50">
              <a:extLst>
                <a:ext uri="{FF2B5EF4-FFF2-40B4-BE49-F238E27FC236}">
                  <a16:creationId xmlns:a16="http://schemas.microsoft.com/office/drawing/2014/main" id="{F0D8AE3F-FC91-4265-87AE-A22989B4E4BF}"/>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8" name="Freeform 51">
              <a:extLst>
                <a:ext uri="{FF2B5EF4-FFF2-40B4-BE49-F238E27FC236}">
                  <a16:creationId xmlns:a16="http://schemas.microsoft.com/office/drawing/2014/main" id="{CB3036C3-8B8F-466E-A40B-9F31B9B5391E}"/>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9" name="Freeform 52">
              <a:extLst>
                <a:ext uri="{FF2B5EF4-FFF2-40B4-BE49-F238E27FC236}">
                  <a16:creationId xmlns:a16="http://schemas.microsoft.com/office/drawing/2014/main" id="{51B64F91-1250-42C8-B692-DBEE837B5E20}"/>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0" name="Freeform 53">
              <a:extLst>
                <a:ext uri="{FF2B5EF4-FFF2-40B4-BE49-F238E27FC236}">
                  <a16:creationId xmlns:a16="http://schemas.microsoft.com/office/drawing/2014/main" id="{7A5E8821-26A6-4A47-9441-123CB1CD9DAF}"/>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1" name="Freeform 54">
              <a:extLst>
                <a:ext uri="{FF2B5EF4-FFF2-40B4-BE49-F238E27FC236}">
                  <a16:creationId xmlns:a16="http://schemas.microsoft.com/office/drawing/2014/main" id="{C9AD4000-AE32-4994-A808-D65FCD6671FC}"/>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2" name="Freeform 55">
              <a:extLst>
                <a:ext uri="{FF2B5EF4-FFF2-40B4-BE49-F238E27FC236}">
                  <a16:creationId xmlns:a16="http://schemas.microsoft.com/office/drawing/2014/main" id="{A73E2B1C-573F-4515-B15A-5415B63E2C49}"/>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3" name="Freeform 56">
              <a:extLst>
                <a:ext uri="{FF2B5EF4-FFF2-40B4-BE49-F238E27FC236}">
                  <a16:creationId xmlns:a16="http://schemas.microsoft.com/office/drawing/2014/main" id="{8B4526F5-E3C2-477E-A9BA-5C3B9B1BFF68}"/>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4" name="Freeform 57">
              <a:extLst>
                <a:ext uri="{FF2B5EF4-FFF2-40B4-BE49-F238E27FC236}">
                  <a16:creationId xmlns:a16="http://schemas.microsoft.com/office/drawing/2014/main" id="{E6C1F2F2-0690-4896-8B3E-7E5711AE7023}"/>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5" name="Freeform 58">
              <a:extLst>
                <a:ext uri="{FF2B5EF4-FFF2-40B4-BE49-F238E27FC236}">
                  <a16:creationId xmlns:a16="http://schemas.microsoft.com/office/drawing/2014/main" id="{2644BE99-447A-436A-ABB5-29D00547F7EA}"/>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6" name="Freeform 59">
              <a:extLst>
                <a:ext uri="{FF2B5EF4-FFF2-40B4-BE49-F238E27FC236}">
                  <a16:creationId xmlns:a16="http://schemas.microsoft.com/office/drawing/2014/main" id="{6B5285F8-7FA1-4849-9832-32B623D59C2F}"/>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8" name="Freeform 60">
              <a:extLst>
                <a:ext uri="{FF2B5EF4-FFF2-40B4-BE49-F238E27FC236}">
                  <a16:creationId xmlns:a16="http://schemas.microsoft.com/office/drawing/2014/main" id="{F258FBFF-3560-4321-9C39-990AB7BA50F6}"/>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0" name="Freeform 61">
              <a:extLst>
                <a:ext uri="{FF2B5EF4-FFF2-40B4-BE49-F238E27FC236}">
                  <a16:creationId xmlns:a16="http://schemas.microsoft.com/office/drawing/2014/main" id="{9543B324-060D-43F0-A83B-E3C6BBB4ABA6}"/>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1" name="Freeform 62">
              <a:extLst>
                <a:ext uri="{FF2B5EF4-FFF2-40B4-BE49-F238E27FC236}">
                  <a16:creationId xmlns:a16="http://schemas.microsoft.com/office/drawing/2014/main" id="{487AEC3D-AFC0-4B04-BCF3-E63D6E8C824C}"/>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grpSp>
      <p:sp>
        <p:nvSpPr>
          <p:cNvPr id="192" name="Picture Placeholder 191">
            <a:extLst>
              <a:ext uri="{FF2B5EF4-FFF2-40B4-BE49-F238E27FC236}">
                <a16:creationId xmlns:a16="http://schemas.microsoft.com/office/drawing/2014/main" id="{B93F5C33-3854-4C6B-9539-F8B8FD2316AC}"/>
              </a:ext>
            </a:extLst>
          </p:cNvPr>
          <p:cNvSpPr>
            <a:spLocks noGrp="1"/>
          </p:cNvSpPr>
          <p:nvPr>
            <p:ph type="pic" sz="quarter" idx="18" hasCustomPrompt="1"/>
          </p:nvPr>
        </p:nvSpPr>
        <p:spPr>
          <a:xfrm>
            <a:off x="5496040" y="1032581"/>
            <a:ext cx="6707960" cy="5829165"/>
          </a:xfrm>
          <a:custGeom>
            <a:avLst/>
            <a:gdLst>
              <a:gd name="connsiteX0" fmla="*/ 5030970 w 5030970"/>
              <a:gd name="connsiteY0" fmla="*/ 0 h 5829165"/>
              <a:gd name="connsiteX1" fmla="*/ 5030970 w 5030970"/>
              <a:gd name="connsiteY1" fmla="*/ 3728125 h 5829165"/>
              <a:gd name="connsiteX2" fmla="*/ 5030970 w 5030970"/>
              <a:gd name="connsiteY2" fmla="*/ 4950795 h 5829165"/>
              <a:gd name="connsiteX3" fmla="*/ 5030970 w 5030970"/>
              <a:gd name="connsiteY3" fmla="*/ 5825420 h 5829165"/>
              <a:gd name="connsiteX4" fmla="*/ 1203343 w 5030970"/>
              <a:gd name="connsiteY4" fmla="*/ 5825420 h 5829165"/>
              <a:gd name="connsiteX5" fmla="*/ 1189166 w 5030970"/>
              <a:gd name="connsiteY5" fmla="*/ 5829165 h 5829165"/>
              <a:gd name="connsiteX6" fmla="*/ 957128 w 5030970"/>
              <a:gd name="connsiteY6" fmla="*/ 4950795 h 5829165"/>
              <a:gd name="connsiteX7" fmla="*/ 952075 w 5030970"/>
              <a:gd name="connsiteY7" fmla="*/ 4950795 h 5829165"/>
              <a:gd name="connsiteX8" fmla="*/ 0 w 5030970"/>
              <a:gd name="connsiteY8" fmla="*/ 1349609 h 58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0970" h="5829165">
                <a:moveTo>
                  <a:pt x="5030970" y="0"/>
                </a:moveTo>
                <a:lnTo>
                  <a:pt x="5030970" y="3728125"/>
                </a:lnTo>
                <a:lnTo>
                  <a:pt x="5030970" y="4950795"/>
                </a:lnTo>
                <a:lnTo>
                  <a:pt x="5030970" y="5825420"/>
                </a:lnTo>
                <a:lnTo>
                  <a:pt x="1203343" y="5825420"/>
                </a:lnTo>
                <a:lnTo>
                  <a:pt x="1189166" y="5829165"/>
                </a:lnTo>
                <a:lnTo>
                  <a:pt x="957128" y="4950795"/>
                </a:lnTo>
                <a:lnTo>
                  <a:pt x="952075" y="4950795"/>
                </a:lnTo>
                <a:lnTo>
                  <a:pt x="0" y="1349609"/>
                </a:lnTo>
                <a:close/>
              </a:path>
            </a:pathLst>
          </a:custGeom>
          <a:noFill/>
        </p:spPr>
        <p:txBody>
          <a:bodyPr wrap="square" lIns="576000" tIns="1728000" rIns="360000" bIns="360000">
            <a:noAutofit/>
          </a:bodyPr>
          <a:lstStyle>
            <a:lvl1pPr algn="l">
              <a:defRPr sz="1600">
                <a:solidFill>
                  <a:schemeClr val="tx1">
                    <a:lumMod val="50000"/>
                    <a:lumOff val="50000"/>
                  </a:schemeClr>
                </a:solidFill>
              </a:defRPr>
            </a:lvl1pPr>
          </a:lstStyle>
          <a:p>
            <a:r>
              <a:rPr lang="en-AU" noProof="0" dirty="0"/>
              <a:t>Click central icon to add picture or pattern</a:t>
            </a:r>
          </a:p>
        </p:txBody>
      </p:sp>
    </p:spTree>
    <p:extLst>
      <p:ext uri="{BB962C8B-B14F-4D97-AF65-F5344CB8AC3E}">
        <p14:creationId xmlns:p14="http://schemas.microsoft.com/office/powerpoint/2010/main" val="35927962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6C5FD4-26B4-4C9F-9FC8-80D375B3C3A3}"/>
              </a:ext>
            </a:extLst>
          </p:cNvPr>
          <p:cNvSpPr>
            <a:spLocks noGrp="1"/>
          </p:cNvSpPr>
          <p:nvPr>
            <p:ph type="sldNum" sz="quarter" idx="12"/>
          </p:nvPr>
        </p:nvSpPr>
        <p:spPr/>
        <p:txBody>
          <a:bodyPr/>
          <a:lstStyle/>
          <a:p>
            <a:fld id="{DC22DD25-61AE-413C-B4D2-EF2365C9B2E1}" type="slidenum">
              <a:rPr lang="en-AU" smtClean="0"/>
              <a:t>‹#›</a:t>
            </a:fld>
            <a:endParaRPr lang="en-AU"/>
          </a:p>
        </p:txBody>
      </p:sp>
      <p:sp>
        <p:nvSpPr>
          <p:cNvPr id="2" name="Title 1">
            <a:extLst>
              <a:ext uri="{FF2B5EF4-FFF2-40B4-BE49-F238E27FC236}">
                <a16:creationId xmlns:a16="http://schemas.microsoft.com/office/drawing/2014/main" id="{87670B07-410E-4D96-88F0-B617572F9BFE}"/>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670614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668B91-2BE9-4F31-A8B5-9199DD58049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 Placeholder 8"/>
          <p:cNvSpPr>
            <a:spLocks noGrp="1"/>
          </p:cNvSpPr>
          <p:nvPr>
            <p:ph type="body" sz="quarter" idx="10" hasCustomPrompt="1"/>
          </p:nvPr>
        </p:nvSpPr>
        <p:spPr>
          <a:xfrm>
            <a:off x="606835" y="2469823"/>
            <a:ext cx="6692713" cy="1932495"/>
          </a:xfrm>
          <a:prstGeom prst="rect">
            <a:avLst/>
          </a:prstGeom>
        </p:spPr>
        <p:txBody>
          <a:bodyPr wrap="square" lIns="0" anchor="ctr" anchorCtr="0">
            <a:noAutofit/>
          </a:bodyPr>
          <a:lstStyle>
            <a:lvl1pPr marL="0" indent="0">
              <a:buNone/>
              <a:defRPr sz="3200">
                <a:solidFill>
                  <a:schemeClr val="tx2"/>
                </a:solidFill>
                <a:latin typeface="Roboto" pitchFamily="2" charset="0"/>
                <a:ea typeface="Roboto" pitchFamily="2" charset="0"/>
              </a:defRPr>
            </a:lvl1pPr>
          </a:lstStyle>
          <a:p>
            <a:pPr lvl="0"/>
            <a:r>
              <a:rPr lang="en-US" dirty="0"/>
              <a:t>Section Title</a:t>
            </a:r>
          </a:p>
        </p:txBody>
      </p:sp>
      <p:cxnSp>
        <p:nvCxnSpPr>
          <p:cNvPr id="7" name="Straight Connector 6">
            <a:extLst>
              <a:ext uri="{FF2B5EF4-FFF2-40B4-BE49-F238E27FC236}">
                <a16:creationId xmlns:a16="http://schemas.microsoft.com/office/drawing/2014/main" id="{3067D033-36FB-4CE7-A924-A71E3BAEA3BF}"/>
              </a:ext>
            </a:extLst>
          </p:cNvPr>
          <p:cNvCxnSpPr>
            <a:cxnSpLocks/>
          </p:cNvCxnSpPr>
          <p:nvPr userDrawn="1"/>
        </p:nvCxnSpPr>
        <p:spPr>
          <a:xfrm>
            <a:off x="487943" y="2924722"/>
            <a:ext cx="0" cy="1036948"/>
          </a:xfrm>
          <a:prstGeom prst="line">
            <a:avLst/>
          </a:prstGeom>
          <a:ln w="76200">
            <a:solidFill>
              <a:srgbClr val="EFAC2E"/>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5EA000A-3779-40C5-8808-C9B8A948B7DF}"/>
              </a:ext>
            </a:extLst>
          </p:cNvPr>
          <p:cNvSpPr/>
          <p:nvPr userDrawn="1"/>
        </p:nvSpPr>
        <p:spPr>
          <a:xfrm>
            <a:off x="0" y="0"/>
            <a:ext cx="12179808" cy="684885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Roboto" pitchFamily="2" charset="0"/>
              <a:ea typeface="Roboto" pitchFamily="2" charset="0"/>
            </a:endParaRPr>
          </a:p>
        </p:txBody>
      </p:sp>
      <p:pic>
        <p:nvPicPr>
          <p:cNvPr id="8" name="Picture 7">
            <a:extLst>
              <a:ext uri="{FF2B5EF4-FFF2-40B4-BE49-F238E27FC236}">
                <a16:creationId xmlns:a16="http://schemas.microsoft.com/office/drawing/2014/main" id="{4F15A998-772A-476B-A9BD-FB47A9EEBEE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08654" y="6290380"/>
            <a:ext cx="1848757" cy="410835"/>
          </a:xfrm>
          <a:prstGeom prst="rect">
            <a:avLst/>
          </a:prstGeom>
        </p:spPr>
      </p:pic>
    </p:spTree>
    <p:extLst>
      <p:ext uri="{BB962C8B-B14F-4D97-AF65-F5344CB8AC3E}">
        <p14:creationId xmlns:p14="http://schemas.microsoft.com/office/powerpoint/2010/main" val="258331684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751373F-31D5-4ACC-BB20-614995753FE2}" type="slidenum">
              <a:rPr lang="en-US" smtClean="0"/>
              <a:pPr/>
              <a:t>‹#›</a:t>
            </a:fld>
            <a:endParaRPr lang="en-US" dirty="0"/>
          </a:p>
        </p:txBody>
      </p:sp>
      <p:sp>
        <p:nvSpPr>
          <p:cNvPr id="9" name="Text Placeholder 8"/>
          <p:cNvSpPr>
            <a:spLocks noGrp="1"/>
          </p:cNvSpPr>
          <p:nvPr>
            <p:ph type="body" sz="quarter" idx="12" hasCustomPrompt="1"/>
          </p:nvPr>
        </p:nvSpPr>
        <p:spPr>
          <a:xfrm>
            <a:off x="619027" y="838201"/>
            <a:ext cx="10963373" cy="304799"/>
          </a:xfrm>
        </p:spPr>
        <p:txBody>
          <a:bodyPr anchor="ctr"/>
          <a:lstStyle>
            <a:lvl1pPr marL="0" indent="0">
              <a:buNone/>
              <a:defRPr sz="1800" b="0" cap="none" baseline="0">
                <a:solidFill>
                  <a:schemeClr val="accent3"/>
                </a:solidFill>
                <a:latin typeface="Roboto" pitchFamily="2" charset="0"/>
                <a:ea typeface="Roboto" pitchFamily="2" charset="0"/>
              </a:defRPr>
            </a:lvl1pPr>
          </a:lstStyle>
          <a:p>
            <a:pPr lvl="0"/>
            <a:r>
              <a:rPr lang="en-US" dirty="0"/>
              <a:t>Sub-Header</a:t>
            </a:r>
          </a:p>
        </p:txBody>
      </p:sp>
      <p:sp>
        <p:nvSpPr>
          <p:cNvPr id="5" name="Content Placeholder 4"/>
          <p:cNvSpPr>
            <a:spLocks noGrp="1"/>
          </p:cNvSpPr>
          <p:nvPr>
            <p:ph sz="quarter" idx="13"/>
          </p:nvPr>
        </p:nvSpPr>
        <p:spPr>
          <a:xfrm>
            <a:off x="619027" y="1485900"/>
            <a:ext cx="1096337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
            <a:extLst>
              <a:ext uri="{FF2B5EF4-FFF2-40B4-BE49-F238E27FC236}">
                <a16:creationId xmlns:a16="http://schemas.microsoft.com/office/drawing/2014/main" id="{B4F1EF9B-D854-4D11-A05D-A11A7B1A628C}"/>
              </a:ext>
            </a:extLst>
          </p:cNvPr>
          <p:cNvSpPr>
            <a:spLocks noGrp="1"/>
          </p:cNvSpPr>
          <p:nvPr>
            <p:ph type="ftr" sz="quarter" idx="3"/>
          </p:nvPr>
        </p:nvSpPr>
        <p:spPr>
          <a:xfrm>
            <a:off x="5555411" y="6295968"/>
            <a:ext cx="5703499" cy="365125"/>
          </a:xfrm>
          <a:prstGeom prst="rect">
            <a:avLst/>
          </a:prstGeom>
        </p:spPr>
        <p:txBody>
          <a:bodyPr vert="horz" lIns="45720" tIns="45720" rIns="45720" bIns="45720" rtlCol="0" anchor="ctr"/>
          <a:lstStyle>
            <a:lvl1pPr algn="r">
              <a:defRPr sz="900">
                <a:solidFill>
                  <a:schemeClr val="accent3"/>
                </a:solidFill>
                <a:latin typeface="Roboto" pitchFamily="2" charset="0"/>
                <a:ea typeface="Roboto" pitchFamily="2" charset="0"/>
              </a:defRPr>
            </a:lvl1pPr>
          </a:lstStyle>
          <a:p>
            <a:r>
              <a:rPr lang="en-US" dirty="0"/>
              <a:t>© 2018 SUSTAINALYTICS – CONFIDENTIAL &amp; PROPRIETARY</a:t>
            </a:r>
          </a:p>
        </p:txBody>
      </p:sp>
    </p:spTree>
    <p:extLst>
      <p:ext uri="{BB962C8B-B14F-4D97-AF65-F5344CB8AC3E}">
        <p14:creationId xmlns:p14="http://schemas.microsoft.com/office/powerpoint/2010/main" val="110626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751373F-31D5-4ACC-BB20-614995753FE2}" type="slidenum">
              <a:rPr lang="en-US" smtClean="0"/>
              <a:pPr/>
              <a:t>‹#›</a:t>
            </a:fld>
            <a:endParaRPr lang="en-US" dirty="0"/>
          </a:p>
        </p:txBody>
      </p:sp>
      <p:sp>
        <p:nvSpPr>
          <p:cNvPr id="12" name="Content Placeholder 11"/>
          <p:cNvSpPr>
            <a:spLocks noGrp="1"/>
          </p:cNvSpPr>
          <p:nvPr>
            <p:ph sz="quarter" idx="13"/>
          </p:nvPr>
        </p:nvSpPr>
        <p:spPr>
          <a:xfrm>
            <a:off x="6254750" y="1485900"/>
            <a:ext cx="532765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4"/>
          </p:nvPr>
        </p:nvSpPr>
        <p:spPr>
          <a:xfrm>
            <a:off x="609600" y="1485900"/>
            <a:ext cx="53340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8DDE9F53-BD49-4051-8028-E2F2C8B28FAF}"/>
              </a:ext>
            </a:extLst>
          </p:cNvPr>
          <p:cNvSpPr>
            <a:spLocks noGrp="1"/>
          </p:cNvSpPr>
          <p:nvPr>
            <p:ph type="body" sz="quarter" idx="12" hasCustomPrompt="1"/>
          </p:nvPr>
        </p:nvSpPr>
        <p:spPr>
          <a:xfrm>
            <a:off x="619027" y="838201"/>
            <a:ext cx="10963373" cy="304799"/>
          </a:xfrm>
        </p:spPr>
        <p:txBody>
          <a:bodyPr anchor="ctr"/>
          <a:lstStyle>
            <a:lvl1pPr marL="0" indent="0">
              <a:buNone/>
              <a:defRPr sz="1800" b="0" cap="none" baseline="0">
                <a:solidFill>
                  <a:schemeClr val="accent3"/>
                </a:solidFill>
                <a:latin typeface="Roboto" pitchFamily="2" charset="0"/>
                <a:ea typeface="Roboto" pitchFamily="2" charset="0"/>
              </a:defRPr>
            </a:lvl1pPr>
          </a:lstStyle>
          <a:p>
            <a:pPr lvl="0"/>
            <a:r>
              <a:rPr lang="en-US" dirty="0"/>
              <a:t>Sub-Header</a:t>
            </a:r>
          </a:p>
        </p:txBody>
      </p:sp>
      <p:sp>
        <p:nvSpPr>
          <p:cNvPr id="8" name="Footer Placeholder 1">
            <a:extLst>
              <a:ext uri="{FF2B5EF4-FFF2-40B4-BE49-F238E27FC236}">
                <a16:creationId xmlns:a16="http://schemas.microsoft.com/office/drawing/2014/main" id="{4596B764-23C0-4CA1-A94E-0D0235530E23}"/>
              </a:ext>
            </a:extLst>
          </p:cNvPr>
          <p:cNvSpPr>
            <a:spLocks noGrp="1"/>
          </p:cNvSpPr>
          <p:nvPr>
            <p:ph type="ftr" sz="quarter" idx="3"/>
          </p:nvPr>
        </p:nvSpPr>
        <p:spPr>
          <a:xfrm>
            <a:off x="5555411" y="6295968"/>
            <a:ext cx="5703499" cy="365125"/>
          </a:xfrm>
          <a:prstGeom prst="rect">
            <a:avLst/>
          </a:prstGeom>
        </p:spPr>
        <p:txBody>
          <a:bodyPr vert="horz" lIns="45720" tIns="45720" rIns="45720" bIns="45720" rtlCol="0" anchor="ctr"/>
          <a:lstStyle>
            <a:lvl1pPr algn="r">
              <a:defRPr sz="900">
                <a:solidFill>
                  <a:schemeClr val="accent3"/>
                </a:solidFill>
                <a:latin typeface="Roboto" pitchFamily="2" charset="0"/>
                <a:ea typeface="Roboto" pitchFamily="2" charset="0"/>
              </a:defRPr>
            </a:lvl1pPr>
          </a:lstStyle>
          <a:p>
            <a:r>
              <a:rPr lang="en-US" dirty="0"/>
              <a:t>© 2018 SUSTAINALYTICS – CONFIDENTIAL &amp; PROPRIETARY</a:t>
            </a:r>
          </a:p>
        </p:txBody>
      </p:sp>
    </p:spTree>
    <p:extLst>
      <p:ext uri="{BB962C8B-B14F-4D97-AF65-F5344CB8AC3E}">
        <p14:creationId xmlns:p14="http://schemas.microsoft.com/office/powerpoint/2010/main" val="602764415"/>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v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751373F-31D5-4ACC-BB20-614995753FE2}" type="slidenum">
              <a:rPr lang="en-US" smtClean="0"/>
              <a:pPr/>
              <a:t>‹#›</a:t>
            </a:fld>
            <a:endParaRPr lang="en-US" dirty="0"/>
          </a:p>
        </p:txBody>
      </p:sp>
      <p:sp>
        <p:nvSpPr>
          <p:cNvPr id="12" name="Content Placeholder 11"/>
          <p:cNvSpPr>
            <a:spLocks noGrp="1"/>
          </p:cNvSpPr>
          <p:nvPr>
            <p:ph sz="quarter" idx="13"/>
          </p:nvPr>
        </p:nvSpPr>
        <p:spPr>
          <a:xfrm>
            <a:off x="8458200" y="1485900"/>
            <a:ext cx="31242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4"/>
          </p:nvPr>
        </p:nvSpPr>
        <p:spPr>
          <a:xfrm>
            <a:off x="609599" y="1485900"/>
            <a:ext cx="7620001"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3F61D880-68E1-47B4-B777-C7539A10981B}"/>
              </a:ext>
            </a:extLst>
          </p:cNvPr>
          <p:cNvSpPr>
            <a:spLocks noGrp="1"/>
          </p:cNvSpPr>
          <p:nvPr>
            <p:ph type="body" sz="quarter" idx="12" hasCustomPrompt="1"/>
          </p:nvPr>
        </p:nvSpPr>
        <p:spPr>
          <a:xfrm>
            <a:off x="619027" y="838201"/>
            <a:ext cx="10963373" cy="304799"/>
          </a:xfrm>
        </p:spPr>
        <p:txBody>
          <a:bodyPr anchor="ctr"/>
          <a:lstStyle>
            <a:lvl1pPr marL="0" indent="0">
              <a:buNone/>
              <a:defRPr sz="1800" b="0" cap="none" baseline="0">
                <a:solidFill>
                  <a:schemeClr val="accent3"/>
                </a:solidFill>
                <a:latin typeface="Roboto" pitchFamily="2" charset="0"/>
                <a:ea typeface="Roboto" pitchFamily="2" charset="0"/>
              </a:defRPr>
            </a:lvl1pPr>
          </a:lstStyle>
          <a:p>
            <a:pPr lvl="0"/>
            <a:r>
              <a:rPr lang="en-US" dirty="0"/>
              <a:t>Sub-Header</a:t>
            </a:r>
          </a:p>
        </p:txBody>
      </p:sp>
      <p:sp>
        <p:nvSpPr>
          <p:cNvPr id="8" name="Footer Placeholder 1">
            <a:extLst>
              <a:ext uri="{FF2B5EF4-FFF2-40B4-BE49-F238E27FC236}">
                <a16:creationId xmlns:a16="http://schemas.microsoft.com/office/drawing/2014/main" id="{998D832D-71DA-43F8-A05B-F80A4B6F8CDA}"/>
              </a:ext>
            </a:extLst>
          </p:cNvPr>
          <p:cNvSpPr>
            <a:spLocks noGrp="1"/>
          </p:cNvSpPr>
          <p:nvPr>
            <p:ph type="ftr" sz="quarter" idx="3"/>
          </p:nvPr>
        </p:nvSpPr>
        <p:spPr>
          <a:xfrm>
            <a:off x="5555411" y="6295968"/>
            <a:ext cx="5703499" cy="365125"/>
          </a:xfrm>
          <a:prstGeom prst="rect">
            <a:avLst/>
          </a:prstGeom>
        </p:spPr>
        <p:txBody>
          <a:bodyPr vert="horz" lIns="45720" tIns="45720" rIns="45720" bIns="45720" rtlCol="0" anchor="ctr"/>
          <a:lstStyle>
            <a:lvl1pPr algn="r">
              <a:defRPr sz="900">
                <a:solidFill>
                  <a:schemeClr val="accent3"/>
                </a:solidFill>
                <a:latin typeface="Roboto" pitchFamily="2" charset="0"/>
                <a:ea typeface="Roboto" pitchFamily="2" charset="0"/>
              </a:defRPr>
            </a:lvl1pPr>
          </a:lstStyle>
          <a:p>
            <a:r>
              <a:rPr lang="en-US" dirty="0"/>
              <a:t>© 2018 SUSTAINALYTICS – CONFIDENTIAL &amp; PROPRIETARY</a:t>
            </a:r>
          </a:p>
        </p:txBody>
      </p:sp>
    </p:spTree>
    <p:extLst>
      <p:ext uri="{BB962C8B-B14F-4D97-AF65-F5344CB8AC3E}">
        <p14:creationId xmlns:p14="http://schemas.microsoft.com/office/powerpoint/2010/main" val="3642962505"/>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theme" Target="../theme/theme3.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E606B1-04C0-4A93-94A8-4CB4D29E1A49}"/>
              </a:ext>
            </a:extLst>
          </p:cNvPr>
          <p:cNvPicPr>
            <a:picLocks noChangeAspect="1"/>
          </p:cNvPicPr>
          <p:nvPr userDrawn="1"/>
        </p:nvPicPr>
        <p:blipFill>
          <a:blip r:embed="rId21" cstate="hqprint">
            <a:extLst>
              <a:ext uri="{28A0092B-C50C-407E-A947-70E740481C1C}">
                <a14:useLocalDpi xmlns:a14="http://schemas.microsoft.com/office/drawing/2010/main" val="0"/>
              </a:ext>
            </a:extLst>
          </a:blip>
          <a:stretch>
            <a:fillRect/>
          </a:stretch>
        </p:blipFill>
        <p:spPr>
          <a:xfrm>
            <a:off x="408654" y="6290380"/>
            <a:ext cx="1848757" cy="410835"/>
          </a:xfrm>
          <a:prstGeom prst="rect">
            <a:avLst/>
          </a:prstGeom>
        </p:spPr>
      </p:pic>
      <p:sp>
        <p:nvSpPr>
          <p:cNvPr id="16" name="Title Placeholder 15"/>
          <p:cNvSpPr>
            <a:spLocks noGrp="1" noChangeAspect="1"/>
          </p:cNvSpPr>
          <p:nvPr>
            <p:ph type="title"/>
          </p:nvPr>
        </p:nvSpPr>
        <p:spPr>
          <a:xfrm>
            <a:off x="619027" y="419101"/>
            <a:ext cx="10970446" cy="419100"/>
          </a:xfrm>
          <a:prstGeom prst="rect">
            <a:avLst/>
          </a:prstGeom>
        </p:spPr>
        <p:txBody>
          <a:bodyPr vert="horz" lIns="45720" tIns="45720" rIns="45720" bIns="45720" rtlCol="0" anchor="ctr">
            <a:noAutofit/>
          </a:bodyPr>
          <a:lstStyle/>
          <a:p>
            <a:r>
              <a:rPr lang="en-US" dirty="0"/>
              <a:t>Header</a:t>
            </a:r>
          </a:p>
        </p:txBody>
      </p:sp>
      <p:sp>
        <p:nvSpPr>
          <p:cNvPr id="17" name="Text Placeholder 16"/>
          <p:cNvSpPr>
            <a:spLocks noGrp="1" noChangeAspect="1"/>
          </p:cNvSpPr>
          <p:nvPr>
            <p:ph type="body" idx="1"/>
          </p:nvPr>
        </p:nvSpPr>
        <p:spPr>
          <a:xfrm>
            <a:off x="609600" y="1485900"/>
            <a:ext cx="10972800" cy="4419601"/>
          </a:xfrm>
          <a:prstGeom prst="rect">
            <a:avLst/>
          </a:prstGeom>
        </p:spPr>
        <p:txBody>
          <a:bodyPr vert="horz" lIns="45720" tIns="45720" rIns="4572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7"/>
          <p:cNvSpPr>
            <a:spLocks noGrp="1"/>
          </p:cNvSpPr>
          <p:nvPr>
            <p:ph type="sldNum" sz="quarter" idx="4"/>
          </p:nvPr>
        </p:nvSpPr>
        <p:spPr>
          <a:xfrm>
            <a:off x="11283351" y="6295968"/>
            <a:ext cx="306122" cy="365125"/>
          </a:xfrm>
          <a:prstGeom prst="rect">
            <a:avLst/>
          </a:prstGeom>
        </p:spPr>
        <p:txBody>
          <a:bodyPr vert="horz" lIns="45720" tIns="45720" rIns="45720" bIns="45720" rtlCol="0" anchor="ctr"/>
          <a:lstStyle>
            <a:lvl1pPr algn="r">
              <a:defRPr sz="1200" b="0">
                <a:solidFill>
                  <a:schemeClr val="accent3"/>
                </a:solidFill>
                <a:latin typeface="Roboto" pitchFamily="2" charset="0"/>
                <a:ea typeface="Roboto" pitchFamily="2" charset="0"/>
              </a:defRPr>
            </a:lvl1pPr>
          </a:lstStyle>
          <a:p>
            <a:fld id="{3751373F-31D5-4ACC-BB20-614995753FE2}" type="slidenum">
              <a:rPr lang="en-US" smtClean="0"/>
              <a:pPr/>
              <a:t>‹#›</a:t>
            </a:fld>
            <a:endParaRPr lang="en-US" dirty="0"/>
          </a:p>
        </p:txBody>
      </p:sp>
      <p:cxnSp>
        <p:nvCxnSpPr>
          <p:cNvPr id="9" name="Straight Connector 8"/>
          <p:cNvCxnSpPr>
            <a:cxnSpLocks/>
          </p:cNvCxnSpPr>
          <p:nvPr userDrawn="1"/>
        </p:nvCxnSpPr>
        <p:spPr>
          <a:xfrm>
            <a:off x="487943" y="400247"/>
            <a:ext cx="0" cy="419100"/>
          </a:xfrm>
          <a:prstGeom prst="line">
            <a:avLst/>
          </a:prstGeom>
          <a:ln w="76200">
            <a:solidFill>
              <a:srgbClr val="EFAC2E"/>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
          </p:nvPr>
        </p:nvSpPr>
        <p:spPr>
          <a:xfrm>
            <a:off x="5555411" y="6295968"/>
            <a:ext cx="5703499" cy="365125"/>
          </a:xfrm>
          <a:prstGeom prst="rect">
            <a:avLst/>
          </a:prstGeom>
        </p:spPr>
        <p:txBody>
          <a:bodyPr vert="horz" lIns="45720" tIns="45720" rIns="45720" bIns="45720" rtlCol="0" anchor="ctr"/>
          <a:lstStyle>
            <a:lvl1pPr algn="r">
              <a:defRPr sz="900">
                <a:solidFill>
                  <a:schemeClr val="accent3"/>
                </a:solidFill>
                <a:latin typeface="Roboto" pitchFamily="2" charset="0"/>
                <a:ea typeface="Roboto" pitchFamily="2" charset="0"/>
              </a:defRPr>
            </a:lvl1pPr>
          </a:lstStyle>
          <a:p>
            <a:r>
              <a:rPr lang="en-US" dirty="0"/>
              <a:t>© 2018 SUSTAINALYTICS – CONFIDENTIAL &amp; PROPRIETARY</a:t>
            </a:r>
          </a:p>
        </p:txBody>
      </p:sp>
      <p:sp>
        <p:nvSpPr>
          <p:cNvPr id="11" name="Rectangle 10">
            <a:extLst>
              <a:ext uri="{FF2B5EF4-FFF2-40B4-BE49-F238E27FC236}">
                <a16:creationId xmlns:a16="http://schemas.microsoft.com/office/drawing/2014/main" id="{81C3E516-51F1-4C37-A2BA-23070CEFAB46}"/>
              </a:ext>
            </a:extLst>
          </p:cNvPr>
          <p:cNvSpPr/>
          <p:nvPr userDrawn="1"/>
        </p:nvSpPr>
        <p:spPr>
          <a:xfrm>
            <a:off x="0" y="0"/>
            <a:ext cx="12179808" cy="684885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Roboto" pitchFamily="2" charset="0"/>
              <a:ea typeface="Roboto" pitchFamily="2" charset="0"/>
            </a:endParaRPr>
          </a:p>
        </p:txBody>
      </p:sp>
    </p:spTree>
    <p:extLst>
      <p:ext uri="{BB962C8B-B14F-4D97-AF65-F5344CB8AC3E}">
        <p14:creationId xmlns:p14="http://schemas.microsoft.com/office/powerpoint/2010/main" val="1706702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hdr="0" dt="0"/>
  <p:txStyles>
    <p:titleStyle>
      <a:lvl1pPr algn="l" defTabSz="914423" rtl="0" eaLnBrk="1" latinLnBrk="0" hangingPunct="1">
        <a:lnSpc>
          <a:spcPct val="90000"/>
        </a:lnSpc>
        <a:spcBef>
          <a:spcPct val="0"/>
        </a:spcBef>
        <a:buNone/>
        <a:defRPr sz="2500" b="0" kern="1200" cap="none" baseline="0">
          <a:solidFill>
            <a:schemeClr val="tx2"/>
          </a:solidFill>
          <a:latin typeface="Roboto" pitchFamily="2" charset="0"/>
          <a:ea typeface="Roboto" pitchFamily="2" charset="0"/>
          <a:cs typeface="+mj-cs"/>
        </a:defRPr>
      </a:lvl1pPr>
    </p:titleStyle>
    <p:bodyStyle>
      <a:lvl1pPr marL="228606" indent="-228606" algn="l" defTabSz="914423" rtl="0" eaLnBrk="1" latinLnBrk="0" hangingPunct="1">
        <a:lnSpc>
          <a:spcPct val="120000"/>
        </a:lnSpc>
        <a:spcBef>
          <a:spcPts val="0"/>
        </a:spcBef>
        <a:spcAft>
          <a:spcPts val="600"/>
        </a:spcAft>
        <a:buClr>
          <a:schemeClr val="accent2"/>
        </a:buClr>
        <a:buFont typeface="Calibri Light" panose="020F0302020204030204" pitchFamily="34" charset="0"/>
        <a:buChar char="»"/>
        <a:defRPr sz="1600" kern="1200">
          <a:solidFill>
            <a:schemeClr val="accent3"/>
          </a:solidFill>
          <a:latin typeface="Roboto" pitchFamily="2" charset="0"/>
          <a:ea typeface="Roboto" pitchFamily="2" charset="0"/>
          <a:cs typeface="+mn-cs"/>
        </a:defRPr>
      </a:lvl1pPr>
      <a:lvl2pPr marL="685818" indent="-228606" algn="l" defTabSz="914423" rtl="0" eaLnBrk="1" latinLnBrk="0" hangingPunct="1">
        <a:lnSpc>
          <a:spcPct val="120000"/>
        </a:lnSpc>
        <a:spcBef>
          <a:spcPts val="0"/>
        </a:spcBef>
        <a:spcAft>
          <a:spcPts val="600"/>
        </a:spcAft>
        <a:buClr>
          <a:schemeClr val="accent2"/>
        </a:buClr>
        <a:buFont typeface="Calibri Light" panose="020F0302020204030204" pitchFamily="34" charset="0"/>
        <a:buChar char="»"/>
        <a:defRPr sz="1600" kern="1200">
          <a:solidFill>
            <a:schemeClr val="accent3"/>
          </a:solidFill>
          <a:latin typeface="Roboto" pitchFamily="2" charset="0"/>
          <a:ea typeface="Roboto" pitchFamily="2" charset="0"/>
          <a:cs typeface="+mn-cs"/>
        </a:defRPr>
      </a:lvl2pPr>
      <a:lvl3pPr marL="1143029" indent="-228606" algn="l" defTabSz="914423" rtl="0" eaLnBrk="1" latinLnBrk="0" hangingPunct="1">
        <a:lnSpc>
          <a:spcPct val="120000"/>
        </a:lnSpc>
        <a:spcBef>
          <a:spcPts val="0"/>
        </a:spcBef>
        <a:spcAft>
          <a:spcPts val="600"/>
        </a:spcAft>
        <a:buClr>
          <a:schemeClr val="accent2"/>
        </a:buClr>
        <a:buFont typeface="Calibri Light" panose="020F0302020204030204" pitchFamily="34" charset="0"/>
        <a:buChar char="»"/>
        <a:defRPr sz="1600" kern="1200">
          <a:solidFill>
            <a:schemeClr val="accent3"/>
          </a:solidFill>
          <a:latin typeface="Roboto" pitchFamily="2" charset="0"/>
          <a:ea typeface="Roboto" pitchFamily="2" charset="0"/>
          <a:cs typeface="+mn-cs"/>
        </a:defRPr>
      </a:lvl3pPr>
      <a:lvl4pPr marL="1600241" indent="-228606" algn="l" defTabSz="914423" rtl="0" eaLnBrk="1" latinLnBrk="0" hangingPunct="1">
        <a:lnSpc>
          <a:spcPct val="120000"/>
        </a:lnSpc>
        <a:spcBef>
          <a:spcPts val="0"/>
        </a:spcBef>
        <a:spcAft>
          <a:spcPts val="600"/>
        </a:spcAft>
        <a:buClr>
          <a:schemeClr val="accent2"/>
        </a:buClr>
        <a:buFont typeface="Calibri Light" panose="020F0302020204030204" pitchFamily="34" charset="0"/>
        <a:buChar char="»"/>
        <a:defRPr sz="1600" kern="1200">
          <a:solidFill>
            <a:schemeClr val="accent3"/>
          </a:solidFill>
          <a:latin typeface="Roboto" pitchFamily="2" charset="0"/>
          <a:ea typeface="Roboto" pitchFamily="2" charset="0"/>
          <a:cs typeface="+mn-cs"/>
        </a:defRPr>
      </a:lvl4pPr>
      <a:lvl5pPr marL="2057452" indent="-228606" algn="l" defTabSz="914423" rtl="0" eaLnBrk="1" latinLnBrk="0" hangingPunct="1">
        <a:lnSpc>
          <a:spcPct val="120000"/>
        </a:lnSpc>
        <a:spcBef>
          <a:spcPts val="0"/>
        </a:spcBef>
        <a:spcAft>
          <a:spcPts val="600"/>
        </a:spcAft>
        <a:buClr>
          <a:schemeClr val="accent2"/>
        </a:buClr>
        <a:buFont typeface="Calibri Light" panose="020F0302020204030204" pitchFamily="34" charset="0"/>
        <a:buChar char="»"/>
        <a:defRPr sz="1600" kern="1200">
          <a:solidFill>
            <a:schemeClr val="accent3"/>
          </a:solidFill>
          <a:latin typeface="Roboto" pitchFamily="2" charset="0"/>
          <a:ea typeface="Roboto" pitchFamily="2" charset="0"/>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guide id="3" orient="horz" pos="936">
          <p15:clr>
            <a:srgbClr val="F26B43"/>
          </p15:clr>
        </p15:guide>
        <p15:guide id="7" pos="3840">
          <p15:clr>
            <a:srgbClr val="F26B43"/>
          </p15:clr>
        </p15:guide>
        <p15:guide id="8" pos="3940">
          <p15:clr>
            <a:srgbClr val="F26B43"/>
          </p15:clr>
        </p15:guide>
        <p15:guide id="9" pos="3744">
          <p15:clr>
            <a:srgbClr val="F26B43"/>
          </p15:clr>
        </p15:guide>
        <p15:guide id="10" orient="horz" pos="2160">
          <p15:clr>
            <a:srgbClr val="F26B43"/>
          </p15:clr>
        </p15:guide>
        <p15:guide id="11" orient="horz" pos="3960">
          <p15:clr>
            <a:srgbClr val="F26B43"/>
          </p15:clr>
        </p15:guide>
        <p15:guide id="12" orient="horz" pos="3720">
          <p15:clr>
            <a:srgbClr val="F26B43"/>
          </p15:clr>
        </p15:guide>
        <p15:guide id="13" pos="936">
          <p15:clr>
            <a:srgbClr val="F26B43"/>
          </p15:clr>
        </p15:guide>
        <p15:guide id="14" pos="2520">
          <p15:clr>
            <a:srgbClr val="F26B43"/>
          </p15:clr>
        </p15:guide>
        <p15:guide id="15" pos="2352">
          <p15:clr>
            <a:srgbClr val="F26B43"/>
          </p15:clr>
        </p15:guide>
        <p15:guide id="16" pos="1800">
          <p15:clr>
            <a:srgbClr val="F26B43"/>
          </p15:clr>
        </p15:guide>
        <p15:guide id="17" pos="1632">
          <p15:clr>
            <a:srgbClr val="F26B43"/>
          </p15:clr>
        </p15:guide>
        <p15:guide id="18" pos="1104">
          <p15:clr>
            <a:srgbClr val="F26B43"/>
          </p15:clr>
        </p15:guide>
        <p15:guide id="19" pos="6048">
          <p15:clr>
            <a:srgbClr val="F26B43"/>
          </p15:clr>
        </p15:guide>
        <p15:guide id="20" pos="6576">
          <p15:clr>
            <a:srgbClr val="F26B43"/>
          </p15:clr>
        </p15:guide>
        <p15:guide id="21" pos="6744">
          <p15:clr>
            <a:srgbClr val="F26B43"/>
          </p15:clr>
        </p15:guide>
        <p15:guide id="22" pos="3216">
          <p15:clr>
            <a:srgbClr val="F26B43"/>
          </p15:clr>
        </p15:guide>
        <p15:guide id="23" pos="3048">
          <p15:clr>
            <a:srgbClr val="F26B43"/>
          </p15:clr>
        </p15:guide>
        <p15:guide id="24" pos="5880">
          <p15:clr>
            <a:srgbClr val="F26B43"/>
          </p15:clr>
        </p15:guide>
        <p15:guide id="25" pos="5328">
          <p15:clr>
            <a:srgbClr val="F26B43"/>
          </p15:clr>
        </p15:guide>
        <p15:guide id="26" pos="5184">
          <p15:clr>
            <a:srgbClr val="F26B43"/>
          </p15:clr>
        </p15:guide>
        <p15:guide id="27" pos="4464">
          <p15:clr>
            <a:srgbClr val="F26B43"/>
          </p15:clr>
        </p15:guide>
        <p15:guide id="28" pos="46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190625" y="178594"/>
            <a:ext cx="9810750" cy="562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r>
              <a:t>Title Text</a:t>
            </a:r>
          </a:p>
        </p:txBody>
      </p:sp>
      <p:sp>
        <p:nvSpPr>
          <p:cNvPr id="3" name="Body Level One…"/>
          <p:cNvSpPr txBox="1">
            <a:spLocks noGrp="1"/>
          </p:cNvSpPr>
          <p:nvPr>
            <p:ph type="body" idx="1"/>
          </p:nvPr>
        </p:nvSpPr>
        <p:spPr>
          <a:xfrm>
            <a:off x="1190625" y="901898"/>
            <a:ext cx="9810750" cy="5063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2pPr marL="1333500" indent="-571500">
              <a:defRPr sz="1800"/>
            </a:lvl2pPr>
            <a:lvl3pPr marL="1778000" indent="-571500">
              <a:defRPr sz="1600"/>
            </a:lvl3pPr>
            <a:lvl4pPr marL="2222500" indent="-571500">
              <a:defRPr sz="1400"/>
            </a:lvl4pPr>
            <a:lvl5pPr marL="2667000" indent="-571500">
              <a:defRPr sz="1200"/>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29312" y="6509742"/>
            <a:ext cx="291747" cy="297389"/>
          </a:xfrm>
          <a:prstGeom prst="rect">
            <a:avLst/>
          </a:prstGeom>
          <a:ln w="12700">
            <a:miter lim="400000"/>
          </a:ln>
        </p:spPr>
        <p:txBody>
          <a:bodyPr wrap="none" lIns="50800" tIns="50800" rIns="50800" bIns="50800">
            <a:spAutoFit/>
          </a:bodyPr>
          <a:lstStyle>
            <a:lvl1pPr>
              <a:defRPr sz="1266"/>
            </a:lvl1pPr>
          </a:lstStyle>
          <a:p>
            <a:fld id="{86CB4B4D-7CA3-9044-876B-883B54F8677D}" type="slidenum">
              <a:t>‹#›</a:t>
            </a:fld>
            <a:endParaRPr/>
          </a:p>
        </p:txBody>
      </p:sp>
    </p:spTree>
    <p:extLst>
      <p:ext uri="{BB962C8B-B14F-4D97-AF65-F5344CB8AC3E}">
        <p14:creationId xmlns:p14="http://schemas.microsoft.com/office/powerpoint/2010/main" val="5829217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transition spd="med"/>
  <p:txStyles>
    <p:titleStyle>
      <a:lvl1pPr marL="0" marR="0" indent="0" algn="ctr" defTabSz="410751" rtl="0" latinLnBrk="0">
        <a:lnSpc>
          <a:spcPct val="100000"/>
        </a:lnSpc>
        <a:spcBef>
          <a:spcPts val="0"/>
        </a:spcBef>
        <a:spcAft>
          <a:spcPts val="0"/>
        </a:spcAft>
        <a:buClrTx/>
        <a:buSzTx/>
        <a:buFontTx/>
        <a:buNone/>
        <a:tabLst/>
        <a:defRPr sz="1687" b="1" i="0" u="none" strike="noStrike" cap="none" spc="0" baseline="0">
          <a:solidFill>
            <a:srgbClr val="000000"/>
          </a:solidFill>
          <a:uFillTx/>
          <a:latin typeface="+mn-lt"/>
          <a:ea typeface="+mn-ea"/>
          <a:cs typeface="+mn-cs"/>
          <a:sym typeface="Gill Sans"/>
        </a:defRPr>
      </a:lvl1pPr>
      <a:lvl2pPr marL="0" marR="0" indent="160729" algn="ctr" defTabSz="410751" rtl="0" latinLnBrk="0">
        <a:lnSpc>
          <a:spcPct val="100000"/>
        </a:lnSpc>
        <a:spcBef>
          <a:spcPts val="0"/>
        </a:spcBef>
        <a:spcAft>
          <a:spcPts val="0"/>
        </a:spcAft>
        <a:buClrTx/>
        <a:buSzTx/>
        <a:buFontTx/>
        <a:buNone/>
        <a:tabLst/>
        <a:defRPr sz="1687" b="1" i="0" u="none" strike="noStrike" cap="none" spc="0" baseline="0">
          <a:solidFill>
            <a:srgbClr val="000000"/>
          </a:solidFill>
          <a:uFillTx/>
          <a:latin typeface="+mn-lt"/>
          <a:ea typeface="+mn-ea"/>
          <a:cs typeface="+mn-cs"/>
          <a:sym typeface="Gill Sans"/>
        </a:defRPr>
      </a:lvl2pPr>
      <a:lvl3pPr marL="0" marR="0" indent="321457" algn="ctr" defTabSz="410751" rtl="0" latinLnBrk="0">
        <a:lnSpc>
          <a:spcPct val="100000"/>
        </a:lnSpc>
        <a:spcBef>
          <a:spcPts val="0"/>
        </a:spcBef>
        <a:spcAft>
          <a:spcPts val="0"/>
        </a:spcAft>
        <a:buClrTx/>
        <a:buSzTx/>
        <a:buFontTx/>
        <a:buNone/>
        <a:tabLst/>
        <a:defRPr sz="1687" b="1" i="0" u="none" strike="noStrike" cap="none" spc="0" baseline="0">
          <a:solidFill>
            <a:srgbClr val="000000"/>
          </a:solidFill>
          <a:uFillTx/>
          <a:latin typeface="+mn-lt"/>
          <a:ea typeface="+mn-ea"/>
          <a:cs typeface="+mn-cs"/>
          <a:sym typeface="Gill Sans"/>
        </a:defRPr>
      </a:lvl3pPr>
      <a:lvl4pPr marL="0" marR="0" indent="482186" algn="ctr" defTabSz="410751" rtl="0" latinLnBrk="0">
        <a:lnSpc>
          <a:spcPct val="100000"/>
        </a:lnSpc>
        <a:spcBef>
          <a:spcPts val="0"/>
        </a:spcBef>
        <a:spcAft>
          <a:spcPts val="0"/>
        </a:spcAft>
        <a:buClrTx/>
        <a:buSzTx/>
        <a:buFontTx/>
        <a:buNone/>
        <a:tabLst/>
        <a:defRPr sz="1687" b="1" i="0" u="none" strike="noStrike" cap="none" spc="0" baseline="0">
          <a:solidFill>
            <a:srgbClr val="000000"/>
          </a:solidFill>
          <a:uFillTx/>
          <a:latin typeface="+mn-lt"/>
          <a:ea typeface="+mn-ea"/>
          <a:cs typeface="+mn-cs"/>
          <a:sym typeface="Gill Sans"/>
        </a:defRPr>
      </a:lvl4pPr>
      <a:lvl5pPr marL="0" marR="0" indent="642915" algn="ctr" defTabSz="410751" rtl="0" latinLnBrk="0">
        <a:lnSpc>
          <a:spcPct val="100000"/>
        </a:lnSpc>
        <a:spcBef>
          <a:spcPts val="0"/>
        </a:spcBef>
        <a:spcAft>
          <a:spcPts val="0"/>
        </a:spcAft>
        <a:buClrTx/>
        <a:buSzTx/>
        <a:buFontTx/>
        <a:buNone/>
        <a:tabLst/>
        <a:defRPr sz="1687" b="1" i="0" u="none" strike="noStrike" cap="none" spc="0" baseline="0">
          <a:solidFill>
            <a:srgbClr val="000000"/>
          </a:solidFill>
          <a:uFillTx/>
          <a:latin typeface="+mn-lt"/>
          <a:ea typeface="+mn-ea"/>
          <a:cs typeface="+mn-cs"/>
          <a:sym typeface="Gill Sans"/>
        </a:defRPr>
      </a:lvl5pPr>
      <a:lvl6pPr marL="0" marR="0" indent="803643" algn="ctr" defTabSz="410751" rtl="0" latinLnBrk="0">
        <a:lnSpc>
          <a:spcPct val="100000"/>
        </a:lnSpc>
        <a:spcBef>
          <a:spcPts val="0"/>
        </a:spcBef>
        <a:spcAft>
          <a:spcPts val="0"/>
        </a:spcAft>
        <a:buClrTx/>
        <a:buSzTx/>
        <a:buFontTx/>
        <a:buNone/>
        <a:tabLst/>
        <a:defRPr sz="1687" b="1" i="0" u="none" strike="noStrike" cap="none" spc="0" baseline="0">
          <a:solidFill>
            <a:srgbClr val="000000"/>
          </a:solidFill>
          <a:uFillTx/>
          <a:latin typeface="+mn-lt"/>
          <a:ea typeface="+mn-ea"/>
          <a:cs typeface="+mn-cs"/>
          <a:sym typeface="Gill Sans"/>
        </a:defRPr>
      </a:lvl6pPr>
      <a:lvl7pPr marL="0" marR="0" indent="964372" algn="ctr" defTabSz="410751" rtl="0" latinLnBrk="0">
        <a:lnSpc>
          <a:spcPct val="100000"/>
        </a:lnSpc>
        <a:spcBef>
          <a:spcPts val="0"/>
        </a:spcBef>
        <a:spcAft>
          <a:spcPts val="0"/>
        </a:spcAft>
        <a:buClrTx/>
        <a:buSzTx/>
        <a:buFontTx/>
        <a:buNone/>
        <a:tabLst/>
        <a:defRPr sz="1687" b="1" i="0" u="none" strike="noStrike" cap="none" spc="0" baseline="0">
          <a:solidFill>
            <a:srgbClr val="000000"/>
          </a:solidFill>
          <a:uFillTx/>
          <a:latin typeface="+mn-lt"/>
          <a:ea typeface="+mn-ea"/>
          <a:cs typeface="+mn-cs"/>
          <a:sym typeface="Gill Sans"/>
        </a:defRPr>
      </a:lvl7pPr>
      <a:lvl8pPr marL="0" marR="0" indent="1125101" algn="ctr" defTabSz="410751" rtl="0" latinLnBrk="0">
        <a:lnSpc>
          <a:spcPct val="100000"/>
        </a:lnSpc>
        <a:spcBef>
          <a:spcPts val="0"/>
        </a:spcBef>
        <a:spcAft>
          <a:spcPts val="0"/>
        </a:spcAft>
        <a:buClrTx/>
        <a:buSzTx/>
        <a:buFontTx/>
        <a:buNone/>
        <a:tabLst/>
        <a:defRPr sz="1687" b="1" i="0" u="none" strike="noStrike" cap="none" spc="0" baseline="0">
          <a:solidFill>
            <a:srgbClr val="000000"/>
          </a:solidFill>
          <a:uFillTx/>
          <a:latin typeface="+mn-lt"/>
          <a:ea typeface="+mn-ea"/>
          <a:cs typeface="+mn-cs"/>
          <a:sym typeface="Gill Sans"/>
        </a:defRPr>
      </a:lvl8pPr>
      <a:lvl9pPr marL="0" marR="0" indent="1285829" algn="ctr" defTabSz="410751" rtl="0" latinLnBrk="0">
        <a:lnSpc>
          <a:spcPct val="100000"/>
        </a:lnSpc>
        <a:spcBef>
          <a:spcPts val="0"/>
        </a:spcBef>
        <a:spcAft>
          <a:spcPts val="0"/>
        </a:spcAft>
        <a:buClrTx/>
        <a:buSzTx/>
        <a:buFontTx/>
        <a:buNone/>
        <a:tabLst/>
        <a:defRPr sz="1687" b="1" i="0" u="none" strike="noStrike" cap="none" spc="0" baseline="0">
          <a:solidFill>
            <a:srgbClr val="000000"/>
          </a:solidFill>
          <a:uFillTx/>
          <a:latin typeface="+mn-lt"/>
          <a:ea typeface="+mn-ea"/>
          <a:cs typeface="+mn-cs"/>
          <a:sym typeface="Gill Sans"/>
        </a:defRPr>
      </a:lvl9pPr>
    </p:titleStyle>
    <p:bodyStyle>
      <a:lvl1pPr marL="625056" marR="0" indent="-401822" algn="l" defTabSz="410751" latinLnBrk="0">
        <a:lnSpc>
          <a:spcPct val="100000"/>
        </a:lnSpc>
        <a:spcBef>
          <a:spcPts val="1687"/>
        </a:spcBef>
        <a:spcAft>
          <a:spcPts val="0"/>
        </a:spcAft>
        <a:buClrTx/>
        <a:buSzPct val="171000"/>
        <a:buFontTx/>
        <a:buChar char="•"/>
        <a:tabLst/>
        <a:defRPr sz="1406" b="1" i="0" u="none" strike="noStrike" cap="none" spc="0" baseline="0">
          <a:solidFill>
            <a:srgbClr val="000000"/>
          </a:solidFill>
          <a:uFillTx/>
          <a:latin typeface="+mn-lt"/>
          <a:ea typeface="+mn-ea"/>
          <a:cs typeface="+mn-cs"/>
          <a:sym typeface="Gill Sans"/>
        </a:defRPr>
      </a:lvl1pPr>
      <a:lvl2pPr marL="982231" marR="0" indent="-446469" algn="l" defTabSz="410751" latinLnBrk="0">
        <a:lnSpc>
          <a:spcPct val="100000"/>
        </a:lnSpc>
        <a:spcBef>
          <a:spcPts val="1687"/>
        </a:spcBef>
        <a:spcAft>
          <a:spcPts val="0"/>
        </a:spcAft>
        <a:buClrTx/>
        <a:buSzPct val="171000"/>
        <a:buFontTx/>
        <a:buChar char="•"/>
        <a:tabLst/>
        <a:defRPr sz="1406" b="1" i="0" u="none" strike="noStrike" cap="none" spc="0" baseline="0">
          <a:solidFill>
            <a:srgbClr val="000000"/>
          </a:solidFill>
          <a:uFillTx/>
          <a:latin typeface="+mn-lt"/>
          <a:ea typeface="+mn-ea"/>
          <a:cs typeface="+mn-cs"/>
          <a:sym typeface="Gill Sans"/>
        </a:defRPr>
      </a:lvl2pPr>
      <a:lvl3pPr marL="1350567" marR="0" indent="-502277" algn="l" defTabSz="410751" latinLnBrk="0">
        <a:lnSpc>
          <a:spcPct val="100000"/>
        </a:lnSpc>
        <a:spcBef>
          <a:spcPts val="1687"/>
        </a:spcBef>
        <a:spcAft>
          <a:spcPts val="0"/>
        </a:spcAft>
        <a:buClrTx/>
        <a:buSzPct val="171000"/>
        <a:buFontTx/>
        <a:buChar char="•"/>
        <a:tabLst/>
        <a:defRPr sz="1406" b="1" i="0" u="none" strike="noStrike" cap="none" spc="0" baseline="0">
          <a:solidFill>
            <a:srgbClr val="000000"/>
          </a:solidFill>
          <a:uFillTx/>
          <a:latin typeface="+mn-lt"/>
          <a:ea typeface="+mn-ea"/>
          <a:cs typeface="+mn-cs"/>
          <a:sym typeface="Gill Sans"/>
        </a:defRPr>
      </a:lvl3pPr>
      <a:lvl4pPr marL="1734849" marR="0" indent="-574031" algn="l" defTabSz="410751" latinLnBrk="0">
        <a:lnSpc>
          <a:spcPct val="100000"/>
        </a:lnSpc>
        <a:spcBef>
          <a:spcPts val="1687"/>
        </a:spcBef>
        <a:spcAft>
          <a:spcPts val="0"/>
        </a:spcAft>
        <a:buClrTx/>
        <a:buSzPct val="171000"/>
        <a:buFontTx/>
        <a:buChar char="•"/>
        <a:tabLst/>
        <a:defRPr sz="1406" b="1" i="0" u="none" strike="noStrike" cap="none" spc="0" baseline="0">
          <a:solidFill>
            <a:srgbClr val="000000"/>
          </a:solidFill>
          <a:uFillTx/>
          <a:latin typeface="+mn-lt"/>
          <a:ea typeface="+mn-ea"/>
          <a:cs typeface="+mn-cs"/>
          <a:sym typeface="Gill Sans"/>
        </a:defRPr>
      </a:lvl4pPr>
      <a:lvl5pPr marL="2143049" marR="0" indent="-669703" algn="l" defTabSz="410751" latinLnBrk="0">
        <a:lnSpc>
          <a:spcPct val="100000"/>
        </a:lnSpc>
        <a:spcBef>
          <a:spcPts val="1687"/>
        </a:spcBef>
        <a:spcAft>
          <a:spcPts val="0"/>
        </a:spcAft>
        <a:buClrTx/>
        <a:buSzPct val="171000"/>
        <a:buFontTx/>
        <a:buChar char="•"/>
        <a:tabLst/>
        <a:defRPr sz="1406" b="1" i="0" u="none" strike="noStrike" cap="none" spc="0" baseline="0">
          <a:solidFill>
            <a:srgbClr val="000000"/>
          </a:solidFill>
          <a:uFillTx/>
          <a:latin typeface="+mn-lt"/>
          <a:ea typeface="+mn-ea"/>
          <a:cs typeface="+mn-cs"/>
          <a:sym typeface="Gill Sans"/>
        </a:defRPr>
      </a:lvl5pPr>
      <a:lvl6pPr marL="2393071" marR="0" indent="-669703" algn="l" defTabSz="410751" latinLnBrk="0">
        <a:lnSpc>
          <a:spcPct val="100000"/>
        </a:lnSpc>
        <a:spcBef>
          <a:spcPts val="1687"/>
        </a:spcBef>
        <a:spcAft>
          <a:spcPts val="0"/>
        </a:spcAft>
        <a:buClrTx/>
        <a:buSzPct val="171000"/>
        <a:buFontTx/>
        <a:buChar char="•"/>
        <a:tabLst/>
        <a:defRPr sz="1406" b="1" i="0" u="none" strike="noStrike" cap="none" spc="0" baseline="0">
          <a:solidFill>
            <a:srgbClr val="000000"/>
          </a:solidFill>
          <a:uFillTx/>
          <a:latin typeface="+mn-lt"/>
          <a:ea typeface="+mn-ea"/>
          <a:cs typeface="+mn-cs"/>
          <a:sym typeface="Gill Sans"/>
        </a:defRPr>
      </a:lvl6pPr>
      <a:lvl7pPr marL="2643094" marR="0" indent="-669703" algn="l" defTabSz="410751" latinLnBrk="0">
        <a:lnSpc>
          <a:spcPct val="100000"/>
        </a:lnSpc>
        <a:spcBef>
          <a:spcPts val="1687"/>
        </a:spcBef>
        <a:spcAft>
          <a:spcPts val="0"/>
        </a:spcAft>
        <a:buClrTx/>
        <a:buSzPct val="171000"/>
        <a:buFontTx/>
        <a:buChar char="•"/>
        <a:tabLst/>
        <a:defRPr sz="1406" b="1" i="0" u="none" strike="noStrike" cap="none" spc="0" baseline="0">
          <a:solidFill>
            <a:srgbClr val="000000"/>
          </a:solidFill>
          <a:uFillTx/>
          <a:latin typeface="+mn-lt"/>
          <a:ea typeface="+mn-ea"/>
          <a:cs typeface="+mn-cs"/>
          <a:sym typeface="Gill Sans"/>
        </a:defRPr>
      </a:lvl7pPr>
      <a:lvl8pPr marL="2893116" marR="0" indent="-669703" algn="l" defTabSz="410751" latinLnBrk="0">
        <a:lnSpc>
          <a:spcPct val="100000"/>
        </a:lnSpc>
        <a:spcBef>
          <a:spcPts val="1687"/>
        </a:spcBef>
        <a:spcAft>
          <a:spcPts val="0"/>
        </a:spcAft>
        <a:buClrTx/>
        <a:buSzPct val="171000"/>
        <a:buFontTx/>
        <a:buChar char="•"/>
        <a:tabLst/>
        <a:defRPr sz="1406" b="1" i="0" u="none" strike="noStrike" cap="none" spc="0" baseline="0">
          <a:solidFill>
            <a:srgbClr val="000000"/>
          </a:solidFill>
          <a:uFillTx/>
          <a:latin typeface="+mn-lt"/>
          <a:ea typeface="+mn-ea"/>
          <a:cs typeface="+mn-cs"/>
          <a:sym typeface="Gill Sans"/>
        </a:defRPr>
      </a:lvl8pPr>
      <a:lvl9pPr marL="3143138" marR="0" indent="-669703" algn="l" defTabSz="410751" latinLnBrk="0">
        <a:lnSpc>
          <a:spcPct val="100000"/>
        </a:lnSpc>
        <a:spcBef>
          <a:spcPts val="1687"/>
        </a:spcBef>
        <a:spcAft>
          <a:spcPts val="0"/>
        </a:spcAft>
        <a:buClrTx/>
        <a:buSzPct val="171000"/>
        <a:buFontTx/>
        <a:buChar char="•"/>
        <a:tabLst/>
        <a:defRPr sz="1406" b="1" i="0" u="none" strike="noStrike" cap="none" spc="0" baseline="0">
          <a:solidFill>
            <a:srgbClr val="000000"/>
          </a:solidFill>
          <a:uFillTx/>
          <a:latin typeface="+mn-lt"/>
          <a:ea typeface="+mn-ea"/>
          <a:cs typeface="+mn-cs"/>
          <a:sym typeface="Gill Sans"/>
        </a:defRPr>
      </a:lvl9pPr>
    </p:bodyStyle>
    <p:otherStyle>
      <a:lvl1pPr marL="0" marR="0" indent="0" algn="ctr" defTabSz="410751"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Gill Sans"/>
        </a:defRPr>
      </a:lvl1pPr>
      <a:lvl2pPr marL="0" marR="0" indent="160729" algn="ctr" defTabSz="410751"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Gill Sans"/>
        </a:defRPr>
      </a:lvl2pPr>
      <a:lvl3pPr marL="0" marR="0" indent="321457" algn="ctr" defTabSz="410751"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Gill Sans"/>
        </a:defRPr>
      </a:lvl3pPr>
      <a:lvl4pPr marL="0" marR="0" indent="482186" algn="ctr" defTabSz="410751"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Gill Sans"/>
        </a:defRPr>
      </a:lvl4pPr>
      <a:lvl5pPr marL="0" marR="0" indent="642915" algn="ctr" defTabSz="410751"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Gill Sans"/>
        </a:defRPr>
      </a:lvl5pPr>
      <a:lvl6pPr marL="0" marR="0" indent="803643" algn="ctr" defTabSz="410751"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Gill Sans"/>
        </a:defRPr>
      </a:lvl6pPr>
      <a:lvl7pPr marL="0" marR="0" indent="964372" algn="ctr" defTabSz="410751"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Gill Sans"/>
        </a:defRPr>
      </a:lvl7pPr>
      <a:lvl8pPr marL="0" marR="0" indent="1125101" algn="ctr" defTabSz="410751"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Gill Sans"/>
        </a:defRPr>
      </a:lvl8pPr>
      <a:lvl9pPr marL="0" marR="0" indent="1285829" algn="ctr" defTabSz="410751"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Gill San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9561C-11B4-4CC4-B271-3E59C981A78C}"/>
              </a:ext>
            </a:extLst>
          </p:cNvPr>
          <p:cNvSpPr>
            <a:spLocks noGrp="1"/>
          </p:cNvSpPr>
          <p:nvPr>
            <p:ph type="title"/>
          </p:nvPr>
        </p:nvSpPr>
        <p:spPr>
          <a:xfrm>
            <a:off x="1698097" y="395066"/>
            <a:ext cx="10026668" cy="887360"/>
          </a:xfrm>
          <a:prstGeom prst="rect">
            <a:avLst/>
          </a:prstGeom>
        </p:spPr>
        <p:txBody>
          <a:bodyPr vert="horz" lIns="91440" tIns="45720" rIns="91440" bIns="45720" rtlCol="0" anchor="b" anchorCtr="0">
            <a:noAutofit/>
          </a:bodyPr>
          <a:lstStyle/>
          <a:p>
            <a:r>
              <a:rPr lang="en-US" noProof="0"/>
              <a:t>Click to edit Master title style</a:t>
            </a:r>
            <a:endParaRPr lang="en-AU" noProof="0" dirty="0"/>
          </a:p>
        </p:txBody>
      </p:sp>
      <p:sp>
        <p:nvSpPr>
          <p:cNvPr id="3" name="Text Placeholder 2">
            <a:extLst>
              <a:ext uri="{FF2B5EF4-FFF2-40B4-BE49-F238E27FC236}">
                <a16:creationId xmlns:a16="http://schemas.microsoft.com/office/drawing/2014/main" id="{03A81F4D-4B89-424A-BC66-199E1E666FD1}"/>
              </a:ext>
            </a:extLst>
          </p:cNvPr>
          <p:cNvSpPr>
            <a:spLocks noGrp="1"/>
          </p:cNvSpPr>
          <p:nvPr>
            <p:ph type="body" idx="1"/>
          </p:nvPr>
        </p:nvSpPr>
        <p:spPr>
          <a:xfrm>
            <a:off x="435428" y="1532415"/>
            <a:ext cx="11289341" cy="4376944"/>
          </a:xfrm>
          <a:prstGeom prst="rect">
            <a:avLst/>
          </a:prstGeom>
        </p:spPr>
        <p:txBody>
          <a:bodyPr vert="horz" lIns="91440" tIns="45720" rIns="91440" bIns="4572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a:t>
            </a:r>
          </a:p>
          <a:p>
            <a:pPr lvl="6"/>
            <a:r>
              <a:rPr lang="en-AU" noProof="0" dirty="0"/>
              <a:t>Seven</a:t>
            </a:r>
          </a:p>
          <a:p>
            <a:pPr lvl="7"/>
            <a:r>
              <a:rPr lang="en-AU" noProof="0" dirty="0"/>
              <a:t>Eight</a:t>
            </a:r>
          </a:p>
          <a:p>
            <a:pPr lvl="8"/>
            <a:r>
              <a:rPr lang="en-AU" noProof="0" dirty="0"/>
              <a:t>nine</a:t>
            </a:r>
          </a:p>
        </p:txBody>
      </p:sp>
      <p:sp>
        <p:nvSpPr>
          <p:cNvPr id="4" name="Date Placeholder 3">
            <a:extLst>
              <a:ext uri="{FF2B5EF4-FFF2-40B4-BE49-F238E27FC236}">
                <a16:creationId xmlns:a16="http://schemas.microsoft.com/office/drawing/2014/main" id="{A76D8956-3042-4F51-A765-52197DEBA845}"/>
              </a:ext>
            </a:extLst>
          </p:cNvPr>
          <p:cNvSpPr>
            <a:spLocks noGrp="1"/>
          </p:cNvSpPr>
          <p:nvPr>
            <p:ph type="dt" sz="half" idx="2"/>
          </p:nvPr>
        </p:nvSpPr>
        <p:spPr>
          <a:xfrm>
            <a:off x="8412983" y="6172509"/>
            <a:ext cx="2484000" cy="365125"/>
          </a:xfrm>
          <a:prstGeom prst="rect">
            <a:avLst/>
          </a:prstGeom>
        </p:spPr>
        <p:txBody>
          <a:bodyPr vert="horz" lIns="91440" tIns="45720" rIns="91440" bIns="45720" rtlCol="0" anchor="ctr"/>
          <a:lstStyle>
            <a:lvl1pPr algn="l">
              <a:defRPr sz="1200">
                <a:solidFill>
                  <a:schemeClr val="tx1"/>
                </a:solidFill>
              </a:defRPr>
            </a:lvl1pPr>
          </a:lstStyle>
          <a:p>
            <a:fld id="{15C1EA3C-26E9-4B87-838B-C7B127160328}" type="datetime1">
              <a:rPr lang="en-AU" noProof="0" smtClean="0"/>
              <a:t>14/11/2020</a:t>
            </a:fld>
            <a:endParaRPr lang="en-AU" noProof="0" dirty="0"/>
          </a:p>
        </p:txBody>
      </p:sp>
      <p:sp>
        <p:nvSpPr>
          <p:cNvPr id="5" name="Footer Placeholder 4">
            <a:extLst>
              <a:ext uri="{FF2B5EF4-FFF2-40B4-BE49-F238E27FC236}">
                <a16:creationId xmlns:a16="http://schemas.microsoft.com/office/drawing/2014/main" id="{2B9DE430-5DBA-4DE1-9C36-C5FAED4EAF10}"/>
              </a:ext>
            </a:extLst>
          </p:cNvPr>
          <p:cNvSpPr>
            <a:spLocks noGrp="1"/>
          </p:cNvSpPr>
          <p:nvPr>
            <p:ph type="ftr" sz="quarter" idx="3"/>
          </p:nvPr>
        </p:nvSpPr>
        <p:spPr>
          <a:xfrm>
            <a:off x="435429" y="6172509"/>
            <a:ext cx="7914473" cy="365125"/>
          </a:xfrm>
          <a:prstGeom prst="rect">
            <a:avLst/>
          </a:prstGeom>
        </p:spPr>
        <p:txBody>
          <a:bodyPr vert="horz" lIns="91440" tIns="45720" rIns="91440" bIns="45720" rtlCol="0" anchor="ctr"/>
          <a:lstStyle>
            <a:lvl1pPr algn="l">
              <a:defRPr sz="1200">
                <a:solidFill>
                  <a:schemeClr val="tx1"/>
                </a:solidFill>
              </a:defRPr>
            </a:lvl1pPr>
          </a:lstStyle>
          <a:p>
            <a:endParaRPr lang="en-AU" noProof="0" dirty="0"/>
          </a:p>
        </p:txBody>
      </p:sp>
      <p:sp>
        <p:nvSpPr>
          <p:cNvPr id="6" name="Slide Number Placeholder 5">
            <a:extLst>
              <a:ext uri="{FF2B5EF4-FFF2-40B4-BE49-F238E27FC236}">
                <a16:creationId xmlns:a16="http://schemas.microsoft.com/office/drawing/2014/main" id="{DD42F550-8FDF-4424-AA18-C4563333340E}"/>
              </a:ext>
            </a:extLst>
          </p:cNvPr>
          <p:cNvSpPr>
            <a:spLocks noGrp="1"/>
          </p:cNvSpPr>
          <p:nvPr>
            <p:ph type="sldNum" sz="quarter" idx="4"/>
          </p:nvPr>
        </p:nvSpPr>
        <p:spPr>
          <a:xfrm>
            <a:off x="10960065" y="6172509"/>
            <a:ext cx="753681" cy="365125"/>
          </a:xfrm>
          <a:prstGeom prst="rect">
            <a:avLst/>
          </a:prstGeom>
        </p:spPr>
        <p:txBody>
          <a:bodyPr vert="horz" lIns="91440" tIns="45720" rIns="0" bIns="45720" rtlCol="0" anchor="ctr"/>
          <a:lstStyle>
            <a:lvl1pPr algn="r">
              <a:defRPr sz="1200">
                <a:solidFill>
                  <a:schemeClr val="tx1"/>
                </a:solidFill>
              </a:defRPr>
            </a:lvl1pPr>
          </a:lstStyle>
          <a:p>
            <a:fld id="{DC22DD25-61AE-413C-B4D2-EF2365C9B2E1}" type="slidenum">
              <a:rPr lang="en-AU" noProof="0" smtClean="0"/>
              <a:pPr/>
              <a:t>‹#›</a:t>
            </a:fld>
            <a:endParaRPr lang="en-AU" noProof="0" dirty="0"/>
          </a:p>
        </p:txBody>
      </p:sp>
      <p:grpSp>
        <p:nvGrpSpPr>
          <p:cNvPr id="243" name="Group 4">
            <a:extLst>
              <a:ext uri="{FF2B5EF4-FFF2-40B4-BE49-F238E27FC236}">
                <a16:creationId xmlns:a16="http://schemas.microsoft.com/office/drawing/2014/main" id="{10B109AB-C874-4A80-A1E4-F3A3AC0E4493}"/>
              </a:ext>
            </a:extLst>
          </p:cNvPr>
          <p:cNvGrpSpPr>
            <a:grpSpLocks noChangeAspect="1"/>
          </p:cNvGrpSpPr>
          <p:nvPr userDrawn="1"/>
        </p:nvGrpSpPr>
        <p:grpSpPr bwMode="auto">
          <a:xfrm>
            <a:off x="564095" y="432000"/>
            <a:ext cx="957547" cy="720000"/>
            <a:chOff x="2864" y="1181"/>
            <a:chExt cx="1952" cy="1957"/>
          </a:xfrm>
        </p:grpSpPr>
        <p:sp>
          <p:nvSpPr>
            <p:cNvPr id="244" name="AutoShape 3">
              <a:extLst>
                <a:ext uri="{FF2B5EF4-FFF2-40B4-BE49-F238E27FC236}">
                  <a16:creationId xmlns:a16="http://schemas.microsoft.com/office/drawing/2014/main" id="{7EB6AC4B-8B74-448B-AA29-8C83B2CD6BD6}"/>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45" name="Rectangle 5">
              <a:extLst>
                <a:ext uri="{FF2B5EF4-FFF2-40B4-BE49-F238E27FC236}">
                  <a16:creationId xmlns:a16="http://schemas.microsoft.com/office/drawing/2014/main" id="{818B5319-6FEE-4850-89C9-467814391D61}"/>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46" name="Freeform 6">
              <a:extLst>
                <a:ext uri="{FF2B5EF4-FFF2-40B4-BE49-F238E27FC236}">
                  <a16:creationId xmlns:a16="http://schemas.microsoft.com/office/drawing/2014/main" id="{0AF01425-EE43-40DE-957E-6EC99E388036}"/>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47" name="Freeform 7">
              <a:extLst>
                <a:ext uri="{FF2B5EF4-FFF2-40B4-BE49-F238E27FC236}">
                  <a16:creationId xmlns:a16="http://schemas.microsoft.com/office/drawing/2014/main" id="{AD36EF20-735B-4B32-97EA-92986DF06D97}"/>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48" name="Freeform 8">
              <a:extLst>
                <a:ext uri="{FF2B5EF4-FFF2-40B4-BE49-F238E27FC236}">
                  <a16:creationId xmlns:a16="http://schemas.microsoft.com/office/drawing/2014/main" id="{CE12F0BB-70E6-459F-A657-3727377649B0}"/>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49" name="Freeform 9">
              <a:extLst>
                <a:ext uri="{FF2B5EF4-FFF2-40B4-BE49-F238E27FC236}">
                  <a16:creationId xmlns:a16="http://schemas.microsoft.com/office/drawing/2014/main" id="{4DEA87C4-A8B0-4BAB-B44D-7553C0C5EE09}"/>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50" name="Freeform 10">
              <a:extLst>
                <a:ext uri="{FF2B5EF4-FFF2-40B4-BE49-F238E27FC236}">
                  <a16:creationId xmlns:a16="http://schemas.microsoft.com/office/drawing/2014/main" id="{3B2109E3-4D96-46F3-80CA-36C469DBAFBA}"/>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51" name="Freeform 11">
              <a:extLst>
                <a:ext uri="{FF2B5EF4-FFF2-40B4-BE49-F238E27FC236}">
                  <a16:creationId xmlns:a16="http://schemas.microsoft.com/office/drawing/2014/main" id="{9A65ABD4-2F80-48ED-9586-996B6D4B2543}"/>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52" name="Freeform 12">
              <a:extLst>
                <a:ext uri="{FF2B5EF4-FFF2-40B4-BE49-F238E27FC236}">
                  <a16:creationId xmlns:a16="http://schemas.microsoft.com/office/drawing/2014/main" id="{010AD24B-1B5A-4AE2-88DA-B6DA4AE7F67C}"/>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53" name="Freeform 13">
              <a:extLst>
                <a:ext uri="{FF2B5EF4-FFF2-40B4-BE49-F238E27FC236}">
                  <a16:creationId xmlns:a16="http://schemas.microsoft.com/office/drawing/2014/main" id="{C26A18C3-B362-4583-899A-39A3B1FF6FD6}"/>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54" name="Freeform 14">
              <a:extLst>
                <a:ext uri="{FF2B5EF4-FFF2-40B4-BE49-F238E27FC236}">
                  <a16:creationId xmlns:a16="http://schemas.microsoft.com/office/drawing/2014/main" id="{75A20202-BC46-45E6-80A6-208C5A187080}"/>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55" name="Freeform 15">
              <a:extLst>
                <a:ext uri="{FF2B5EF4-FFF2-40B4-BE49-F238E27FC236}">
                  <a16:creationId xmlns:a16="http://schemas.microsoft.com/office/drawing/2014/main" id="{084CB548-6EDD-451D-86B2-60E12A8AFF9C}"/>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56" name="Freeform 16">
              <a:extLst>
                <a:ext uri="{FF2B5EF4-FFF2-40B4-BE49-F238E27FC236}">
                  <a16:creationId xmlns:a16="http://schemas.microsoft.com/office/drawing/2014/main" id="{25F8FFA1-05FF-4B87-8A08-8F93112C093A}"/>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57" name="Freeform 17">
              <a:extLst>
                <a:ext uri="{FF2B5EF4-FFF2-40B4-BE49-F238E27FC236}">
                  <a16:creationId xmlns:a16="http://schemas.microsoft.com/office/drawing/2014/main" id="{9DE83C18-5C9D-456C-BD2F-04E4DC7E824C}"/>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58" name="Freeform 18">
              <a:extLst>
                <a:ext uri="{FF2B5EF4-FFF2-40B4-BE49-F238E27FC236}">
                  <a16:creationId xmlns:a16="http://schemas.microsoft.com/office/drawing/2014/main" id="{3D9729A0-7431-42D6-B3C0-A50B1F37BDCE}"/>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59" name="Freeform 19">
              <a:extLst>
                <a:ext uri="{FF2B5EF4-FFF2-40B4-BE49-F238E27FC236}">
                  <a16:creationId xmlns:a16="http://schemas.microsoft.com/office/drawing/2014/main" id="{5B283A52-6ECA-44BC-88FB-D25C3551D641}"/>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60" name="Freeform 20">
              <a:extLst>
                <a:ext uri="{FF2B5EF4-FFF2-40B4-BE49-F238E27FC236}">
                  <a16:creationId xmlns:a16="http://schemas.microsoft.com/office/drawing/2014/main" id="{E8973538-4017-4AD4-9B9C-8299C4D413F4}"/>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61" name="Rectangle 21">
              <a:extLst>
                <a:ext uri="{FF2B5EF4-FFF2-40B4-BE49-F238E27FC236}">
                  <a16:creationId xmlns:a16="http://schemas.microsoft.com/office/drawing/2014/main" id="{ED45594E-FE63-4B02-8BFE-F27623E0059A}"/>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62" name="Freeform 22">
              <a:extLst>
                <a:ext uri="{FF2B5EF4-FFF2-40B4-BE49-F238E27FC236}">
                  <a16:creationId xmlns:a16="http://schemas.microsoft.com/office/drawing/2014/main" id="{032C4DC5-4FC3-4CD6-A5F9-D68CB605F2A2}"/>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63" name="Freeform 23">
              <a:extLst>
                <a:ext uri="{FF2B5EF4-FFF2-40B4-BE49-F238E27FC236}">
                  <a16:creationId xmlns:a16="http://schemas.microsoft.com/office/drawing/2014/main" id="{FA4D9B53-5E07-4261-9BCE-D261EA4D5B0C}"/>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64" name="Freeform 24">
              <a:extLst>
                <a:ext uri="{FF2B5EF4-FFF2-40B4-BE49-F238E27FC236}">
                  <a16:creationId xmlns:a16="http://schemas.microsoft.com/office/drawing/2014/main" id="{41D3032E-CDEE-4628-97B5-20B5ED1619A5}"/>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65" name="Freeform 25">
              <a:extLst>
                <a:ext uri="{FF2B5EF4-FFF2-40B4-BE49-F238E27FC236}">
                  <a16:creationId xmlns:a16="http://schemas.microsoft.com/office/drawing/2014/main" id="{96C04E23-D084-4BA4-8698-55662D0C4A5D}"/>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66" name="Freeform 26">
              <a:extLst>
                <a:ext uri="{FF2B5EF4-FFF2-40B4-BE49-F238E27FC236}">
                  <a16:creationId xmlns:a16="http://schemas.microsoft.com/office/drawing/2014/main" id="{2E873FF8-C701-4848-BB75-53E79F3F2692}"/>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67" name="Freeform 27">
              <a:extLst>
                <a:ext uri="{FF2B5EF4-FFF2-40B4-BE49-F238E27FC236}">
                  <a16:creationId xmlns:a16="http://schemas.microsoft.com/office/drawing/2014/main" id="{99D61FDE-A0E9-4023-A115-06F59761AD78}"/>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68" name="Freeform 28">
              <a:extLst>
                <a:ext uri="{FF2B5EF4-FFF2-40B4-BE49-F238E27FC236}">
                  <a16:creationId xmlns:a16="http://schemas.microsoft.com/office/drawing/2014/main" id="{264E625C-71BF-42C5-8F97-A4540F0AEC6B}"/>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69" name="Freeform 29">
              <a:extLst>
                <a:ext uri="{FF2B5EF4-FFF2-40B4-BE49-F238E27FC236}">
                  <a16:creationId xmlns:a16="http://schemas.microsoft.com/office/drawing/2014/main" id="{7032F3D2-21E2-47FC-8661-70B84BBBF736}"/>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70" name="Freeform 30">
              <a:extLst>
                <a:ext uri="{FF2B5EF4-FFF2-40B4-BE49-F238E27FC236}">
                  <a16:creationId xmlns:a16="http://schemas.microsoft.com/office/drawing/2014/main" id="{1329B72A-6B21-4D5F-849C-463F7424A10A}"/>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71" name="Freeform 31">
              <a:extLst>
                <a:ext uri="{FF2B5EF4-FFF2-40B4-BE49-F238E27FC236}">
                  <a16:creationId xmlns:a16="http://schemas.microsoft.com/office/drawing/2014/main" id="{0BC9B370-A036-4F47-80FB-6E5BAD85E56D}"/>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72" name="Freeform 32">
              <a:extLst>
                <a:ext uri="{FF2B5EF4-FFF2-40B4-BE49-F238E27FC236}">
                  <a16:creationId xmlns:a16="http://schemas.microsoft.com/office/drawing/2014/main" id="{C0A6B761-41BA-40A1-8CBC-713E93EC6032}"/>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73" name="Freeform 34">
              <a:extLst>
                <a:ext uri="{FF2B5EF4-FFF2-40B4-BE49-F238E27FC236}">
                  <a16:creationId xmlns:a16="http://schemas.microsoft.com/office/drawing/2014/main" id="{B0EA4F54-49D3-4BD7-B0DF-92223FBC50C7}"/>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74" name="Freeform 35">
              <a:extLst>
                <a:ext uri="{FF2B5EF4-FFF2-40B4-BE49-F238E27FC236}">
                  <a16:creationId xmlns:a16="http://schemas.microsoft.com/office/drawing/2014/main" id="{FA09D9E7-91C1-4546-AB1F-C5CC560A0611}"/>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75" name="Freeform 36">
              <a:extLst>
                <a:ext uri="{FF2B5EF4-FFF2-40B4-BE49-F238E27FC236}">
                  <a16:creationId xmlns:a16="http://schemas.microsoft.com/office/drawing/2014/main" id="{3ED3064C-75FA-468D-8D31-882F4D58B4A0}"/>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76" name="Freeform 37">
              <a:extLst>
                <a:ext uri="{FF2B5EF4-FFF2-40B4-BE49-F238E27FC236}">
                  <a16:creationId xmlns:a16="http://schemas.microsoft.com/office/drawing/2014/main" id="{68D220D6-C7AF-4B65-9BFC-883493F4D4F2}"/>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77" name="Freeform 38">
              <a:extLst>
                <a:ext uri="{FF2B5EF4-FFF2-40B4-BE49-F238E27FC236}">
                  <a16:creationId xmlns:a16="http://schemas.microsoft.com/office/drawing/2014/main" id="{E1290535-1314-49DF-9ABD-15513857C281}"/>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78" name="Freeform 39">
              <a:extLst>
                <a:ext uri="{FF2B5EF4-FFF2-40B4-BE49-F238E27FC236}">
                  <a16:creationId xmlns:a16="http://schemas.microsoft.com/office/drawing/2014/main" id="{AADFF7CD-8DC0-442C-82DD-99F07411D403}"/>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79" name="Freeform 40">
              <a:extLst>
                <a:ext uri="{FF2B5EF4-FFF2-40B4-BE49-F238E27FC236}">
                  <a16:creationId xmlns:a16="http://schemas.microsoft.com/office/drawing/2014/main" id="{C98D974F-651C-4B46-9D6B-C869F97AAF9D}"/>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80" name="Freeform 41">
              <a:extLst>
                <a:ext uri="{FF2B5EF4-FFF2-40B4-BE49-F238E27FC236}">
                  <a16:creationId xmlns:a16="http://schemas.microsoft.com/office/drawing/2014/main" id="{F18AA89E-6D2F-49E9-AAB7-33D81C26A732}"/>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81" name="Freeform 42">
              <a:extLst>
                <a:ext uri="{FF2B5EF4-FFF2-40B4-BE49-F238E27FC236}">
                  <a16:creationId xmlns:a16="http://schemas.microsoft.com/office/drawing/2014/main" id="{643C4C7B-D3E8-400B-B938-BAC36EDF5E57}"/>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82" name="Freeform 43">
              <a:extLst>
                <a:ext uri="{FF2B5EF4-FFF2-40B4-BE49-F238E27FC236}">
                  <a16:creationId xmlns:a16="http://schemas.microsoft.com/office/drawing/2014/main" id="{39A39533-D4A2-4BBA-9B85-AABE37AF612B}"/>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83" name="Freeform 44">
              <a:extLst>
                <a:ext uri="{FF2B5EF4-FFF2-40B4-BE49-F238E27FC236}">
                  <a16:creationId xmlns:a16="http://schemas.microsoft.com/office/drawing/2014/main" id="{336FF3A4-2A83-46B0-BAED-601F83C6A99F}"/>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84" name="Freeform 45">
              <a:extLst>
                <a:ext uri="{FF2B5EF4-FFF2-40B4-BE49-F238E27FC236}">
                  <a16:creationId xmlns:a16="http://schemas.microsoft.com/office/drawing/2014/main" id="{5F03CB4B-F373-47A8-9A9D-149CBC4509E5}"/>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85" name="Freeform 46">
              <a:extLst>
                <a:ext uri="{FF2B5EF4-FFF2-40B4-BE49-F238E27FC236}">
                  <a16:creationId xmlns:a16="http://schemas.microsoft.com/office/drawing/2014/main" id="{9AF231D7-96BB-4A58-98A9-9C38F6EBCAC4}"/>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86" name="Freeform 47">
              <a:extLst>
                <a:ext uri="{FF2B5EF4-FFF2-40B4-BE49-F238E27FC236}">
                  <a16:creationId xmlns:a16="http://schemas.microsoft.com/office/drawing/2014/main" id="{9699CB94-9797-4630-B9B1-00E1053B78AD}"/>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87" name="Freeform 48">
              <a:extLst>
                <a:ext uri="{FF2B5EF4-FFF2-40B4-BE49-F238E27FC236}">
                  <a16:creationId xmlns:a16="http://schemas.microsoft.com/office/drawing/2014/main" id="{532904E0-BD95-47FE-8467-AFAEFC6AAB6C}"/>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88" name="Freeform 49">
              <a:extLst>
                <a:ext uri="{FF2B5EF4-FFF2-40B4-BE49-F238E27FC236}">
                  <a16:creationId xmlns:a16="http://schemas.microsoft.com/office/drawing/2014/main" id="{EE067328-8325-4EDC-9B0E-249D98AF2248}"/>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89" name="Freeform 50">
              <a:extLst>
                <a:ext uri="{FF2B5EF4-FFF2-40B4-BE49-F238E27FC236}">
                  <a16:creationId xmlns:a16="http://schemas.microsoft.com/office/drawing/2014/main" id="{FE6D58E0-3CBC-4EF2-8602-1F1443409E63}"/>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90" name="Freeform 51">
              <a:extLst>
                <a:ext uri="{FF2B5EF4-FFF2-40B4-BE49-F238E27FC236}">
                  <a16:creationId xmlns:a16="http://schemas.microsoft.com/office/drawing/2014/main" id="{A540C51A-ADC8-4601-B5AA-A99D0DAC900A}"/>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91" name="Freeform 52">
              <a:extLst>
                <a:ext uri="{FF2B5EF4-FFF2-40B4-BE49-F238E27FC236}">
                  <a16:creationId xmlns:a16="http://schemas.microsoft.com/office/drawing/2014/main" id="{D00811B7-7E43-45EA-8E0E-370C388D72F9}"/>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92" name="Freeform 53">
              <a:extLst>
                <a:ext uri="{FF2B5EF4-FFF2-40B4-BE49-F238E27FC236}">
                  <a16:creationId xmlns:a16="http://schemas.microsoft.com/office/drawing/2014/main" id="{1D818141-D0FA-4D72-B8AD-78E6BCBDF381}"/>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93" name="Freeform 54">
              <a:extLst>
                <a:ext uri="{FF2B5EF4-FFF2-40B4-BE49-F238E27FC236}">
                  <a16:creationId xmlns:a16="http://schemas.microsoft.com/office/drawing/2014/main" id="{56C15302-16A9-421B-ABD2-0E2AE03A1A76}"/>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94" name="Freeform 55">
              <a:extLst>
                <a:ext uri="{FF2B5EF4-FFF2-40B4-BE49-F238E27FC236}">
                  <a16:creationId xmlns:a16="http://schemas.microsoft.com/office/drawing/2014/main" id="{3B36BC11-8A39-4060-89B3-3F68F20F514F}"/>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95" name="Freeform 56">
              <a:extLst>
                <a:ext uri="{FF2B5EF4-FFF2-40B4-BE49-F238E27FC236}">
                  <a16:creationId xmlns:a16="http://schemas.microsoft.com/office/drawing/2014/main" id="{9A604842-442A-4AC7-8CF8-AF3B6C0A768C}"/>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96" name="Freeform 57">
              <a:extLst>
                <a:ext uri="{FF2B5EF4-FFF2-40B4-BE49-F238E27FC236}">
                  <a16:creationId xmlns:a16="http://schemas.microsoft.com/office/drawing/2014/main" id="{8E5AF6BD-F9F0-4306-BE6A-01192D38ED18}"/>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97" name="Freeform 58">
              <a:extLst>
                <a:ext uri="{FF2B5EF4-FFF2-40B4-BE49-F238E27FC236}">
                  <a16:creationId xmlns:a16="http://schemas.microsoft.com/office/drawing/2014/main" id="{AA64BF41-A39C-4080-9E34-4C723236C484}"/>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98" name="Freeform 59">
              <a:extLst>
                <a:ext uri="{FF2B5EF4-FFF2-40B4-BE49-F238E27FC236}">
                  <a16:creationId xmlns:a16="http://schemas.microsoft.com/office/drawing/2014/main" id="{B675F4D5-7A6D-4C8E-A9F0-360004B5E928}"/>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99" name="Freeform 60">
              <a:extLst>
                <a:ext uri="{FF2B5EF4-FFF2-40B4-BE49-F238E27FC236}">
                  <a16:creationId xmlns:a16="http://schemas.microsoft.com/office/drawing/2014/main" id="{85DEC662-1A2A-4AEA-8E4F-D3E1AD9E426E}"/>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300" name="Freeform 61">
              <a:extLst>
                <a:ext uri="{FF2B5EF4-FFF2-40B4-BE49-F238E27FC236}">
                  <a16:creationId xmlns:a16="http://schemas.microsoft.com/office/drawing/2014/main" id="{0C30D195-16A6-4BE4-9295-10800D45BF25}"/>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301" name="Freeform 62">
              <a:extLst>
                <a:ext uri="{FF2B5EF4-FFF2-40B4-BE49-F238E27FC236}">
                  <a16:creationId xmlns:a16="http://schemas.microsoft.com/office/drawing/2014/main" id="{F58BE6EC-96DF-47C7-977F-435A400B2D5A}"/>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grpSp>
    </p:spTree>
    <p:extLst>
      <p:ext uri="{BB962C8B-B14F-4D97-AF65-F5344CB8AC3E}">
        <p14:creationId xmlns:p14="http://schemas.microsoft.com/office/powerpoint/2010/main" val="357212460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Lst>
  <p:hf hdr="0" ftr="0" dt="0"/>
  <p:txStyles>
    <p:titleStyle>
      <a:lvl1pPr algn="l" defTabSz="914354"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0" indent="0" algn="l" defTabSz="914354"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1pPr>
      <a:lvl2pPr marL="215989" indent="-215989" algn="l" defTabSz="914354"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431979" indent="-215989" algn="l" defTabSz="914354" rtl="0" eaLnBrk="1" latinLnBrk="0" hangingPunct="1">
        <a:lnSpc>
          <a:spcPct val="100000"/>
        </a:lnSpc>
        <a:spcBef>
          <a:spcPts val="500"/>
        </a:spcBef>
        <a:buFont typeface="Calibri" panose="020F0502020204030204" pitchFamily="34" charset="0"/>
        <a:buChar char="–"/>
        <a:defRPr sz="2000" b="0" kern="1200">
          <a:solidFill>
            <a:schemeClr val="tx1"/>
          </a:solidFill>
          <a:latin typeface="+mn-lt"/>
          <a:ea typeface="+mn-ea"/>
          <a:cs typeface="+mn-cs"/>
        </a:defRPr>
      </a:lvl3pPr>
      <a:lvl4pPr marL="0" indent="0" algn="l" defTabSz="914354"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4pPr>
      <a:lvl5pPr marL="0" indent="0" algn="l" defTabSz="914354"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5pPr>
      <a:lvl6pPr marL="0" indent="0" algn="l" defTabSz="914354"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6pPr>
      <a:lvl7pPr marL="0" indent="0" algn="l" defTabSz="914354"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7pPr>
      <a:lvl8pPr marL="0" indent="0" algn="l" defTabSz="914354"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8pPr>
      <a:lvl9pPr marL="0" indent="0" algn="l" defTabSz="914354"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Insights arising from applying measurement fundamentals to value creation solutions:…"/>
          <p:cNvSpPr txBox="1">
            <a:spLocks noGrp="1"/>
          </p:cNvSpPr>
          <p:nvPr>
            <p:ph type="ctrTitle"/>
          </p:nvPr>
        </p:nvSpPr>
        <p:spPr>
          <a:xfrm>
            <a:off x="2416969" y="681192"/>
            <a:ext cx="7358063" cy="2321719"/>
          </a:xfrm>
          <a:prstGeom prst="rect">
            <a:avLst/>
          </a:prstGeom>
        </p:spPr>
        <p:txBody>
          <a:bodyPr/>
          <a:lstStyle/>
          <a:p>
            <a:pPr defTabSz="321457">
              <a:defRPr sz="3400"/>
            </a:pPr>
            <a:r>
              <a:t>Insights arising from applying measurement fundamentals to value creation solutions:</a:t>
            </a:r>
          </a:p>
          <a:p>
            <a:pPr defTabSz="321457">
              <a:defRPr sz="3400"/>
            </a:pPr>
            <a:endParaRPr/>
          </a:p>
          <a:p>
            <a:pPr defTabSz="321457">
              <a:defRPr sz="3400"/>
            </a:pPr>
            <a:r>
              <a:t> Implications for ESG reporting</a:t>
            </a:r>
          </a:p>
        </p:txBody>
      </p:sp>
      <p:sp>
        <p:nvSpPr>
          <p:cNvPr id="155" name="Rob McLean…"/>
          <p:cNvSpPr txBox="1">
            <a:spLocks noGrp="1"/>
          </p:cNvSpPr>
          <p:nvPr>
            <p:ph type="subTitle" sz="half" idx="1"/>
          </p:nvPr>
        </p:nvSpPr>
        <p:spPr>
          <a:xfrm>
            <a:off x="2416969" y="3176180"/>
            <a:ext cx="7358063" cy="2106650"/>
          </a:xfrm>
          <a:prstGeom prst="rect">
            <a:avLst/>
          </a:prstGeom>
        </p:spPr>
        <p:txBody>
          <a:bodyPr/>
          <a:lstStyle/>
          <a:p>
            <a:r>
              <a:t>Rob McLean</a:t>
            </a:r>
          </a:p>
          <a:p>
            <a:endParaRPr/>
          </a:p>
          <a:p>
            <a:r>
              <a:t>MatrixLinks International Inc. and</a:t>
            </a:r>
          </a:p>
          <a:p>
            <a:r>
              <a:t>CPA Canada</a:t>
            </a:r>
          </a:p>
          <a:p>
            <a:endParaRPr/>
          </a:p>
          <a:p>
            <a:endParaRPr/>
          </a:p>
          <a:p>
            <a:endParaRPr/>
          </a:p>
          <a:p>
            <a:r>
              <a:t>October 23, 2020</a:t>
            </a:r>
          </a:p>
        </p:txBody>
      </p:sp>
      <p:sp>
        <p:nvSpPr>
          <p:cNvPr id="156" name="Slide Number"/>
          <p:cNvSpPr txBox="1">
            <a:spLocks noGrp="1"/>
          </p:cNvSpPr>
          <p:nvPr>
            <p:ph type="sldNum" sz="quarter" idx="2"/>
          </p:nvPr>
        </p:nvSpPr>
        <p:spPr>
          <a:xfrm>
            <a:off x="10178230" y="6545461"/>
            <a:ext cx="149080" cy="21076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ctr" defTabSz="410751" hangingPunct="0"/>
            <a:fld id="{86CB4B4D-7CA3-9044-876B-883B54F8677D}" type="slidenum">
              <a:rPr kern="0">
                <a:solidFill>
                  <a:srgbClr val="000000"/>
                </a:solidFill>
                <a:latin typeface="Gill Sans"/>
                <a:sym typeface="Gill Sans"/>
              </a:rPr>
              <a:pPr algn="ctr" defTabSz="410751" hangingPunct="0"/>
              <a:t>1</a:t>
            </a:fld>
            <a:endParaRPr kern="0">
              <a:solidFill>
                <a:srgbClr val="000000"/>
              </a:solidFill>
              <a:latin typeface="Gill Sans"/>
              <a:sym typeface="Gill Sans"/>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Focus on value creation decisions and solutions"/>
          <p:cNvSpPr txBox="1">
            <a:spLocks noGrp="1"/>
          </p:cNvSpPr>
          <p:nvPr>
            <p:ph type="title"/>
          </p:nvPr>
        </p:nvSpPr>
        <p:spPr>
          <a:xfrm>
            <a:off x="2344886" y="0"/>
            <a:ext cx="7358063" cy="562571"/>
          </a:xfrm>
          <a:prstGeom prst="rect">
            <a:avLst/>
          </a:prstGeom>
        </p:spPr>
        <p:txBody>
          <a:bodyPr/>
          <a:lstStyle>
            <a:lvl1pPr>
              <a:defRPr sz="2800"/>
            </a:lvl1pPr>
          </a:lstStyle>
          <a:p>
            <a:r>
              <a:rPr sz="2400" dirty="0"/>
              <a:t>Focus on value creation decisions and solutions</a:t>
            </a:r>
          </a:p>
        </p:txBody>
      </p:sp>
      <p:sp>
        <p:nvSpPr>
          <p:cNvPr id="220" name="Slide Number"/>
          <p:cNvSpPr txBox="1">
            <a:spLocks noGrp="1"/>
          </p:cNvSpPr>
          <p:nvPr>
            <p:ph type="sldNum" sz="quarter" idx="2"/>
          </p:nvPr>
        </p:nvSpPr>
        <p:spPr>
          <a:xfrm>
            <a:off x="5662565" y="4577163"/>
            <a:ext cx="266098" cy="2973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ctr" defTabSz="410751" hangingPunct="0"/>
            <a:fld id="{86CB4B4D-7CA3-9044-876B-883B54F8677D}" type="slidenum">
              <a:rPr kern="0">
                <a:solidFill>
                  <a:srgbClr val="000000"/>
                </a:solidFill>
                <a:latin typeface="Gill Sans"/>
                <a:sym typeface="Gill Sans"/>
              </a:rPr>
              <a:pPr algn="ctr" defTabSz="410751" hangingPunct="0"/>
              <a:t>10</a:t>
            </a:fld>
            <a:endParaRPr kern="0">
              <a:solidFill>
                <a:srgbClr val="000000"/>
              </a:solidFill>
              <a:latin typeface="Gill Sans"/>
              <a:sym typeface="Gill Sans"/>
            </a:endParaRPr>
          </a:p>
        </p:txBody>
      </p:sp>
      <p:grpSp>
        <p:nvGrpSpPr>
          <p:cNvPr id="223" name="Image"/>
          <p:cNvGrpSpPr/>
          <p:nvPr/>
        </p:nvGrpSpPr>
        <p:grpSpPr>
          <a:xfrm>
            <a:off x="1788455" y="654436"/>
            <a:ext cx="8470926" cy="5720510"/>
            <a:chOff x="0" y="0"/>
            <a:chExt cx="12047538" cy="8135835"/>
          </a:xfrm>
        </p:grpSpPr>
        <p:pic>
          <p:nvPicPr>
            <p:cNvPr id="222" name="Image" descr="Image"/>
            <p:cNvPicPr>
              <a:picLocks noChangeAspect="1"/>
            </p:cNvPicPr>
            <p:nvPr/>
          </p:nvPicPr>
          <p:blipFill>
            <a:blip r:embed="rId2"/>
            <a:stretch>
              <a:fillRect/>
            </a:stretch>
          </p:blipFill>
          <p:spPr>
            <a:xfrm>
              <a:off x="215900" y="139700"/>
              <a:ext cx="11615739" cy="7577036"/>
            </a:xfrm>
            <a:prstGeom prst="rect">
              <a:avLst/>
            </a:prstGeom>
            <a:ln>
              <a:noFill/>
            </a:ln>
            <a:effectLst/>
          </p:spPr>
        </p:pic>
        <p:pic>
          <p:nvPicPr>
            <p:cNvPr id="221" name="Image" descr="Image"/>
            <p:cNvPicPr>
              <a:picLocks/>
            </p:cNvPicPr>
            <p:nvPr/>
          </p:nvPicPr>
          <p:blipFill>
            <a:blip r:embed="rId3"/>
            <a:stretch>
              <a:fillRect/>
            </a:stretch>
          </p:blipFill>
          <p:spPr>
            <a:xfrm>
              <a:off x="0" y="0"/>
              <a:ext cx="12047539" cy="8135836"/>
            </a:xfrm>
            <a:prstGeom prst="rect">
              <a:avLst/>
            </a:prstGeom>
            <a:effectLst/>
          </p:spPr>
        </p:pic>
      </p:gr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Value Creation Solutions Measurement Analysis"/>
          <p:cNvSpPr txBox="1">
            <a:spLocks noGrp="1"/>
          </p:cNvSpPr>
          <p:nvPr>
            <p:ph type="title"/>
          </p:nvPr>
        </p:nvSpPr>
        <p:spPr>
          <a:xfrm>
            <a:off x="2344342" y="555982"/>
            <a:ext cx="7358063" cy="562571"/>
          </a:xfrm>
          <a:prstGeom prst="rect">
            <a:avLst/>
          </a:prstGeom>
        </p:spPr>
        <p:txBody>
          <a:bodyPr/>
          <a:lstStyle/>
          <a:p>
            <a:r>
              <a:rPr sz="2000" dirty="0"/>
              <a:t>Value Creation Solutions Measurement Analysis</a:t>
            </a:r>
          </a:p>
        </p:txBody>
      </p:sp>
      <p:sp>
        <p:nvSpPr>
          <p:cNvPr id="226" name="Slide Number"/>
          <p:cNvSpPr txBox="1">
            <a:spLocks noGrp="1"/>
          </p:cNvSpPr>
          <p:nvPr>
            <p:ph type="sldNum" sz="quarter" idx="4294967295"/>
          </p:nvPr>
        </p:nvSpPr>
        <p:spPr>
          <a:xfrm>
            <a:off x="5662565" y="4577163"/>
            <a:ext cx="266098" cy="2973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ctr" defTabSz="410751" hangingPunct="0"/>
            <a:fld id="{86CB4B4D-7CA3-9044-876B-883B54F8677D}" type="slidenum">
              <a:rPr kern="0">
                <a:solidFill>
                  <a:srgbClr val="000000"/>
                </a:solidFill>
                <a:latin typeface="Gill Sans"/>
                <a:sym typeface="Gill Sans"/>
              </a:rPr>
              <a:pPr algn="ctr" defTabSz="410751" hangingPunct="0"/>
              <a:t>11</a:t>
            </a:fld>
            <a:endParaRPr kern="0">
              <a:solidFill>
                <a:srgbClr val="000000"/>
              </a:solidFill>
              <a:latin typeface="Gill Sans"/>
              <a:sym typeface="Gill Sans"/>
            </a:endParaRPr>
          </a:p>
        </p:txBody>
      </p:sp>
      <p:graphicFrame>
        <p:nvGraphicFramePr>
          <p:cNvPr id="227" name="Table"/>
          <p:cNvGraphicFramePr/>
          <p:nvPr/>
        </p:nvGraphicFramePr>
        <p:xfrm>
          <a:off x="2344342" y="1773618"/>
          <a:ext cx="7503317" cy="2148480"/>
        </p:xfrm>
        <a:graphic>
          <a:graphicData uri="http://schemas.openxmlformats.org/drawingml/2006/table">
            <a:tbl>
              <a:tblPr/>
              <a:tblGrid>
                <a:gridCol w="5908848">
                  <a:extLst>
                    <a:ext uri="{9D8B030D-6E8A-4147-A177-3AD203B41FA5}">
                      <a16:colId xmlns:a16="http://schemas.microsoft.com/office/drawing/2014/main" val="20000"/>
                    </a:ext>
                  </a:extLst>
                </a:gridCol>
                <a:gridCol w="1594469">
                  <a:extLst>
                    <a:ext uri="{9D8B030D-6E8A-4147-A177-3AD203B41FA5}">
                      <a16:colId xmlns:a16="http://schemas.microsoft.com/office/drawing/2014/main" val="20001"/>
                    </a:ext>
                  </a:extLst>
                </a:gridCol>
              </a:tblGrid>
              <a:tr h="716160">
                <a:tc>
                  <a:txBody>
                    <a:bodyPr/>
                    <a:lstStyle/>
                    <a:p>
                      <a:pPr algn="l" defTabSz="914400">
                        <a:tabLst>
                          <a:tab pos="914400" algn="l"/>
                        </a:tabLst>
                      </a:pPr>
                      <a:r>
                        <a:rPr sz="2100">
                          <a:latin typeface="+mn-lt"/>
                          <a:ea typeface="+mn-ea"/>
                          <a:cs typeface="+mn-cs"/>
                        </a:rPr>
                        <a:t>Implementation requires quantitative measurement</a:t>
                      </a:r>
                    </a:p>
                  </a:txBody>
                  <a:tcPr marL="35719" marR="35719" marT="35719" marB="35719"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tabLst>
                          <a:tab pos="914400" algn="l"/>
                        </a:tabLst>
                      </a:pPr>
                      <a:r>
                        <a:rPr sz="2100">
                          <a:latin typeface="+mn-lt"/>
                          <a:ea typeface="+mn-ea"/>
                          <a:cs typeface="+mn-cs"/>
                        </a:rPr>
                        <a:t>75%</a:t>
                      </a:r>
                    </a:p>
                  </a:txBody>
                  <a:tcPr marL="35719" marR="35719" marT="35719" marB="35719"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0"/>
                  </a:ext>
                </a:extLst>
              </a:tr>
              <a:tr h="716160">
                <a:tc>
                  <a:txBody>
                    <a:bodyPr/>
                    <a:lstStyle/>
                    <a:p>
                      <a:pPr algn="l" defTabSz="914400">
                        <a:tabLst>
                          <a:tab pos="914400" algn="l"/>
                        </a:tabLst>
                      </a:pPr>
                      <a:r>
                        <a:rPr sz="2100">
                          <a:latin typeface="+mn-lt"/>
                          <a:ea typeface="+mn-ea"/>
                          <a:cs typeface="+mn-cs"/>
                        </a:rPr>
                        <a:t>Proponent provides guidance on what to measure</a:t>
                      </a:r>
                    </a:p>
                  </a:txBody>
                  <a:tcPr marL="35719" marR="35719" marT="35719" marB="35719"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tabLst>
                          <a:tab pos="914400" algn="l"/>
                        </a:tabLst>
                      </a:pPr>
                      <a:r>
                        <a:rPr sz="2100">
                          <a:latin typeface="+mn-lt"/>
                          <a:ea typeface="+mn-ea"/>
                          <a:cs typeface="+mn-cs"/>
                        </a:rPr>
                        <a:t>68%</a:t>
                      </a:r>
                    </a:p>
                  </a:txBody>
                  <a:tcPr marL="35719" marR="35719" marT="35719" marB="35719"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1"/>
                  </a:ext>
                </a:extLst>
              </a:tr>
              <a:tr h="716160">
                <a:tc>
                  <a:txBody>
                    <a:bodyPr/>
                    <a:lstStyle/>
                    <a:p>
                      <a:pPr algn="l" defTabSz="914400">
                        <a:tabLst>
                          <a:tab pos="914400" algn="l"/>
                        </a:tabLst>
                      </a:pPr>
                      <a:r>
                        <a:rPr sz="2100">
                          <a:latin typeface="+mn-lt"/>
                          <a:ea typeface="+mn-ea"/>
                          <a:cs typeface="+mn-cs"/>
                        </a:rPr>
                        <a:t>Proponent provides technical guidance on valid measurement</a:t>
                      </a:r>
                    </a:p>
                  </a:txBody>
                  <a:tcPr marL="35719" marR="35719" marT="35719" marB="35719"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tabLst>
                          <a:tab pos="914400" algn="l"/>
                        </a:tabLst>
                      </a:pPr>
                      <a:r>
                        <a:rPr sz="2100">
                          <a:latin typeface="+mn-lt"/>
                          <a:ea typeface="+mn-ea"/>
                          <a:cs typeface="+mn-cs"/>
                        </a:rPr>
                        <a:t>&lt;10%</a:t>
                      </a:r>
                    </a:p>
                  </a:txBody>
                  <a:tcPr marL="35719" marR="35719" marT="35719" marB="35719"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2"/>
                  </a:ext>
                </a:extLst>
              </a:tr>
            </a:tbl>
          </a:graphicData>
        </a:graphic>
      </p:graphicFrame>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Value Creation Solutions Measurement Analysis"/>
          <p:cNvSpPr txBox="1">
            <a:spLocks noGrp="1"/>
          </p:cNvSpPr>
          <p:nvPr>
            <p:ph type="title"/>
          </p:nvPr>
        </p:nvSpPr>
        <p:spPr>
          <a:xfrm>
            <a:off x="2325057" y="214756"/>
            <a:ext cx="7358063" cy="562571"/>
          </a:xfrm>
          <a:prstGeom prst="rect">
            <a:avLst/>
          </a:prstGeom>
        </p:spPr>
        <p:txBody>
          <a:bodyPr/>
          <a:lstStyle/>
          <a:p>
            <a:r>
              <a:rPr sz="2000" dirty="0"/>
              <a:t>Value Creation Solutions Measurement Analysis</a:t>
            </a:r>
          </a:p>
        </p:txBody>
      </p:sp>
      <p:sp>
        <p:nvSpPr>
          <p:cNvPr id="230" name="Slide Number"/>
          <p:cNvSpPr txBox="1">
            <a:spLocks noGrp="1"/>
          </p:cNvSpPr>
          <p:nvPr>
            <p:ph type="sldNum" sz="quarter" idx="4294967295"/>
          </p:nvPr>
        </p:nvSpPr>
        <p:spPr>
          <a:xfrm>
            <a:off x="5662565" y="4577163"/>
            <a:ext cx="266098" cy="2973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ctr" defTabSz="410751" hangingPunct="0"/>
            <a:fld id="{86CB4B4D-7CA3-9044-876B-883B54F8677D}" type="slidenum">
              <a:rPr kern="0">
                <a:solidFill>
                  <a:srgbClr val="000000"/>
                </a:solidFill>
                <a:latin typeface="Gill Sans"/>
                <a:sym typeface="Gill Sans"/>
              </a:rPr>
              <a:pPr algn="ctr" defTabSz="410751" hangingPunct="0"/>
              <a:t>12</a:t>
            </a:fld>
            <a:endParaRPr kern="0">
              <a:solidFill>
                <a:srgbClr val="000000"/>
              </a:solidFill>
              <a:latin typeface="Gill Sans"/>
              <a:sym typeface="Gill Sans"/>
            </a:endParaRPr>
          </a:p>
        </p:txBody>
      </p:sp>
      <p:graphicFrame>
        <p:nvGraphicFramePr>
          <p:cNvPr id="231" name="Table"/>
          <p:cNvGraphicFramePr/>
          <p:nvPr/>
        </p:nvGraphicFramePr>
        <p:xfrm>
          <a:off x="3141576" y="1127507"/>
          <a:ext cx="5908848" cy="2749297"/>
        </p:xfrm>
        <a:graphic>
          <a:graphicData uri="http://schemas.openxmlformats.org/drawingml/2006/table">
            <a:tbl>
              <a:tblPr/>
              <a:tblGrid>
                <a:gridCol w="5908848">
                  <a:extLst>
                    <a:ext uri="{9D8B030D-6E8A-4147-A177-3AD203B41FA5}">
                      <a16:colId xmlns:a16="http://schemas.microsoft.com/office/drawing/2014/main" val="20000"/>
                    </a:ext>
                  </a:extLst>
                </a:gridCol>
              </a:tblGrid>
              <a:tr h="658137">
                <a:tc>
                  <a:txBody>
                    <a:bodyPr/>
                    <a:lstStyle/>
                    <a:p>
                      <a:pPr defTabSz="914400">
                        <a:tabLst>
                          <a:tab pos="914400" algn="l"/>
                        </a:tabLst>
                      </a:pPr>
                      <a:r>
                        <a:rPr sz="2100" b="1">
                          <a:latin typeface="+mn-lt"/>
                          <a:ea typeface="+mn-ea"/>
                          <a:cs typeface="+mn-cs"/>
                        </a:rPr>
                        <a:t>Principal measurement categories</a:t>
                      </a:r>
                    </a:p>
                  </a:txBody>
                  <a:tcPr marL="35719" marR="35719" marT="35719" marB="35719"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0"/>
                  </a:ext>
                </a:extLst>
              </a:tr>
              <a:tr h="413219">
                <a:tc>
                  <a:txBody>
                    <a:bodyPr/>
                    <a:lstStyle/>
                    <a:p>
                      <a:pPr algn="l" defTabSz="914400">
                        <a:tabLst>
                          <a:tab pos="914400" algn="l"/>
                        </a:tabLst>
                      </a:pPr>
                      <a:r>
                        <a:rPr sz="2100">
                          <a:latin typeface="+mn-lt"/>
                          <a:ea typeface="+mn-ea"/>
                          <a:cs typeface="+mn-cs"/>
                        </a:rPr>
                        <a:t>1. Intangibles / Intellectual Capital / Data</a:t>
                      </a:r>
                    </a:p>
                  </a:txBody>
                  <a:tcPr marL="35719" marR="35719" marT="35719" marB="35719"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1"/>
                  </a:ext>
                </a:extLst>
              </a:tr>
              <a:tr h="392906">
                <a:tc>
                  <a:txBody>
                    <a:bodyPr/>
                    <a:lstStyle/>
                    <a:p>
                      <a:pPr algn="l" defTabSz="914400">
                        <a:tabLst>
                          <a:tab pos="914400" algn="l"/>
                        </a:tabLst>
                      </a:pPr>
                      <a:r>
                        <a:rPr sz="2100">
                          <a:latin typeface="+mn-lt"/>
                          <a:ea typeface="+mn-ea"/>
                          <a:cs typeface="+mn-cs"/>
                        </a:rPr>
                        <a:t>2. The Capitals</a:t>
                      </a:r>
                    </a:p>
                  </a:txBody>
                  <a:tcPr marL="35719" marR="35719" marT="35719" marB="35719"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2"/>
                  </a:ext>
                </a:extLst>
              </a:tr>
              <a:tr h="433403">
                <a:tc>
                  <a:txBody>
                    <a:bodyPr/>
                    <a:lstStyle/>
                    <a:p>
                      <a:pPr algn="l" defTabSz="914400">
                        <a:tabLst>
                          <a:tab pos="914400" algn="l"/>
                        </a:tabLst>
                      </a:pPr>
                      <a:r>
                        <a:rPr sz="2100">
                          <a:latin typeface="+mn-lt"/>
                          <a:ea typeface="+mn-ea"/>
                          <a:cs typeface="+mn-cs"/>
                        </a:rPr>
                        <a:t>3. Indicators / Metrics</a:t>
                      </a:r>
                    </a:p>
                  </a:txBody>
                  <a:tcPr marL="35719" marR="35719" marT="35719" marB="35719"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3"/>
                  </a:ext>
                </a:extLst>
              </a:tr>
              <a:tr h="404172">
                <a:tc>
                  <a:txBody>
                    <a:bodyPr/>
                    <a:lstStyle/>
                    <a:p>
                      <a:pPr algn="l" defTabSz="914400">
                        <a:tabLst>
                          <a:tab pos="914400" algn="l"/>
                        </a:tabLst>
                      </a:pPr>
                      <a:r>
                        <a:rPr sz="2100">
                          <a:latin typeface="+mn-lt"/>
                          <a:ea typeface="+mn-ea"/>
                          <a:cs typeface="+mn-cs"/>
                        </a:rPr>
                        <a:t>4. Monetized impacts</a:t>
                      </a:r>
                    </a:p>
                  </a:txBody>
                  <a:tcPr marL="35719" marR="35719" marT="35719" marB="35719"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4"/>
                  </a:ext>
                </a:extLst>
              </a:tr>
              <a:tr h="447460">
                <a:tc>
                  <a:txBody>
                    <a:bodyPr/>
                    <a:lstStyle/>
                    <a:p>
                      <a:pPr algn="l" defTabSz="914400">
                        <a:tabLst>
                          <a:tab pos="914400" algn="l"/>
                        </a:tabLst>
                      </a:pPr>
                      <a:r>
                        <a:rPr sz="2100">
                          <a:latin typeface="+mn-lt"/>
                          <a:ea typeface="+mn-ea"/>
                          <a:cs typeface="+mn-cs"/>
                        </a:rPr>
                        <a:t>5. Future value streams and events</a:t>
                      </a:r>
                    </a:p>
                  </a:txBody>
                  <a:tcPr marL="35719" marR="35719" marT="35719" marB="35719"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extLst>
                  <a:ext uri="{0D108BD9-81ED-4DB2-BD59-A6C34878D82A}">
                    <a16:rowId xmlns:a16="http://schemas.microsoft.com/office/drawing/2014/main" val="10005"/>
                  </a:ext>
                </a:extLst>
              </a:tr>
            </a:tbl>
          </a:graphicData>
        </a:graphic>
      </p:graphicFrame>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Measurement fundamentals"/>
          <p:cNvSpPr txBox="1">
            <a:spLocks noGrp="1"/>
          </p:cNvSpPr>
          <p:nvPr>
            <p:ph type="title"/>
          </p:nvPr>
        </p:nvSpPr>
        <p:spPr>
          <a:xfrm>
            <a:off x="2406458" y="197797"/>
            <a:ext cx="7358063" cy="562571"/>
          </a:xfrm>
          <a:prstGeom prst="rect">
            <a:avLst/>
          </a:prstGeom>
        </p:spPr>
        <p:txBody>
          <a:bodyPr/>
          <a:lstStyle/>
          <a:p>
            <a:r>
              <a:rPr sz="2400" dirty="0"/>
              <a:t>4. Measurement fundamentals</a:t>
            </a:r>
          </a:p>
        </p:txBody>
      </p:sp>
      <p:sp>
        <p:nvSpPr>
          <p:cNvPr id="234" name="“Measurement fundamentals” refers to the principles that underlie valid measures.  Measurement approaches that violate these principles can be misleading, incomplete, inaccurate, and lead to conclusions and decisions that differ from those that would be "/>
          <p:cNvSpPr txBox="1">
            <a:spLocks noGrp="1"/>
          </p:cNvSpPr>
          <p:nvPr>
            <p:ph type="body" idx="1"/>
          </p:nvPr>
        </p:nvSpPr>
        <p:spPr>
          <a:xfrm>
            <a:off x="1124607" y="914205"/>
            <a:ext cx="9806152" cy="5213326"/>
          </a:xfrm>
          <a:prstGeom prst="rect">
            <a:avLst/>
          </a:prstGeom>
        </p:spPr>
        <p:txBody>
          <a:bodyPr>
            <a:normAutofit fontScale="77500" lnSpcReduction="20000"/>
          </a:bodyPr>
          <a:lstStyle/>
          <a:p>
            <a:pPr marL="99212" indent="-99212" defTabSz="311814">
              <a:spcBef>
                <a:spcPts val="0"/>
              </a:spcBef>
              <a:buSzPct val="100000"/>
              <a:defRPr sz="2328" b="0"/>
            </a:pPr>
            <a:r>
              <a:rPr dirty="0"/>
              <a:t>“Measurement fundamentals” refers to the principles that underlie valid measures.  Measurement approaches that violate these principles can be misleading, incomplete, inaccurate, and lead to conclusions and decisions that differ from those that would be reached based on valid and precise measures</a:t>
            </a:r>
          </a:p>
          <a:p>
            <a:pPr marL="0" indent="0" defTabSz="311814">
              <a:spcBef>
                <a:spcPts val="0"/>
              </a:spcBef>
              <a:buSzTx/>
              <a:buNone/>
              <a:defRPr sz="2328" b="0"/>
            </a:pPr>
            <a:endParaRPr dirty="0"/>
          </a:p>
          <a:p>
            <a:pPr marL="0" indent="0" defTabSz="311814">
              <a:spcBef>
                <a:spcPts val="0"/>
              </a:spcBef>
              <a:buSzTx/>
              <a:buNone/>
              <a:defRPr sz="2328" b="0"/>
            </a:pPr>
            <a:r>
              <a:rPr dirty="0"/>
              <a:t>• What are the key ingredients for valid measurement?</a:t>
            </a:r>
          </a:p>
          <a:p>
            <a:pPr marL="0" indent="0" defTabSz="311814">
              <a:spcBef>
                <a:spcPts val="0"/>
              </a:spcBef>
              <a:buSzTx/>
              <a:buNone/>
              <a:defRPr sz="2328" b="0"/>
            </a:pPr>
            <a:endParaRPr dirty="0"/>
          </a:p>
          <a:p>
            <a:pPr marL="354333" lvl="1" indent="-198426" defTabSz="311814">
              <a:spcBef>
                <a:spcPts val="0"/>
              </a:spcBef>
              <a:buSzPct val="100000"/>
              <a:buAutoNum type="arabicPeriod"/>
              <a:defRPr sz="2328" b="0"/>
            </a:pPr>
            <a:r>
              <a:rPr dirty="0"/>
              <a:t>Like objects of measurement (e.g. apples to apples)</a:t>
            </a:r>
          </a:p>
          <a:p>
            <a:pPr marL="0" indent="0" defTabSz="311814">
              <a:spcBef>
                <a:spcPts val="0"/>
              </a:spcBef>
              <a:buSzTx/>
              <a:buNone/>
              <a:defRPr sz="2328" b="0"/>
            </a:pPr>
            <a:endParaRPr dirty="0"/>
          </a:p>
          <a:p>
            <a:pPr marL="354333" lvl="1" indent="-198426" defTabSz="311814">
              <a:spcBef>
                <a:spcPts val="0"/>
              </a:spcBef>
              <a:buSzPct val="100000"/>
              <a:buAutoNum type="arabicPeriod" startAt="2"/>
              <a:defRPr sz="2328" b="0"/>
            </a:pPr>
            <a:r>
              <a:rPr dirty="0"/>
              <a:t>Like properties of measurement (e.g. quantity versus roundness versus cost, etc.)</a:t>
            </a:r>
          </a:p>
          <a:p>
            <a:pPr marL="0" indent="0" defTabSz="311814">
              <a:spcBef>
                <a:spcPts val="0"/>
              </a:spcBef>
              <a:buSzTx/>
              <a:buNone/>
              <a:defRPr sz="2328" b="0"/>
            </a:pPr>
            <a:endParaRPr dirty="0"/>
          </a:p>
          <a:p>
            <a:pPr marL="354333" lvl="1" indent="-198426" defTabSz="311814">
              <a:spcBef>
                <a:spcPts val="0"/>
              </a:spcBef>
              <a:buSzPct val="100000"/>
              <a:buAutoNum type="arabicPeriod" startAt="3"/>
              <a:defRPr sz="2328" b="0"/>
            </a:pPr>
            <a:r>
              <a:rPr dirty="0"/>
              <a:t>Like unit of measure (quantity, currency, etc.)</a:t>
            </a:r>
          </a:p>
          <a:p>
            <a:pPr marL="0" indent="0" defTabSz="311814">
              <a:spcBef>
                <a:spcPts val="0"/>
              </a:spcBef>
              <a:buSzTx/>
              <a:buNone/>
              <a:defRPr sz="2328" b="0"/>
            </a:pPr>
            <a:endParaRPr dirty="0"/>
          </a:p>
          <a:p>
            <a:pPr marL="354333" lvl="1" indent="-198426" defTabSz="311814">
              <a:spcBef>
                <a:spcPts val="0"/>
              </a:spcBef>
              <a:buSzPct val="100000"/>
              <a:buAutoNum type="arabicPeriod" startAt="4"/>
              <a:defRPr sz="2328" b="0"/>
            </a:pPr>
            <a:r>
              <a:rPr dirty="0"/>
              <a:t>Like precision based on the scale (e.g. nominal, ordinal, interval, ratio)</a:t>
            </a:r>
          </a:p>
          <a:p>
            <a:pPr marL="0" indent="0" defTabSz="311814">
              <a:spcBef>
                <a:spcPts val="0"/>
              </a:spcBef>
              <a:buSzTx/>
              <a:buNone/>
              <a:defRPr sz="2328" b="0"/>
            </a:pPr>
            <a:endParaRPr dirty="0"/>
          </a:p>
          <a:p>
            <a:pPr marL="354333" lvl="1" indent="-198426" defTabSz="311814">
              <a:spcBef>
                <a:spcPts val="0"/>
              </a:spcBef>
              <a:buSzPct val="100000"/>
              <a:buAutoNum type="arabicPeriod" startAt="5"/>
              <a:defRPr sz="2328" b="0"/>
            </a:pPr>
            <a:r>
              <a:rPr dirty="0"/>
              <a:t>Commensurability: when can I validly add or subtract one measure from another?</a:t>
            </a:r>
          </a:p>
          <a:p>
            <a:pPr marL="354333" lvl="1" indent="-198426" defTabSz="311814">
              <a:spcBef>
                <a:spcPts val="0"/>
              </a:spcBef>
              <a:buSzPct val="100000"/>
              <a:buAutoNum type="arabicPeriod" startAt="5"/>
              <a:defRPr sz="2328" b="0"/>
            </a:pPr>
            <a:endParaRPr dirty="0"/>
          </a:p>
          <a:p>
            <a:pPr marL="0" lvl="1" indent="155907" defTabSz="311814">
              <a:spcBef>
                <a:spcPts val="0"/>
              </a:spcBef>
              <a:buSzTx/>
              <a:buNone/>
              <a:defRPr sz="2328" i="1"/>
            </a:pPr>
            <a:endParaRPr dirty="0"/>
          </a:p>
          <a:p>
            <a:pPr marL="0" lvl="1" indent="155907" defTabSz="311814">
              <a:spcBef>
                <a:spcPts val="0"/>
              </a:spcBef>
              <a:buSzTx/>
              <a:buNone/>
              <a:defRPr sz="2328" i="1"/>
            </a:pPr>
            <a:r>
              <a:rPr dirty="0"/>
              <a:t>Measurement fundamentals are “baked in” to the traditional transaction-centric accounting paradigm, but need to be specifically considered outside that paradigm</a:t>
            </a:r>
          </a:p>
        </p:txBody>
      </p:sp>
      <p:sp>
        <p:nvSpPr>
          <p:cNvPr id="235" name="Slide Number"/>
          <p:cNvSpPr txBox="1">
            <a:spLocks noGrp="1"/>
          </p:cNvSpPr>
          <p:nvPr>
            <p:ph type="sldNum" sz="quarter" idx="4294967295"/>
          </p:nvPr>
        </p:nvSpPr>
        <p:spPr>
          <a:xfrm>
            <a:off x="5662565" y="4577163"/>
            <a:ext cx="266098" cy="2973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ctr" defTabSz="410751" hangingPunct="0"/>
            <a:fld id="{86CB4B4D-7CA3-9044-876B-883B54F8677D}" type="slidenum">
              <a:rPr kern="0">
                <a:solidFill>
                  <a:srgbClr val="000000"/>
                </a:solidFill>
                <a:latin typeface="Gill Sans"/>
                <a:sym typeface="Gill Sans"/>
              </a:rPr>
              <a:pPr algn="ctr" defTabSz="410751" hangingPunct="0"/>
              <a:t>13</a:t>
            </a:fld>
            <a:endParaRPr kern="0">
              <a:solidFill>
                <a:srgbClr val="000000"/>
              </a:solidFill>
              <a:latin typeface="Gill Sans"/>
              <a:sym typeface="Gill Sans"/>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Measurement in the transaction-centric accounting paradigm"/>
          <p:cNvSpPr txBox="1">
            <a:spLocks noGrp="1"/>
          </p:cNvSpPr>
          <p:nvPr>
            <p:ph type="title"/>
          </p:nvPr>
        </p:nvSpPr>
        <p:spPr>
          <a:xfrm>
            <a:off x="2416968" y="512282"/>
            <a:ext cx="7358063" cy="562570"/>
          </a:xfrm>
          <a:prstGeom prst="rect">
            <a:avLst/>
          </a:prstGeom>
        </p:spPr>
        <p:txBody>
          <a:bodyPr/>
          <a:lstStyle>
            <a:lvl1pPr defTabSz="455675">
              <a:defRPr sz="2340"/>
            </a:lvl1pPr>
          </a:lstStyle>
          <a:p>
            <a:r>
              <a:t>5. Applying measurement fundamentals to value creation solutions: emerging insights </a:t>
            </a:r>
          </a:p>
        </p:txBody>
      </p:sp>
      <p:sp>
        <p:nvSpPr>
          <p:cNvPr id="238" name="Many people assume that accounting measures assets and liabilities, but this is incorrect.…"/>
          <p:cNvSpPr txBox="1">
            <a:spLocks noGrp="1"/>
          </p:cNvSpPr>
          <p:nvPr>
            <p:ph type="body" idx="1"/>
          </p:nvPr>
        </p:nvSpPr>
        <p:spPr>
          <a:xfrm>
            <a:off x="777766" y="2011327"/>
            <a:ext cx="10594427" cy="4452536"/>
          </a:xfrm>
          <a:prstGeom prst="rect">
            <a:avLst/>
          </a:prstGeom>
        </p:spPr>
        <p:txBody>
          <a:bodyPr>
            <a:normAutofit fontScale="92500" lnSpcReduction="10000"/>
          </a:bodyPr>
          <a:lstStyle/>
          <a:p>
            <a:pPr marL="102281" indent="-102281" defTabSz="321457">
              <a:spcBef>
                <a:spcPts val="0"/>
              </a:spcBef>
              <a:buSzPct val="100000"/>
              <a:defRPr sz="2600" b="0"/>
            </a:pPr>
            <a:r>
              <a:rPr dirty="0"/>
              <a:t>Many people assume that accounting measures assets and liabilities, but this is incorrect. </a:t>
            </a:r>
            <a:endParaRPr i="1" dirty="0"/>
          </a:p>
          <a:p>
            <a:pPr marL="228839" indent="-102281" defTabSz="321457">
              <a:spcBef>
                <a:spcPts val="0"/>
              </a:spcBef>
              <a:buSzPct val="100000"/>
              <a:buChar char="-"/>
              <a:defRPr sz="2600" b="0"/>
            </a:pPr>
            <a:r>
              <a:rPr dirty="0"/>
              <a:t>The principal </a:t>
            </a:r>
            <a:r>
              <a:rPr i="1" dirty="0"/>
              <a:t>object</a:t>
            </a:r>
            <a:r>
              <a:rPr dirty="0"/>
              <a:t> that traditional accounting measures is </a:t>
            </a:r>
            <a:r>
              <a:rPr i="1" dirty="0"/>
              <a:t>a transaction</a:t>
            </a:r>
          </a:p>
          <a:p>
            <a:pPr marL="228839" indent="-102281" defTabSz="321457">
              <a:spcBef>
                <a:spcPts val="0"/>
              </a:spcBef>
              <a:buSzPct val="100000"/>
              <a:buChar char="-"/>
              <a:defRPr sz="2600" b="0"/>
            </a:pPr>
            <a:r>
              <a:rPr dirty="0"/>
              <a:t>The </a:t>
            </a:r>
            <a:r>
              <a:rPr i="1" dirty="0"/>
              <a:t>property</a:t>
            </a:r>
            <a:r>
              <a:rPr dirty="0"/>
              <a:t> measured is transaction value (which could be counted as revenue or cost)</a:t>
            </a:r>
          </a:p>
          <a:p>
            <a:pPr marL="228839" indent="-102281" defTabSz="321457">
              <a:spcBef>
                <a:spcPts val="0"/>
              </a:spcBef>
              <a:buSzPct val="100000"/>
              <a:buChar char="-"/>
              <a:defRPr sz="2600" b="0"/>
            </a:pPr>
            <a:r>
              <a:rPr dirty="0"/>
              <a:t>The </a:t>
            </a:r>
            <a:r>
              <a:rPr i="1" dirty="0"/>
              <a:t>unit of measure</a:t>
            </a:r>
            <a:r>
              <a:rPr dirty="0"/>
              <a:t> is currency as of the date of the transaction</a:t>
            </a:r>
          </a:p>
          <a:p>
            <a:pPr marL="228839" indent="-102281" defTabSz="321457">
              <a:spcBef>
                <a:spcPts val="0"/>
              </a:spcBef>
              <a:buSzPct val="100000"/>
              <a:buChar char="-"/>
              <a:defRPr sz="2600" b="0"/>
            </a:pPr>
            <a:r>
              <a:rPr dirty="0"/>
              <a:t>The </a:t>
            </a:r>
            <a:r>
              <a:rPr i="1" dirty="0"/>
              <a:t>scale and precision</a:t>
            </a:r>
            <a:r>
              <a:rPr dirty="0"/>
              <a:t> for currency is </a:t>
            </a:r>
            <a:r>
              <a:rPr dirty="0" smtClean="0"/>
              <a:t>ratio</a:t>
            </a:r>
            <a:endParaRPr dirty="0"/>
          </a:p>
          <a:p>
            <a:pPr marL="102281" indent="-102281" defTabSz="321457">
              <a:spcBef>
                <a:spcPts val="844"/>
              </a:spcBef>
              <a:buSzPct val="100000"/>
              <a:defRPr sz="2600" b="0"/>
            </a:pPr>
            <a:r>
              <a:rPr dirty="0"/>
              <a:t>The fact that traditional accounting measures are based on third-party transactions is arguably one of its greatest strengths as well as its most important inherent limitation, if what we want to measure cannot be measured using a transaction (such as value creation in advance of its realization through a transaction)</a:t>
            </a:r>
          </a:p>
        </p:txBody>
      </p:sp>
      <p:sp>
        <p:nvSpPr>
          <p:cNvPr id="239" name="Slide Number"/>
          <p:cNvSpPr txBox="1">
            <a:spLocks noGrp="1"/>
          </p:cNvSpPr>
          <p:nvPr>
            <p:ph type="sldNum" sz="quarter" idx="4294967295"/>
          </p:nvPr>
        </p:nvSpPr>
        <p:spPr>
          <a:xfrm>
            <a:off x="5662565" y="4577163"/>
            <a:ext cx="266098" cy="2973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ctr" defTabSz="410751" hangingPunct="0"/>
            <a:fld id="{86CB4B4D-7CA3-9044-876B-883B54F8677D}" type="slidenum">
              <a:rPr kern="0">
                <a:solidFill>
                  <a:srgbClr val="000000"/>
                </a:solidFill>
                <a:latin typeface="Gill Sans"/>
                <a:sym typeface="Gill Sans"/>
              </a:rPr>
              <a:pPr algn="ctr" defTabSz="410751" hangingPunct="0"/>
              <a:t>14</a:t>
            </a:fld>
            <a:endParaRPr kern="0">
              <a:solidFill>
                <a:srgbClr val="000000"/>
              </a:solidFill>
              <a:latin typeface="Gill Sans"/>
              <a:sym typeface="Gill Sans"/>
            </a:endParaRPr>
          </a:p>
        </p:txBody>
      </p:sp>
      <p:sp>
        <p:nvSpPr>
          <p:cNvPr id="240" name="The transaction-centric accounting paradigm"/>
          <p:cNvSpPr txBox="1"/>
          <p:nvPr/>
        </p:nvSpPr>
        <p:spPr>
          <a:xfrm>
            <a:off x="3842281" y="1454221"/>
            <a:ext cx="4082850" cy="331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400" b="1"/>
            </a:lvl1pPr>
          </a:lstStyle>
          <a:p>
            <a:pPr algn="ctr" defTabSz="410751" hangingPunct="0"/>
            <a:r>
              <a:rPr sz="1687" kern="0">
                <a:solidFill>
                  <a:srgbClr val="000000"/>
                </a:solidFill>
                <a:latin typeface="Gill Sans"/>
                <a:sym typeface="Gill Sans"/>
              </a:rPr>
              <a:t>The transaction-centric accounting paradigm</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ome technical measurement issues relating to intangibles (including some components of IC and data)"/>
          <p:cNvSpPr txBox="1">
            <a:spLocks noGrp="1"/>
          </p:cNvSpPr>
          <p:nvPr>
            <p:ph type="title"/>
          </p:nvPr>
        </p:nvSpPr>
        <p:spPr>
          <a:xfrm>
            <a:off x="2075454" y="958433"/>
            <a:ext cx="7358063" cy="562571"/>
          </a:xfrm>
          <a:prstGeom prst="rect">
            <a:avLst/>
          </a:prstGeom>
        </p:spPr>
        <p:txBody>
          <a:bodyPr/>
          <a:lstStyle/>
          <a:p>
            <a:r>
              <a:t>Intangibles</a:t>
            </a:r>
          </a:p>
        </p:txBody>
      </p:sp>
      <p:sp>
        <p:nvSpPr>
          <p:cNvPr id="243" name="Accountants are quite happy to recognize intangibles if there is a transaction, in which case the intangibles are recorded as an asset, amortized as appropriate, and tested for impairment in the same way that tangibles are recorded, amortized, and tested"/>
          <p:cNvSpPr txBox="1">
            <a:spLocks noGrp="1"/>
          </p:cNvSpPr>
          <p:nvPr>
            <p:ph type="body" idx="1"/>
          </p:nvPr>
        </p:nvSpPr>
        <p:spPr>
          <a:xfrm>
            <a:off x="1236281" y="886852"/>
            <a:ext cx="9540762" cy="5830609"/>
          </a:xfrm>
          <a:prstGeom prst="rect">
            <a:avLst/>
          </a:prstGeom>
        </p:spPr>
        <p:txBody>
          <a:bodyPr>
            <a:normAutofit fontScale="77500" lnSpcReduction="20000"/>
          </a:bodyPr>
          <a:lstStyle/>
          <a:p>
            <a:pPr marL="102281" indent="-102281" defTabSz="321457">
              <a:spcBef>
                <a:spcPts val="0"/>
              </a:spcBef>
              <a:buSzPct val="100000"/>
              <a:defRPr sz="2400" b="0"/>
            </a:pPr>
            <a:endParaRPr dirty="0"/>
          </a:p>
          <a:p>
            <a:pPr marL="102281" indent="-102281" defTabSz="321457">
              <a:spcBef>
                <a:spcPts val="0"/>
              </a:spcBef>
              <a:buSzPct val="100000"/>
              <a:defRPr sz="2400" b="0"/>
            </a:pPr>
            <a:endParaRPr dirty="0"/>
          </a:p>
          <a:p>
            <a:pPr marL="102281" indent="-102281" defTabSz="321457">
              <a:spcBef>
                <a:spcPts val="0"/>
              </a:spcBef>
              <a:buSzPct val="100000"/>
              <a:defRPr sz="2400" b="0"/>
            </a:pPr>
            <a:r>
              <a:rPr dirty="0"/>
              <a:t> Intangibles that arise from a transaction, and self-generated intangibles that meet specific criteria may appear on balance sheets measured at cost (or less if value impaired)</a:t>
            </a:r>
          </a:p>
          <a:p>
            <a:pPr marL="0" indent="0" defTabSz="321457">
              <a:spcBef>
                <a:spcPts val="0"/>
              </a:spcBef>
              <a:buSzTx/>
              <a:buNone/>
              <a:defRPr sz="2400" b="0"/>
            </a:pPr>
            <a:endParaRPr dirty="0"/>
          </a:p>
          <a:p>
            <a:pPr marL="102281" indent="-102281" defTabSz="321457">
              <a:spcBef>
                <a:spcPts val="0"/>
              </a:spcBef>
              <a:buSzPct val="100000"/>
              <a:defRPr sz="2400" b="0"/>
            </a:pPr>
            <a:r>
              <a:rPr dirty="0"/>
              <a:t> For most intangibles the concept of market or fair value doesn’t apply for three main reasons:</a:t>
            </a:r>
          </a:p>
          <a:p>
            <a:pPr marL="182646" lvl="1" indent="-102281" defTabSz="321457">
              <a:spcBef>
                <a:spcPts val="0"/>
              </a:spcBef>
              <a:buSzPct val="100000"/>
              <a:buChar char="-"/>
              <a:defRPr sz="2400" b="0"/>
            </a:pPr>
            <a:r>
              <a:rPr dirty="0"/>
              <a:t>  Many intangibles are non-tradeable (company culture, reputation, etc.)</a:t>
            </a:r>
          </a:p>
          <a:p>
            <a:pPr marL="182646" lvl="1" indent="-102281" defTabSz="321457">
              <a:spcBef>
                <a:spcPts val="0"/>
              </a:spcBef>
              <a:buSzPct val="100000"/>
              <a:buChar char="-"/>
              <a:defRPr sz="2400" b="0"/>
            </a:pPr>
            <a:r>
              <a:rPr dirty="0"/>
              <a:t>  Even for tradeable intangibles (e.g. patents, data), comparable market values rarely exist</a:t>
            </a:r>
          </a:p>
          <a:p>
            <a:pPr marL="182646" lvl="1" indent="-102281" defTabSz="321457">
              <a:spcBef>
                <a:spcPts val="0"/>
              </a:spcBef>
              <a:buSzPct val="100000"/>
              <a:buChar char="-"/>
              <a:defRPr sz="2400" b="0"/>
            </a:pPr>
            <a:r>
              <a:rPr dirty="0"/>
              <a:t>  For most intangibles, the value streams they can generate depends on context,  and most have limited value outside a relevant context.  To illustrate, the value Patent A can generate for Company B differs from that it could generate for Company C depending on each company’s “complementary business assets”.  Patent A on its own has very limited value.</a:t>
            </a:r>
          </a:p>
          <a:p>
            <a:pPr marL="0" lvl="1" indent="160729" defTabSz="321457">
              <a:spcBef>
                <a:spcPts val="0"/>
              </a:spcBef>
              <a:buSzTx/>
              <a:buNone/>
              <a:defRPr sz="2400" b="0"/>
            </a:pPr>
            <a:endParaRPr dirty="0"/>
          </a:p>
          <a:p>
            <a:pPr marL="169188" indent="-169188" defTabSz="321457">
              <a:spcBef>
                <a:spcPts val="0"/>
              </a:spcBef>
              <a:buSzPct val="100000"/>
              <a:defRPr sz="2400" b="0"/>
            </a:pPr>
            <a:r>
              <a:rPr dirty="0"/>
              <a:t>The value concept that does work for intangibles is “incremental value-in-use” based on the extent to which an intangible contributes to future value streams in the company context(s)</a:t>
            </a:r>
          </a:p>
          <a:p>
            <a:pPr marL="102281" indent="-102281" defTabSz="321457">
              <a:spcBef>
                <a:spcPts val="0"/>
              </a:spcBef>
              <a:buSzPct val="100000"/>
              <a:defRPr sz="2400" b="0"/>
            </a:pPr>
            <a:endParaRPr dirty="0"/>
          </a:p>
          <a:p>
            <a:pPr marL="102281" indent="-102281" defTabSz="321457">
              <a:spcBef>
                <a:spcPts val="0"/>
              </a:spcBef>
              <a:buSzPct val="100000"/>
              <a:defRPr sz="2400" b="0"/>
            </a:pPr>
            <a:r>
              <a:rPr dirty="0"/>
              <a:t>Advocacy efforts promoting better disclosure of intangibles should focus on supplementary information about intangibles, including cost and incremental value-in-use</a:t>
            </a:r>
          </a:p>
        </p:txBody>
      </p:sp>
      <p:sp>
        <p:nvSpPr>
          <p:cNvPr id="245" name="Measurement in the transaction-centric accounting paradigm"/>
          <p:cNvSpPr txBox="1"/>
          <p:nvPr/>
        </p:nvSpPr>
        <p:spPr>
          <a:xfrm>
            <a:off x="1061545" y="395863"/>
            <a:ext cx="9890234" cy="562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Autofit/>
          </a:bodyPr>
          <a:lstStyle>
            <a:lvl1pPr defTabSz="455675">
              <a:defRPr sz="2340" b="1"/>
            </a:lvl1pPr>
          </a:lstStyle>
          <a:p>
            <a:pPr algn="ctr" defTabSz="320385" hangingPunct="0"/>
            <a:r>
              <a:rPr sz="1800" kern="0" dirty="0">
                <a:solidFill>
                  <a:srgbClr val="000000"/>
                </a:solidFill>
                <a:latin typeface="Gill Sans"/>
                <a:sym typeface="Gill Sans"/>
              </a:rPr>
              <a:t>Applying measurement fundamentals to value creation solutions: emerging insights </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ome technical measurement issues relating to “the capitals”"/>
          <p:cNvSpPr txBox="1">
            <a:spLocks noGrp="1"/>
          </p:cNvSpPr>
          <p:nvPr>
            <p:ph type="title"/>
          </p:nvPr>
        </p:nvSpPr>
        <p:spPr>
          <a:xfrm>
            <a:off x="2192370" y="1024264"/>
            <a:ext cx="7358063" cy="562571"/>
          </a:xfrm>
          <a:prstGeom prst="rect">
            <a:avLst/>
          </a:prstGeom>
        </p:spPr>
        <p:txBody>
          <a:bodyPr/>
          <a:lstStyle/>
          <a:p>
            <a:r>
              <a:t>The Capitals</a:t>
            </a:r>
          </a:p>
        </p:txBody>
      </p:sp>
      <p:sp>
        <p:nvSpPr>
          <p:cNvPr id="248" name="With the exception of financial capital (for which the underlying object is transactions), the other capitals (manufactured, intellectual, human, social and relationship, and natural) are constructs, not objects that can be measured.  If these constructs"/>
          <p:cNvSpPr txBox="1">
            <a:spLocks noGrp="1"/>
          </p:cNvSpPr>
          <p:nvPr>
            <p:ph type="body" idx="1"/>
          </p:nvPr>
        </p:nvSpPr>
        <p:spPr>
          <a:xfrm>
            <a:off x="1902688" y="1722250"/>
            <a:ext cx="8232792" cy="4350586"/>
          </a:xfrm>
          <a:prstGeom prst="rect">
            <a:avLst/>
          </a:prstGeom>
        </p:spPr>
        <p:txBody>
          <a:bodyPr>
            <a:normAutofit fontScale="77500" lnSpcReduction="20000"/>
          </a:bodyPr>
          <a:lstStyle/>
          <a:p>
            <a:pPr marL="102281" indent="-102281" defTabSz="321457">
              <a:spcBef>
                <a:spcPts val="0"/>
              </a:spcBef>
              <a:buSzPct val="100000"/>
              <a:defRPr sz="2400" b="0"/>
            </a:pPr>
            <a:r>
              <a:rPr dirty="0"/>
              <a:t> With the exception of financial capital (for which the underlying object is transactions), the other capitals (which depending on the specific framework may include manufactured, intellectual, human, social and relationship, and natural) are </a:t>
            </a:r>
            <a:r>
              <a:rPr i="1" dirty="0"/>
              <a:t>constructs, </a:t>
            </a:r>
            <a:r>
              <a:rPr dirty="0"/>
              <a:t>not objects that can be measured</a:t>
            </a:r>
          </a:p>
          <a:p>
            <a:pPr marL="102281" indent="-102281" defTabSz="321457">
              <a:spcBef>
                <a:spcPts val="0"/>
              </a:spcBef>
              <a:buSzPct val="100000"/>
              <a:defRPr sz="2400" b="0"/>
            </a:pPr>
            <a:endParaRPr dirty="0"/>
          </a:p>
          <a:p>
            <a:pPr marL="102281" indent="-102281" defTabSz="321457">
              <a:spcBef>
                <a:spcPts val="0"/>
              </a:spcBef>
              <a:buSzPct val="100000"/>
              <a:defRPr sz="2400" b="0"/>
            </a:pPr>
            <a:r>
              <a:rPr dirty="0"/>
              <a:t>If these constructs are disaggregated sufficiently to become measurable, the underlying objects, properties, and units of measure are diverse and not commensurable.  So while thinking about the stocks of capitals works as a conceptual analogy and supports value creation from a process perspective, it is not technically possible to measure the value of stocks of non-financial capitals in a valid way</a:t>
            </a:r>
          </a:p>
          <a:p>
            <a:pPr marL="102281" indent="-102281" defTabSz="321457">
              <a:spcBef>
                <a:spcPts val="0"/>
              </a:spcBef>
              <a:buSzPct val="100000"/>
              <a:defRPr sz="2400" b="0"/>
            </a:pPr>
            <a:endParaRPr dirty="0"/>
          </a:p>
          <a:p>
            <a:pPr marL="102281" indent="-102281" defTabSz="321457">
              <a:spcBef>
                <a:spcPts val="0"/>
              </a:spcBef>
              <a:buSzPct val="100000"/>
              <a:defRPr sz="2400" b="0"/>
            </a:pPr>
            <a:r>
              <a:rPr dirty="0"/>
              <a:t> As a result, quantitative measures related to the capitals are usually expressed as metrics or indicators</a:t>
            </a:r>
          </a:p>
          <a:p>
            <a:pPr marL="102281" indent="-102281" defTabSz="321457">
              <a:spcBef>
                <a:spcPts val="0"/>
              </a:spcBef>
              <a:buSzPct val="100000"/>
              <a:defRPr sz="2400" b="0"/>
            </a:pPr>
            <a:endParaRPr dirty="0"/>
          </a:p>
          <a:p>
            <a:pPr marL="102281" indent="-102281" defTabSz="321457">
              <a:spcBef>
                <a:spcPts val="0"/>
              </a:spcBef>
              <a:buSzPct val="100000"/>
              <a:defRPr sz="2400" b="0"/>
            </a:pPr>
            <a:r>
              <a:rPr dirty="0"/>
              <a:t>From a value measurement perspective, it may be easier to quantify many of the underlying components of the capitals as </a:t>
            </a:r>
            <a:r>
              <a:rPr i="1" dirty="0"/>
              <a:t>flows</a:t>
            </a:r>
            <a:r>
              <a:rPr dirty="0"/>
              <a:t> (aka value streams) than </a:t>
            </a:r>
            <a:r>
              <a:rPr i="1" dirty="0"/>
              <a:t>stocks</a:t>
            </a:r>
          </a:p>
        </p:txBody>
      </p:sp>
      <p:sp>
        <p:nvSpPr>
          <p:cNvPr id="249" name="Slide Number"/>
          <p:cNvSpPr txBox="1">
            <a:spLocks noGrp="1"/>
          </p:cNvSpPr>
          <p:nvPr>
            <p:ph type="sldNum" sz="quarter" idx="4294967295"/>
          </p:nvPr>
        </p:nvSpPr>
        <p:spPr>
          <a:xfrm>
            <a:off x="5662565" y="4577163"/>
            <a:ext cx="266098" cy="2973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ctr" defTabSz="410751" hangingPunct="0"/>
            <a:fld id="{86CB4B4D-7CA3-9044-876B-883B54F8677D}" type="slidenum">
              <a:rPr kern="0">
                <a:solidFill>
                  <a:srgbClr val="000000"/>
                </a:solidFill>
                <a:latin typeface="Gill Sans"/>
                <a:sym typeface="Gill Sans"/>
              </a:rPr>
              <a:pPr algn="ctr" defTabSz="410751" hangingPunct="0"/>
              <a:t>16</a:t>
            </a:fld>
            <a:endParaRPr kern="0">
              <a:solidFill>
                <a:srgbClr val="000000"/>
              </a:solidFill>
              <a:latin typeface="Gill Sans"/>
              <a:sym typeface="Gill Sans"/>
            </a:endParaRPr>
          </a:p>
        </p:txBody>
      </p:sp>
      <p:sp>
        <p:nvSpPr>
          <p:cNvPr id="250" name="Measurement in the transaction-centric accounting paradigm"/>
          <p:cNvSpPr txBox="1"/>
          <p:nvPr/>
        </p:nvSpPr>
        <p:spPr>
          <a:xfrm>
            <a:off x="1313793" y="224744"/>
            <a:ext cx="9270124" cy="664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rmAutofit/>
          </a:bodyPr>
          <a:lstStyle>
            <a:lvl1pPr defTabSz="455675">
              <a:defRPr sz="2340" b="1"/>
            </a:lvl1pPr>
          </a:lstStyle>
          <a:p>
            <a:pPr algn="ctr" defTabSz="320385" hangingPunct="0"/>
            <a:r>
              <a:rPr sz="1800" kern="0" dirty="0">
                <a:solidFill>
                  <a:srgbClr val="000000"/>
                </a:solidFill>
                <a:latin typeface="Gill Sans"/>
                <a:sym typeface="Gill Sans"/>
              </a:rPr>
              <a:t>Applying measurement fundamentals to value creation solutions: emerging insights </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ome technical measurement issues relating to “metrics or indicators frameworks” (also applies to benchmarking and analytics)"/>
          <p:cNvSpPr txBox="1">
            <a:spLocks noGrp="1"/>
          </p:cNvSpPr>
          <p:nvPr>
            <p:ph type="title"/>
          </p:nvPr>
        </p:nvSpPr>
        <p:spPr>
          <a:xfrm>
            <a:off x="2011906" y="778086"/>
            <a:ext cx="7833513" cy="828020"/>
          </a:xfrm>
          <a:prstGeom prst="rect">
            <a:avLst/>
          </a:prstGeom>
        </p:spPr>
        <p:txBody>
          <a:bodyPr/>
          <a:lstStyle/>
          <a:p>
            <a:r>
              <a:rPr dirty="0"/>
              <a:t>Metrics and Indicators Frameworks (including ESG frameworks)</a:t>
            </a:r>
          </a:p>
        </p:txBody>
      </p:sp>
      <p:sp>
        <p:nvSpPr>
          <p:cNvPr id="253" name="There are two principal measurement challenges that arise related to any framework of metrics or indicators…"/>
          <p:cNvSpPr txBox="1">
            <a:spLocks noGrp="1"/>
          </p:cNvSpPr>
          <p:nvPr>
            <p:ph type="body" idx="1"/>
          </p:nvPr>
        </p:nvSpPr>
        <p:spPr>
          <a:xfrm>
            <a:off x="1061545" y="1686781"/>
            <a:ext cx="9837683" cy="4703603"/>
          </a:xfrm>
          <a:prstGeom prst="rect">
            <a:avLst/>
          </a:prstGeom>
        </p:spPr>
        <p:txBody>
          <a:bodyPr>
            <a:normAutofit fontScale="85000" lnSpcReduction="20000"/>
          </a:bodyPr>
          <a:lstStyle/>
          <a:p>
            <a:pPr marL="102281" indent="-102281" defTabSz="321457">
              <a:spcBef>
                <a:spcPts val="0"/>
              </a:spcBef>
              <a:buSzPct val="100000"/>
              <a:defRPr sz="2400" b="0"/>
            </a:pPr>
            <a:r>
              <a:rPr dirty="0"/>
              <a:t> There are two principal technical measurement challenges that arise related to any framework of metrics or indicators</a:t>
            </a:r>
          </a:p>
          <a:p>
            <a:pPr marL="102281" indent="-102281" defTabSz="321457">
              <a:spcBef>
                <a:spcPts val="0"/>
              </a:spcBef>
              <a:buSzPct val="100000"/>
              <a:defRPr sz="2400" b="0"/>
            </a:pPr>
            <a:endParaRPr dirty="0"/>
          </a:p>
          <a:p>
            <a:pPr marL="744113" lvl="1" indent="-297645" defTabSz="321457">
              <a:spcBef>
                <a:spcPts val="844"/>
              </a:spcBef>
              <a:buSzPct val="100000"/>
              <a:buAutoNum type="arabicPeriod"/>
              <a:defRPr sz="2400" b="0"/>
            </a:pPr>
            <a:r>
              <a:rPr dirty="0"/>
              <a:t>Given that a framework is necessarily selective and arbitrary based on the chosen metrics or indicators, how can we know that the framework “faithfully represents” the underlying reality? </a:t>
            </a:r>
          </a:p>
          <a:p>
            <a:pPr marL="744113" lvl="1" indent="-297645" defTabSz="321457">
              <a:spcBef>
                <a:spcPts val="844"/>
              </a:spcBef>
              <a:buSzPct val="100000"/>
              <a:buAutoNum type="arabicPeriod"/>
              <a:defRPr sz="2400" b="0"/>
            </a:pPr>
            <a:r>
              <a:rPr dirty="0"/>
              <a:t>How does a user achieve a “holistic perspective” on value or performance from a framework of metrics or indicators?  In accounting, comparing composite values such as net income, net assets, and net cash flow provides a holistic perspective on overall financial performance, and whether overall financial performance is getting better or worse over time.  How does one achieve a similar overall understanding from a metrics or indicators framework?</a:t>
            </a:r>
          </a:p>
          <a:p>
            <a:pPr marL="744113" lvl="1" indent="-297645" defTabSz="321457">
              <a:spcBef>
                <a:spcPts val="844"/>
              </a:spcBef>
              <a:buSzPct val="100000"/>
              <a:buAutoNum type="arabicPeriod"/>
              <a:defRPr sz="2400" b="0"/>
            </a:pPr>
            <a:endParaRPr dirty="0"/>
          </a:p>
          <a:p>
            <a:pPr marL="102281" indent="-102281" defTabSz="321457">
              <a:spcBef>
                <a:spcPts val="0"/>
              </a:spcBef>
              <a:buSzPct val="100000"/>
              <a:defRPr sz="2400" b="0"/>
            </a:pPr>
            <a:r>
              <a:rPr dirty="0"/>
              <a:t>There is a tension between these factors:  more comprehensive and complex frameworks are more likely to better reflect the underlying reality, but the more comprehensive and complex the framework, the more difficult it is for a user to achieve a holistic overall perspective on that underlying reality</a:t>
            </a:r>
          </a:p>
        </p:txBody>
      </p:sp>
      <p:sp>
        <p:nvSpPr>
          <p:cNvPr id="254" name="Slide Number"/>
          <p:cNvSpPr txBox="1">
            <a:spLocks noGrp="1"/>
          </p:cNvSpPr>
          <p:nvPr>
            <p:ph type="sldNum" sz="quarter" idx="4294967295"/>
          </p:nvPr>
        </p:nvSpPr>
        <p:spPr>
          <a:xfrm>
            <a:off x="5662565" y="4577163"/>
            <a:ext cx="266098" cy="2973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ctr" defTabSz="410751" hangingPunct="0"/>
            <a:fld id="{86CB4B4D-7CA3-9044-876B-883B54F8677D}" type="slidenum">
              <a:rPr kern="0">
                <a:solidFill>
                  <a:srgbClr val="000000"/>
                </a:solidFill>
                <a:latin typeface="Gill Sans"/>
                <a:sym typeface="Gill Sans"/>
              </a:rPr>
              <a:pPr algn="ctr" defTabSz="410751" hangingPunct="0"/>
              <a:t>17</a:t>
            </a:fld>
            <a:endParaRPr kern="0">
              <a:solidFill>
                <a:srgbClr val="000000"/>
              </a:solidFill>
              <a:latin typeface="Gill Sans"/>
              <a:sym typeface="Gill Sans"/>
            </a:endParaRPr>
          </a:p>
        </p:txBody>
      </p:sp>
      <p:sp>
        <p:nvSpPr>
          <p:cNvPr id="255" name="Measurement in the transaction-centric accounting paradigm"/>
          <p:cNvSpPr txBox="1"/>
          <p:nvPr/>
        </p:nvSpPr>
        <p:spPr>
          <a:xfrm>
            <a:off x="1156138" y="215515"/>
            <a:ext cx="10047889" cy="562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Autofit/>
          </a:bodyPr>
          <a:lstStyle>
            <a:lvl1pPr defTabSz="455675">
              <a:defRPr sz="2340" b="1"/>
            </a:lvl1pPr>
          </a:lstStyle>
          <a:p>
            <a:pPr algn="ctr" defTabSz="320385" hangingPunct="0"/>
            <a:r>
              <a:rPr sz="1800" kern="0" dirty="0">
                <a:solidFill>
                  <a:srgbClr val="000000"/>
                </a:solidFill>
                <a:latin typeface="Gill Sans"/>
                <a:sym typeface="Gill Sans"/>
              </a:rPr>
              <a:t>5. Applying measurement fundamentals to value creation solutions: emerging insights </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ome technical measurement issues relating to “monetizing impacts”"/>
          <p:cNvSpPr txBox="1">
            <a:spLocks noGrp="1"/>
          </p:cNvSpPr>
          <p:nvPr>
            <p:ph type="title"/>
          </p:nvPr>
        </p:nvSpPr>
        <p:spPr>
          <a:xfrm>
            <a:off x="2005037" y="944392"/>
            <a:ext cx="7847252" cy="562571"/>
          </a:xfrm>
          <a:prstGeom prst="rect">
            <a:avLst/>
          </a:prstGeom>
        </p:spPr>
        <p:txBody>
          <a:bodyPr/>
          <a:lstStyle/>
          <a:p>
            <a:r>
              <a:rPr dirty="0"/>
              <a:t>Monetizing impacts</a:t>
            </a:r>
          </a:p>
        </p:txBody>
      </p:sp>
      <p:sp>
        <p:nvSpPr>
          <p:cNvPr id="258" name="Monetizing impacts involves a string of measures, assumptions and conversions to represent ecosystem or social impacts in units of currency.  For the end result to be valid in relation to measurement fundamentals, each step in the process must be valid…"/>
          <p:cNvSpPr txBox="1">
            <a:spLocks noGrp="1"/>
          </p:cNvSpPr>
          <p:nvPr>
            <p:ph type="body" idx="1"/>
          </p:nvPr>
        </p:nvSpPr>
        <p:spPr>
          <a:xfrm>
            <a:off x="840829" y="1691730"/>
            <a:ext cx="10478812" cy="4498484"/>
          </a:xfrm>
          <a:prstGeom prst="rect">
            <a:avLst/>
          </a:prstGeom>
        </p:spPr>
        <p:txBody>
          <a:bodyPr/>
          <a:lstStyle/>
          <a:p>
            <a:pPr marL="102281" indent="-102281" defTabSz="321457">
              <a:spcBef>
                <a:spcPts val="0"/>
              </a:spcBef>
              <a:buSzPct val="100000"/>
              <a:defRPr sz="2400" b="0"/>
            </a:pPr>
            <a:r>
              <a:rPr dirty="0"/>
              <a:t> </a:t>
            </a:r>
            <a:r>
              <a:rPr sz="1800" dirty="0"/>
              <a:t>Monetizing impacts typically involves a string of measures, assumptions and conversions to represent ecosystem or social impacts in units of currency.  For the end result to be valid in relation to measurement fundamentals, each step in the process must be valid. </a:t>
            </a:r>
          </a:p>
          <a:p>
            <a:pPr marL="102281" indent="-102281" defTabSz="321457">
              <a:spcBef>
                <a:spcPts val="141"/>
              </a:spcBef>
              <a:buSzPct val="100000"/>
              <a:defRPr sz="2400" b="0"/>
            </a:pPr>
            <a:endParaRPr sz="1800" dirty="0"/>
          </a:p>
          <a:p>
            <a:pPr marL="102281" indent="-102281" defTabSz="321457">
              <a:spcBef>
                <a:spcPts val="0"/>
              </a:spcBef>
              <a:buSzPct val="100000"/>
              <a:defRPr sz="2400" b="0"/>
            </a:pPr>
            <a:r>
              <a:rPr sz="1800" dirty="0"/>
              <a:t>How precise can monetized impacts be? For instance, if monetizing impacts were to involve a string of 5 calculations, a +/-10% error at each stage could result in a cumulative error of more than 100%.</a:t>
            </a:r>
          </a:p>
          <a:p>
            <a:pPr marL="102281" indent="-102281" defTabSz="321457">
              <a:spcBef>
                <a:spcPts val="0"/>
              </a:spcBef>
              <a:buSzPct val="100000"/>
              <a:defRPr sz="2400" b="0"/>
            </a:pPr>
            <a:endParaRPr sz="1800" dirty="0"/>
          </a:p>
          <a:p>
            <a:pPr marL="102281" indent="-102281" defTabSz="321457">
              <a:spcBef>
                <a:spcPts val="141"/>
              </a:spcBef>
              <a:buSzPct val="100000"/>
              <a:defRPr sz="2400" b="0"/>
            </a:pPr>
            <a:r>
              <a:rPr sz="1800" dirty="0"/>
              <a:t>In many cases, the resulting level of precision can be better expressed as a range estimate than a point estimate</a:t>
            </a:r>
          </a:p>
          <a:p>
            <a:pPr marL="102281" indent="-102281" defTabSz="321457">
              <a:spcBef>
                <a:spcPts val="141"/>
              </a:spcBef>
              <a:buSzPct val="100000"/>
              <a:defRPr sz="2400" b="0"/>
            </a:pPr>
            <a:endParaRPr sz="1800" dirty="0"/>
          </a:p>
          <a:p>
            <a:pPr marL="102281" indent="-102281" defTabSz="321457">
              <a:spcBef>
                <a:spcPts val="141"/>
              </a:spcBef>
              <a:buSzPct val="100000"/>
              <a:defRPr sz="2400" b="0"/>
            </a:pPr>
            <a:r>
              <a:rPr sz="1800" dirty="0"/>
              <a:t> Attempts to add or subtract transaction-based values and impact-based values creates a commensurability issue, since these are different measurement objects</a:t>
            </a:r>
          </a:p>
          <a:p>
            <a:pPr marL="102281" indent="-102281" defTabSz="321457">
              <a:spcBef>
                <a:spcPts val="0"/>
              </a:spcBef>
              <a:buSzPct val="100000"/>
              <a:defRPr sz="2400" b="0"/>
            </a:pPr>
            <a:endParaRPr sz="1800" dirty="0"/>
          </a:p>
          <a:p>
            <a:pPr marL="102281" indent="-102281" defTabSz="321457">
              <a:spcBef>
                <a:spcPts val="0"/>
              </a:spcBef>
              <a:buSzPct val="100000"/>
              <a:defRPr sz="2400" b="0"/>
            </a:pPr>
            <a:r>
              <a:rPr sz="1800" dirty="0"/>
              <a:t>Will the resulting values be sufficiently valid so as to be reliable for decision-making purposes?  How do we ensure that users can have sufficient and justified confidence in the results so as to be able to use them for decision-making purposes?</a:t>
            </a:r>
          </a:p>
        </p:txBody>
      </p:sp>
      <p:sp>
        <p:nvSpPr>
          <p:cNvPr id="259" name="Slide Number"/>
          <p:cNvSpPr txBox="1">
            <a:spLocks noGrp="1"/>
          </p:cNvSpPr>
          <p:nvPr>
            <p:ph type="sldNum" sz="quarter" idx="4294967295"/>
          </p:nvPr>
        </p:nvSpPr>
        <p:spPr>
          <a:xfrm>
            <a:off x="5662565" y="4577163"/>
            <a:ext cx="266098" cy="2973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ctr" defTabSz="410751" hangingPunct="0"/>
            <a:fld id="{86CB4B4D-7CA3-9044-876B-883B54F8677D}" type="slidenum">
              <a:rPr kern="0">
                <a:solidFill>
                  <a:srgbClr val="000000"/>
                </a:solidFill>
                <a:latin typeface="Gill Sans"/>
                <a:sym typeface="Gill Sans"/>
              </a:rPr>
              <a:pPr algn="ctr" defTabSz="410751" hangingPunct="0"/>
              <a:t>18</a:t>
            </a:fld>
            <a:endParaRPr kern="0">
              <a:solidFill>
                <a:srgbClr val="000000"/>
              </a:solidFill>
              <a:latin typeface="Gill Sans"/>
              <a:sym typeface="Gill Sans"/>
            </a:endParaRPr>
          </a:p>
        </p:txBody>
      </p:sp>
      <p:sp>
        <p:nvSpPr>
          <p:cNvPr id="260" name="Measurement in the transaction-centric accounting paradigm"/>
          <p:cNvSpPr txBox="1"/>
          <p:nvPr/>
        </p:nvSpPr>
        <p:spPr>
          <a:xfrm>
            <a:off x="1135117" y="197054"/>
            <a:ext cx="9532883" cy="562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rmAutofit/>
          </a:bodyPr>
          <a:lstStyle>
            <a:lvl1pPr defTabSz="455675">
              <a:defRPr sz="2340" b="1"/>
            </a:lvl1pPr>
          </a:lstStyle>
          <a:p>
            <a:pPr algn="ctr" defTabSz="320385" hangingPunct="0"/>
            <a:r>
              <a:rPr sz="1800" kern="0" dirty="0">
                <a:solidFill>
                  <a:srgbClr val="000000"/>
                </a:solidFill>
                <a:latin typeface="Gill Sans"/>
                <a:sym typeface="Gill Sans"/>
              </a:rPr>
              <a:t>Applying measurement fundamentals to value creation solutions: emerging insights </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ome technical measurement issues relating to “future value streams and events”"/>
          <p:cNvSpPr txBox="1">
            <a:spLocks noGrp="1"/>
          </p:cNvSpPr>
          <p:nvPr>
            <p:ph type="title"/>
          </p:nvPr>
        </p:nvSpPr>
        <p:spPr>
          <a:xfrm>
            <a:off x="2285211" y="769323"/>
            <a:ext cx="7358063" cy="562571"/>
          </a:xfrm>
          <a:prstGeom prst="rect">
            <a:avLst/>
          </a:prstGeom>
        </p:spPr>
        <p:txBody>
          <a:bodyPr/>
          <a:lstStyle/>
          <a:p>
            <a:r>
              <a:rPr dirty="0"/>
              <a:t>Future value streams and events</a:t>
            </a:r>
          </a:p>
        </p:txBody>
      </p:sp>
      <p:sp>
        <p:nvSpPr>
          <p:cNvPr id="263" name="The concept of “event-based value streams” was developed as a methodology for measuring value creation, analogous to the way value realization is measured using transactions.  Value streams can be financial and non-financial, and measured from the perspe"/>
          <p:cNvSpPr txBox="1">
            <a:spLocks noGrp="1"/>
          </p:cNvSpPr>
          <p:nvPr>
            <p:ph type="body" idx="1"/>
          </p:nvPr>
        </p:nvSpPr>
        <p:spPr>
          <a:xfrm>
            <a:off x="1481959" y="1307707"/>
            <a:ext cx="9354207" cy="5093396"/>
          </a:xfrm>
          <a:prstGeom prst="rect">
            <a:avLst/>
          </a:prstGeom>
        </p:spPr>
        <p:txBody>
          <a:bodyPr>
            <a:normAutofit fontScale="77500" lnSpcReduction="20000"/>
          </a:bodyPr>
          <a:lstStyle/>
          <a:p>
            <a:pPr marL="102281" indent="-102281" defTabSz="321457">
              <a:spcBef>
                <a:spcPts val="0"/>
              </a:spcBef>
              <a:buSzPct val="100000"/>
              <a:defRPr sz="2400" b="0"/>
            </a:pPr>
            <a:r>
              <a:rPr dirty="0"/>
              <a:t> The concept of “event-based value streams” was developed as a methodology for measuring value creation, analogous to the way value realization is measured using transactions.  Value streams can be financial and non-financial, and measured from the perspective of the organization and stakeholders</a:t>
            </a:r>
          </a:p>
          <a:p>
            <a:pPr marL="102281" indent="-102281" defTabSz="321457">
              <a:spcBef>
                <a:spcPts val="0"/>
              </a:spcBef>
              <a:buSzPct val="100000"/>
              <a:defRPr sz="2400" b="0"/>
            </a:pPr>
            <a:endParaRPr dirty="0"/>
          </a:p>
          <a:p>
            <a:pPr marL="102281" indent="-102281" defTabSz="321457">
              <a:spcBef>
                <a:spcPts val="0"/>
              </a:spcBef>
              <a:buSzPct val="100000"/>
              <a:defRPr sz="2400" b="0"/>
            </a:pPr>
            <a:r>
              <a:rPr dirty="0"/>
              <a:t>Modelling future value streams involves inherent uncertainty.  (As the famous catcher Yogi Berra said, “It's tough to make predictions, especially about the future.”)</a:t>
            </a:r>
          </a:p>
          <a:p>
            <a:pPr marL="102281" indent="-102281" defTabSz="321457">
              <a:spcBef>
                <a:spcPts val="0"/>
              </a:spcBef>
              <a:buSzPct val="100000"/>
              <a:defRPr sz="2400" b="0"/>
            </a:pPr>
            <a:endParaRPr dirty="0"/>
          </a:p>
          <a:p>
            <a:pPr marL="102281" indent="-102281" defTabSz="321457">
              <a:spcBef>
                <a:spcPts val="0"/>
              </a:spcBef>
              <a:buSzPct val="100000"/>
              <a:defRPr sz="2400" b="0"/>
            </a:pPr>
            <a:r>
              <a:rPr dirty="0"/>
              <a:t>Methods to deal with this uncertainty include:</a:t>
            </a:r>
          </a:p>
          <a:p>
            <a:pPr marL="263010" lvl="2" indent="-102281" defTabSz="321457">
              <a:spcBef>
                <a:spcPts val="0"/>
              </a:spcBef>
              <a:buSzPct val="100000"/>
              <a:buChar char="-"/>
              <a:defRPr sz="2400" b="0"/>
            </a:pPr>
            <a:r>
              <a:rPr dirty="0"/>
              <a:t>Linking assumptions to events</a:t>
            </a:r>
          </a:p>
          <a:p>
            <a:pPr marL="263010" lvl="2" indent="-102281" defTabSz="321457">
              <a:spcBef>
                <a:spcPts val="0"/>
              </a:spcBef>
              <a:buSzPct val="100000"/>
              <a:buChar char="-"/>
              <a:defRPr sz="2400" b="0"/>
            </a:pPr>
            <a:r>
              <a:rPr dirty="0"/>
              <a:t>Full disclosure of assumptions and events</a:t>
            </a:r>
          </a:p>
          <a:p>
            <a:pPr marL="263010" lvl="2" indent="-102281" defTabSz="321457">
              <a:spcBef>
                <a:spcPts val="0"/>
              </a:spcBef>
              <a:buSzPct val="100000"/>
              <a:buChar char="-"/>
              <a:defRPr sz="2400" b="0"/>
            </a:pPr>
            <a:r>
              <a:rPr dirty="0"/>
              <a:t>Enabling users to view the results of substituting their own assumptions and events</a:t>
            </a:r>
          </a:p>
          <a:p>
            <a:pPr marL="263010" lvl="2" indent="-102281" defTabSz="321457">
              <a:spcBef>
                <a:spcPts val="0"/>
              </a:spcBef>
              <a:buSzPct val="100000"/>
              <a:buChar char="-"/>
              <a:defRPr sz="2400" b="0"/>
            </a:pPr>
            <a:r>
              <a:rPr dirty="0"/>
              <a:t>Sensitivity analysis</a:t>
            </a:r>
          </a:p>
          <a:p>
            <a:pPr marL="263010" lvl="2" indent="-102281" defTabSz="321457">
              <a:spcBef>
                <a:spcPts val="0"/>
              </a:spcBef>
              <a:buSzPct val="100000"/>
              <a:buChar char="-"/>
              <a:defRPr sz="2400" b="0"/>
            </a:pPr>
            <a:r>
              <a:rPr dirty="0"/>
              <a:t>Exploring alternative scenarios</a:t>
            </a:r>
          </a:p>
          <a:p>
            <a:pPr marL="263010" lvl="2" indent="-102281" defTabSz="321457">
              <a:spcBef>
                <a:spcPts val="0"/>
              </a:spcBef>
              <a:buSzPct val="100000"/>
              <a:buChar char="-"/>
              <a:defRPr sz="2400" b="0"/>
            </a:pPr>
            <a:r>
              <a:rPr dirty="0"/>
              <a:t>Tracking the ratio of past and future events influencing a model</a:t>
            </a:r>
          </a:p>
          <a:p>
            <a:pPr marL="263010" lvl="2" indent="-102281" defTabSz="321457">
              <a:spcBef>
                <a:spcPts val="0"/>
              </a:spcBef>
              <a:buSzPct val="100000"/>
              <a:buChar char="-"/>
              <a:defRPr sz="2400" b="0"/>
            </a:pPr>
            <a:r>
              <a:rPr dirty="0"/>
              <a:t>Attaching probability distributions to events and scenarios</a:t>
            </a:r>
          </a:p>
          <a:p>
            <a:pPr marL="263010" lvl="2" indent="-102281" defTabSz="321457">
              <a:spcBef>
                <a:spcPts val="0"/>
              </a:spcBef>
              <a:buSzPct val="100000"/>
              <a:buChar char="-"/>
              <a:defRPr sz="2400" b="0"/>
            </a:pPr>
            <a:endParaRPr dirty="0"/>
          </a:p>
          <a:p>
            <a:pPr marL="182646" lvl="1" indent="-102281" defTabSz="321457">
              <a:spcBef>
                <a:spcPts val="0"/>
              </a:spcBef>
              <a:buSzPct val="100000"/>
              <a:defRPr sz="2400" b="0"/>
            </a:pPr>
            <a:r>
              <a:rPr dirty="0"/>
              <a:t> While financial value streams can be aggregated, developing a holistic perspective on multiple non-financial value streams remains a challenge, similar to that discussed above related to metrics and indicators frameworks</a:t>
            </a:r>
          </a:p>
        </p:txBody>
      </p:sp>
      <p:sp>
        <p:nvSpPr>
          <p:cNvPr id="264" name="Slide Number"/>
          <p:cNvSpPr txBox="1">
            <a:spLocks noGrp="1"/>
          </p:cNvSpPr>
          <p:nvPr>
            <p:ph type="sldNum" sz="quarter" idx="4294967295"/>
          </p:nvPr>
        </p:nvSpPr>
        <p:spPr>
          <a:xfrm>
            <a:off x="5662565" y="4577163"/>
            <a:ext cx="266098" cy="2973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ctr" defTabSz="410751" hangingPunct="0"/>
            <a:fld id="{86CB4B4D-7CA3-9044-876B-883B54F8677D}" type="slidenum">
              <a:rPr kern="0">
                <a:solidFill>
                  <a:srgbClr val="000000"/>
                </a:solidFill>
                <a:latin typeface="Gill Sans"/>
                <a:sym typeface="Gill Sans"/>
              </a:rPr>
              <a:pPr algn="ctr" defTabSz="410751" hangingPunct="0"/>
              <a:t>19</a:t>
            </a:fld>
            <a:endParaRPr kern="0">
              <a:solidFill>
                <a:srgbClr val="000000"/>
              </a:solidFill>
              <a:latin typeface="Gill Sans"/>
              <a:sym typeface="Gill Sans"/>
            </a:endParaRPr>
          </a:p>
        </p:txBody>
      </p:sp>
      <p:sp>
        <p:nvSpPr>
          <p:cNvPr id="265" name="Measurement in the transaction-centric accounting paradigm"/>
          <p:cNvSpPr txBox="1"/>
          <p:nvPr/>
        </p:nvSpPr>
        <p:spPr>
          <a:xfrm>
            <a:off x="1250731" y="104753"/>
            <a:ext cx="9711559" cy="562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rmAutofit/>
          </a:bodyPr>
          <a:lstStyle>
            <a:lvl1pPr defTabSz="455675">
              <a:defRPr sz="2340" b="1"/>
            </a:lvl1pPr>
          </a:lstStyle>
          <a:p>
            <a:pPr algn="ctr" defTabSz="320385" hangingPunct="0"/>
            <a:r>
              <a:rPr sz="1800" kern="0" dirty="0">
                <a:solidFill>
                  <a:srgbClr val="000000"/>
                </a:solidFill>
                <a:latin typeface="Gill Sans"/>
                <a:sym typeface="Gill Sans"/>
              </a:rPr>
              <a:t>5. Applying measurement fundamentals to value creation solutions: emerging insights </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nsights arising from applying measurement fundamentals to value creation solutions:…"/>
          <p:cNvSpPr txBox="1">
            <a:spLocks noGrp="1"/>
          </p:cNvSpPr>
          <p:nvPr>
            <p:ph type="title"/>
          </p:nvPr>
        </p:nvSpPr>
        <p:spPr>
          <a:xfrm>
            <a:off x="2416969" y="97986"/>
            <a:ext cx="7358063" cy="979154"/>
          </a:xfrm>
          <a:prstGeom prst="rect">
            <a:avLst/>
          </a:prstGeom>
        </p:spPr>
        <p:txBody>
          <a:bodyPr/>
          <a:lstStyle/>
          <a:p>
            <a:pPr defTabSz="321457"/>
            <a:r>
              <a:t>Insights arising from applying measurement fundamentals to value creation solutions: </a:t>
            </a:r>
          </a:p>
          <a:p>
            <a:pPr defTabSz="321457"/>
            <a:r>
              <a:t>implications for ESG reporting</a:t>
            </a:r>
          </a:p>
        </p:txBody>
      </p:sp>
      <p:sp>
        <p:nvSpPr>
          <p:cNvPr id="159" name="Outline…"/>
          <p:cNvSpPr txBox="1">
            <a:spLocks noGrp="1"/>
          </p:cNvSpPr>
          <p:nvPr>
            <p:ph type="body" idx="1"/>
          </p:nvPr>
        </p:nvSpPr>
        <p:spPr>
          <a:xfrm>
            <a:off x="2416969" y="1261874"/>
            <a:ext cx="7358063" cy="5063134"/>
          </a:xfrm>
          <a:prstGeom prst="rect">
            <a:avLst/>
          </a:prstGeom>
        </p:spPr>
        <p:txBody>
          <a:bodyPr/>
          <a:lstStyle/>
          <a:p>
            <a:pPr marL="0" indent="0" algn="ctr">
              <a:buSzTx/>
              <a:buNone/>
              <a:defRPr sz="2400"/>
            </a:pPr>
            <a:r>
              <a:t>Outline</a:t>
            </a:r>
          </a:p>
          <a:p>
            <a:pPr marL="248038" indent="-248038">
              <a:buSzPct val="100000"/>
              <a:buAutoNum type="arabicPeriod"/>
            </a:pPr>
            <a:r>
              <a:t>CPA Canada’s Foresight Initiative and Value Creation focus</a:t>
            </a:r>
          </a:p>
          <a:p>
            <a:pPr marL="248038" indent="-248038">
              <a:buSzPct val="100000"/>
              <a:buAutoNum type="arabicPeriod"/>
            </a:pPr>
            <a:r>
              <a:t>Defining value creation</a:t>
            </a:r>
          </a:p>
          <a:p>
            <a:pPr marL="248038" indent="-248038">
              <a:buSzPct val="100000"/>
              <a:buAutoNum type="arabicPeriod"/>
            </a:pPr>
            <a:r>
              <a:t>Focus on value creation decisions and solutions, and underlying measurement approaches</a:t>
            </a:r>
          </a:p>
          <a:p>
            <a:pPr marL="248038" indent="-248038">
              <a:buSzPct val="100000"/>
              <a:buAutoNum type="arabicPeriod"/>
            </a:pPr>
            <a:r>
              <a:t>Measurement fundamentals</a:t>
            </a:r>
          </a:p>
          <a:p>
            <a:pPr marL="248038" indent="-248038">
              <a:buSzPct val="100000"/>
              <a:buAutoNum type="arabicPeriod"/>
            </a:pPr>
            <a:r>
              <a:t>Applying measurement fundamentals to value creation solutions: emerging insights</a:t>
            </a:r>
          </a:p>
          <a:p>
            <a:pPr marL="248038" indent="-248038">
              <a:buSzPct val="100000"/>
              <a:buAutoNum type="arabicPeriod"/>
            </a:pPr>
            <a:r>
              <a:t>Opportunities for collaboration to strengthen measurement in an ESG and other contexts</a:t>
            </a:r>
          </a:p>
        </p:txBody>
      </p:sp>
      <p:sp>
        <p:nvSpPr>
          <p:cNvPr id="160" name="Slide Number"/>
          <p:cNvSpPr txBox="1">
            <a:spLocks noGrp="1"/>
          </p:cNvSpPr>
          <p:nvPr>
            <p:ph type="sldNum" sz="quarter" idx="2"/>
          </p:nvPr>
        </p:nvSpPr>
        <p:spPr>
          <a:xfrm>
            <a:off x="5999361" y="6509742"/>
            <a:ext cx="184346" cy="2973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ctr" defTabSz="410751" hangingPunct="0"/>
            <a:fld id="{86CB4B4D-7CA3-9044-876B-883B54F8677D}" type="slidenum">
              <a:rPr kern="0">
                <a:solidFill>
                  <a:srgbClr val="000000"/>
                </a:solidFill>
                <a:latin typeface="Gill Sans"/>
                <a:sym typeface="Gill Sans"/>
              </a:rPr>
              <a:pPr algn="ctr" defTabSz="410751" hangingPunct="0"/>
              <a:t>2</a:t>
            </a:fld>
            <a:endParaRPr kern="0">
              <a:solidFill>
                <a:srgbClr val="000000"/>
              </a:solidFill>
              <a:latin typeface="Gill Sans"/>
              <a:sym typeface="Gill Sans"/>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Addressing the technical issues:  potential opportunities for collaboration"/>
          <p:cNvSpPr txBox="1">
            <a:spLocks noGrp="1"/>
          </p:cNvSpPr>
          <p:nvPr>
            <p:ph type="title"/>
          </p:nvPr>
        </p:nvSpPr>
        <p:spPr>
          <a:xfrm>
            <a:off x="1118340" y="346489"/>
            <a:ext cx="10058400" cy="704377"/>
          </a:xfrm>
          <a:prstGeom prst="rect">
            <a:avLst/>
          </a:prstGeom>
        </p:spPr>
        <p:txBody>
          <a:bodyPr/>
          <a:lstStyle>
            <a:lvl1pPr>
              <a:defRPr sz="2900"/>
            </a:lvl1pPr>
          </a:lstStyle>
          <a:p>
            <a:r>
              <a:rPr dirty="0"/>
              <a:t>6. Opportunities for collaboration to strengthen measurement in ESG and other contexts</a:t>
            </a:r>
          </a:p>
        </p:txBody>
      </p:sp>
      <p:sp>
        <p:nvSpPr>
          <p:cNvPr id="268" name="Working toward generally-accepted methods for modelling incremental value-in-use for various types of intangibles…"/>
          <p:cNvSpPr txBox="1">
            <a:spLocks noGrp="1"/>
          </p:cNvSpPr>
          <p:nvPr>
            <p:ph type="body" idx="1"/>
          </p:nvPr>
        </p:nvSpPr>
        <p:spPr>
          <a:xfrm>
            <a:off x="1933903" y="1367766"/>
            <a:ext cx="8576442" cy="5236319"/>
          </a:xfrm>
          <a:prstGeom prst="rect">
            <a:avLst/>
          </a:prstGeom>
        </p:spPr>
        <p:txBody>
          <a:bodyPr>
            <a:normAutofit fontScale="70000" lnSpcReduction="20000"/>
          </a:bodyPr>
          <a:lstStyle/>
          <a:p>
            <a:pPr marL="0" indent="0" defTabSz="273239">
              <a:spcBef>
                <a:spcPts val="70"/>
              </a:spcBef>
              <a:buSzTx/>
              <a:buNone/>
              <a:defRPr sz="2380" b="0">
                <a:latin typeface="Gill Sans SemiBold"/>
                <a:ea typeface="Gill Sans SemiBold"/>
                <a:cs typeface="Gill Sans SemiBold"/>
                <a:sym typeface="Gill Sans SemiBold"/>
              </a:defRPr>
            </a:pPr>
            <a:r>
              <a:rPr dirty="0"/>
              <a:t>CPA Canada is eager to collaborate with proponents of value creation solutions and measurement approaches to enhance validity and precision to support decision-makers</a:t>
            </a:r>
          </a:p>
          <a:p>
            <a:pPr marL="0" indent="0" defTabSz="273239">
              <a:spcBef>
                <a:spcPts val="70"/>
              </a:spcBef>
              <a:buSzTx/>
              <a:buNone/>
              <a:defRPr sz="2380" b="0">
                <a:latin typeface="Gill Sans SemiBold"/>
                <a:ea typeface="Gill Sans SemiBold"/>
                <a:cs typeface="Gill Sans SemiBold"/>
                <a:sym typeface="Gill Sans SemiBold"/>
              </a:defRPr>
            </a:pPr>
            <a:endParaRPr dirty="0"/>
          </a:p>
          <a:p>
            <a:pPr marL="0" indent="0" defTabSz="273239">
              <a:spcBef>
                <a:spcPts val="70"/>
              </a:spcBef>
              <a:buSzTx/>
              <a:buNone/>
              <a:defRPr sz="2380" b="0">
                <a:latin typeface="Gill Sans SemiBold"/>
                <a:ea typeface="Gill Sans SemiBold"/>
                <a:cs typeface="Gill Sans SemiBold"/>
                <a:sym typeface="Gill Sans SemiBold"/>
              </a:defRPr>
            </a:pPr>
            <a:r>
              <a:rPr dirty="0"/>
              <a:t> ESG</a:t>
            </a:r>
          </a:p>
          <a:p>
            <a:pPr marL="86939" indent="-86939" defTabSz="273239">
              <a:spcBef>
                <a:spcPts val="70"/>
              </a:spcBef>
              <a:buSzPct val="100000"/>
              <a:defRPr sz="2380" b="0"/>
            </a:pPr>
            <a:r>
              <a:rPr dirty="0"/>
              <a:t>Developing criteria for testing the degree to which ESG metrics or indicators frameworks are valid representations of underlying reality</a:t>
            </a:r>
          </a:p>
          <a:p>
            <a:pPr marL="86939" indent="-86939" defTabSz="273239">
              <a:spcBef>
                <a:spcPts val="70"/>
              </a:spcBef>
              <a:buSzPct val="100000"/>
              <a:defRPr sz="2380" b="0"/>
            </a:pPr>
            <a:endParaRPr dirty="0"/>
          </a:p>
          <a:p>
            <a:pPr marL="86939" indent="-86939" defTabSz="273239">
              <a:spcBef>
                <a:spcPts val="70"/>
              </a:spcBef>
              <a:buSzPct val="100000"/>
              <a:defRPr sz="2380" b="0"/>
            </a:pPr>
            <a:r>
              <a:rPr dirty="0"/>
              <a:t>Exploring ways to enhance users’ ability to obtain a holistic perspective from a ESG metrics or indicators framework</a:t>
            </a:r>
          </a:p>
          <a:p>
            <a:pPr marL="86939" indent="-86939" defTabSz="273239">
              <a:spcBef>
                <a:spcPts val="70"/>
              </a:spcBef>
              <a:buSzPct val="100000"/>
              <a:defRPr sz="2380" b="0"/>
            </a:pPr>
            <a:endParaRPr dirty="0"/>
          </a:p>
          <a:p>
            <a:pPr marL="86939" indent="-86939" defTabSz="273239">
              <a:spcBef>
                <a:spcPts val="70"/>
              </a:spcBef>
              <a:buSzPct val="100000"/>
              <a:defRPr sz="2380" b="0"/>
            </a:pPr>
            <a:r>
              <a:rPr dirty="0"/>
              <a:t> Developing methods for testing that monetized impacts are sufficiently valid and precise to support decisions</a:t>
            </a:r>
          </a:p>
          <a:p>
            <a:pPr marL="86939" indent="-86939" defTabSz="273239">
              <a:spcBef>
                <a:spcPts val="70"/>
              </a:spcBef>
              <a:buSzPct val="100000"/>
              <a:defRPr sz="2380" b="0"/>
            </a:pPr>
            <a:endParaRPr dirty="0"/>
          </a:p>
          <a:p>
            <a:pPr marL="0" indent="0" defTabSz="273239">
              <a:spcBef>
                <a:spcPts val="70"/>
              </a:spcBef>
              <a:buSzTx/>
              <a:buNone/>
              <a:defRPr sz="2380" b="0">
                <a:latin typeface="Gill Sans SemiBold"/>
                <a:ea typeface="Gill Sans SemiBold"/>
                <a:cs typeface="Gill Sans SemiBold"/>
                <a:sym typeface="Gill Sans SemiBold"/>
              </a:defRPr>
            </a:pPr>
            <a:r>
              <a:rPr dirty="0"/>
              <a:t>Other</a:t>
            </a:r>
          </a:p>
          <a:p>
            <a:pPr marL="86939" indent="-86939" defTabSz="273239">
              <a:spcBef>
                <a:spcPts val="0"/>
              </a:spcBef>
              <a:buSzPct val="100000"/>
              <a:defRPr sz="2380" b="0"/>
            </a:pPr>
            <a:r>
              <a:rPr dirty="0"/>
              <a:t>Working toward generally-accepted methods for modelling incremental value-in-use for various types of intangibles</a:t>
            </a:r>
          </a:p>
          <a:p>
            <a:pPr marL="86939" indent="-86939" defTabSz="273239">
              <a:spcBef>
                <a:spcPts val="0"/>
              </a:spcBef>
              <a:buSzPct val="100000"/>
              <a:defRPr sz="2380" b="0"/>
            </a:pPr>
            <a:endParaRPr dirty="0"/>
          </a:p>
          <a:p>
            <a:pPr marL="86939" indent="-86939" defTabSz="273239">
              <a:spcBef>
                <a:spcPts val="70"/>
              </a:spcBef>
              <a:buSzPct val="100000"/>
              <a:defRPr sz="2380" b="0"/>
            </a:pPr>
            <a:r>
              <a:rPr dirty="0"/>
              <a:t>Exploring the potential to measure components of the capitals as flows / value streams</a:t>
            </a:r>
          </a:p>
          <a:p>
            <a:pPr marL="86939" indent="-86939" defTabSz="273239">
              <a:spcBef>
                <a:spcPts val="70"/>
              </a:spcBef>
              <a:buSzPct val="100000"/>
              <a:defRPr sz="2380" b="0"/>
            </a:pPr>
            <a:endParaRPr dirty="0"/>
          </a:p>
          <a:p>
            <a:pPr marL="86939" indent="-86939" defTabSz="273239">
              <a:spcBef>
                <a:spcPts val="70"/>
              </a:spcBef>
              <a:buSzPct val="100000"/>
              <a:defRPr sz="2380" b="0"/>
            </a:pPr>
            <a:r>
              <a:rPr dirty="0"/>
              <a:t> Working toward generally-accepted methods for modelling event-based value streams</a:t>
            </a:r>
          </a:p>
        </p:txBody>
      </p:sp>
      <p:sp>
        <p:nvSpPr>
          <p:cNvPr id="269" name="Slide Number"/>
          <p:cNvSpPr txBox="1">
            <a:spLocks noGrp="1"/>
          </p:cNvSpPr>
          <p:nvPr>
            <p:ph type="sldNum" sz="quarter" idx="4294967295"/>
          </p:nvPr>
        </p:nvSpPr>
        <p:spPr>
          <a:xfrm>
            <a:off x="5662565" y="4577163"/>
            <a:ext cx="266098" cy="2973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ctr" defTabSz="410751" hangingPunct="0"/>
            <a:fld id="{86CB4B4D-7CA3-9044-876B-883B54F8677D}" type="slidenum">
              <a:rPr kern="0">
                <a:solidFill>
                  <a:srgbClr val="000000"/>
                </a:solidFill>
                <a:latin typeface="Gill Sans"/>
                <a:sym typeface="Gill Sans"/>
              </a:rPr>
              <a:pPr algn="ctr" defTabSz="410751" hangingPunct="0"/>
              <a:t>20</a:t>
            </a:fld>
            <a:endParaRPr kern="0">
              <a:solidFill>
                <a:srgbClr val="000000"/>
              </a:solidFill>
              <a:latin typeface="Gill Sans"/>
              <a:sym typeface="Gill Sans"/>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Insights arising from applying measurement fundamentals to value creation solutions:…"/>
          <p:cNvSpPr txBox="1">
            <a:spLocks noGrp="1"/>
          </p:cNvSpPr>
          <p:nvPr>
            <p:ph type="title"/>
          </p:nvPr>
        </p:nvSpPr>
        <p:spPr>
          <a:xfrm>
            <a:off x="1397876" y="141673"/>
            <a:ext cx="9543393" cy="1288219"/>
          </a:xfrm>
          <a:prstGeom prst="rect">
            <a:avLst/>
          </a:prstGeom>
        </p:spPr>
        <p:txBody>
          <a:bodyPr/>
          <a:lstStyle/>
          <a:p>
            <a:pPr defTabSz="321457"/>
            <a:r>
              <a:rPr dirty="0"/>
              <a:t>Insights arising from applying measurement fundamentals to value creation solutions: </a:t>
            </a:r>
          </a:p>
          <a:p>
            <a:pPr defTabSz="321457"/>
            <a:r>
              <a:rPr dirty="0"/>
              <a:t>implications for ESG reporting</a:t>
            </a:r>
          </a:p>
        </p:txBody>
      </p:sp>
      <p:sp>
        <p:nvSpPr>
          <p:cNvPr id="272" name="Thanks for listening, and we look forward to the ongoing discussion today, and in and the future…"/>
          <p:cNvSpPr txBox="1"/>
          <p:nvPr/>
        </p:nvSpPr>
        <p:spPr>
          <a:xfrm>
            <a:off x="5232164" y="2113560"/>
            <a:ext cx="4578671" cy="2911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p>
            <a:pPr defTabSz="410751" hangingPunct="0">
              <a:spcBef>
                <a:spcPts val="1687"/>
              </a:spcBef>
              <a:defRPr sz="2500" b="1" i="1"/>
            </a:pPr>
            <a:endParaRPr sz="1758" b="1" i="1" kern="0">
              <a:solidFill>
                <a:srgbClr val="000000"/>
              </a:solidFill>
              <a:latin typeface="Gill Sans"/>
              <a:sym typeface="Gill Sans"/>
            </a:endParaRPr>
          </a:p>
          <a:p>
            <a:pPr defTabSz="410751" hangingPunct="0">
              <a:spcBef>
                <a:spcPts val="1687"/>
              </a:spcBef>
              <a:defRPr sz="2500" b="1" i="1"/>
            </a:pPr>
            <a:r>
              <a:rPr sz="1758" b="1" i="1" kern="0">
                <a:solidFill>
                  <a:srgbClr val="000000"/>
                </a:solidFill>
                <a:latin typeface="Gill Sans"/>
                <a:sym typeface="Gill Sans"/>
              </a:rPr>
              <a:t>Thanks for listening, and we look forward to the ongoing discussion today, and in and the future</a:t>
            </a:r>
          </a:p>
          <a:p>
            <a:pPr defTabSz="410751" hangingPunct="0">
              <a:spcBef>
                <a:spcPts val="1687"/>
              </a:spcBef>
              <a:defRPr sz="2500" b="1" i="1"/>
            </a:pPr>
            <a:r>
              <a:rPr sz="1758" b="1" i="1" kern="0">
                <a:solidFill>
                  <a:srgbClr val="000000"/>
                </a:solidFill>
                <a:latin typeface="Gill Sans"/>
                <a:sym typeface="Gill Sans"/>
              </a:rPr>
              <a:t>CPA Canada’s work on value creation is continuing, including forthcoming publications on measurement, data value, the Global Value Creation Solutions Directory, as well as additional future initiatives.  Stay tuned!</a:t>
            </a:r>
          </a:p>
        </p:txBody>
      </p:sp>
      <p:grpSp>
        <p:nvGrpSpPr>
          <p:cNvPr id="275" name="Image"/>
          <p:cNvGrpSpPr/>
          <p:nvPr/>
        </p:nvGrpSpPr>
        <p:grpSpPr>
          <a:xfrm>
            <a:off x="2021117" y="2029844"/>
            <a:ext cx="2677182" cy="3464587"/>
            <a:chOff x="0" y="0"/>
            <a:chExt cx="3807546" cy="4927412"/>
          </a:xfrm>
        </p:grpSpPr>
        <p:pic>
          <p:nvPicPr>
            <p:cNvPr id="274" name="Image" descr="Image"/>
            <p:cNvPicPr>
              <a:picLocks noChangeAspect="1"/>
            </p:cNvPicPr>
            <p:nvPr/>
          </p:nvPicPr>
          <p:blipFill>
            <a:blip r:embed="rId2"/>
            <a:stretch>
              <a:fillRect/>
            </a:stretch>
          </p:blipFill>
          <p:spPr>
            <a:xfrm>
              <a:off x="215900" y="139700"/>
              <a:ext cx="3375747" cy="4368613"/>
            </a:xfrm>
            <a:prstGeom prst="rect">
              <a:avLst/>
            </a:prstGeom>
            <a:ln>
              <a:noFill/>
            </a:ln>
            <a:effectLst/>
          </p:spPr>
        </p:pic>
        <p:pic>
          <p:nvPicPr>
            <p:cNvPr id="273" name="Image" descr="Image"/>
            <p:cNvPicPr>
              <a:picLocks/>
            </p:cNvPicPr>
            <p:nvPr/>
          </p:nvPicPr>
          <p:blipFill>
            <a:blip r:embed="rId3"/>
            <a:stretch>
              <a:fillRect/>
            </a:stretch>
          </p:blipFill>
          <p:spPr>
            <a:xfrm>
              <a:off x="0" y="0"/>
              <a:ext cx="3807547" cy="4927413"/>
            </a:xfrm>
            <a:prstGeom prst="rect">
              <a:avLst/>
            </a:prstGeom>
            <a:effectLst/>
          </p:spPr>
        </p:pic>
      </p:gr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1. CPA Canada’s Foresight Initiative and Value Creation focus"/>
          <p:cNvSpPr txBox="1">
            <a:spLocks noGrp="1"/>
          </p:cNvSpPr>
          <p:nvPr>
            <p:ph type="title"/>
          </p:nvPr>
        </p:nvSpPr>
        <p:spPr>
          <a:xfrm>
            <a:off x="2416969" y="-151228"/>
            <a:ext cx="7358063" cy="979154"/>
          </a:xfrm>
          <a:prstGeom prst="rect">
            <a:avLst/>
          </a:prstGeom>
        </p:spPr>
        <p:txBody>
          <a:bodyPr/>
          <a:lstStyle>
            <a:lvl1pPr defTabSz="457200"/>
          </a:lstStyle>
          <a:p>
            <a:r>
              <a:t>1. CPA Canada’s Foresight Initiative and Value Creation focus</a:t>
            </a:r>
          </a:p>
        </p:txBody>
      </p:sp>
      <p:sp>
        <p:nvSpPr>
          <p:cNvPr id="163" name="Slide Number"/>
          <p:cNvSpPr txBox="1">
            <a:spLocks noGrp="1"/>
          </p:cNvSpPr>
          <p:nvPr>
            <p:ph type="sldNum" sz="quarter" idx="2"/>
          </p:nvPr>
        </p:nvSpPr>
        <p:spPr>
          <a:xfrm>
            <a:off x="5999361" y="6509742"/>
            <a:ext cx="184346" cy="2973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ctr" defTabSz="410751" hangingPunct="0"/>
            <a:fld id="{86CB4B4D-7CA3-9044-876B-883B54F8677D}" type="slidenum">
              <a:rPr kern="0">
                <a:solidFill>
                  <a:srgbClr val="000000"/>
                </a:solidFill>
                <a:latin typeface="Gill Sans"/>
                <a:sym typeface="Gill Sans"/>
              </a:rPr>
              <a:pPr algn="ctr" defTabSz="410751" hangingPunct="0"/>
              <a:t>3</a:t>
            </a:fld>
            <a:endParaRPr kern="0">
              <a:solidFill>
                <a:srgbClr val="000000"/>
              </a:solidFill>
              <a:latin typeface="Gill Sans"/>
              <a:sym typeface="Gill Sans"/>
            </a:endParaRPr>
          </a:p>
        </p:txBody>
      </p:sp>
      <p:grpSp>
        <p:nvGrpSpPr>
          <p:cNvPr id="166" name="Image"/>
          <p:cNvGrpSpPr/>
          <p:nvPr/>
        </p:nvGrpSpPr>
        <p:grpSpPr>
          <a:xfrm>
            <a:off x="1882665" y="774353"/>
            <a:ext cx="3972344" cy="5140680"/>
            <a:chOff x="0" y="0"/>
            <a:chExt cx="5649555" cy="7311189"/>
          </a:xfrm>
        </p:grpSpPr>
        <p:pic>
          <p:nvPicPr>
            <p:cNvPr id="165" name="Image" descr="Image"/>
            <p:cNvPicPr>
              <a:picLocks noChangeAspect="1"/>
            </p:cNvPicPr>
            <p:nvPr/>
          </p:nvPicPr>
          <p:blipFill>
            <a:blip r:embed="rId2"/>
            <a:stretch>
              <a:fillRect/>
            </a:stretch>
          </p:blipFill>
          <p:spPr>
            <a:xfrm>
              <a:off x="215900" y="139700"/>
              <a:ext cx="5217756" cy="6752390"/>
            </a:xfrm>
            <a:prstGeom prst="rect">
              <a:avLst/>
            </a:prstGeom>
            <a:ln>
              <a:noFill/>
            </a:ln>
            <a:effectLst/>
          </p:spPr>
        </p:pic>
        <p:pic>
          <p:nvPicPr>
            <p:cNvPr id="164" name="Image" descr="Image"/>
            <p:cNvPicPr>
              <a:picLocks/>
            </p:cNvPicPr>
            <p:nvPr/>
          </p:nvPicPr>
          <p:blipFill>
            <a:blip r:embed="rId3"/>
            <a:stretch>
              <a:fillRect/>
            </a:stretch>
          </p:blipFill>
          <p:spPr>
            <a:xfrm>
              <a:off x="0" y="0"/>
              <a:ext cx="5649556" cy="7311190"/>
            </a:xfrm>
            <a:prstGeom prst="rect">
              <a:avLst/>
            </a:prstGeom>
            <a:effectLst/>
          </p:spPr>
        </p:pic>
      </p:grpSp>
      <p:sp>
        <p:nvSpPr>
          <p:cNvPr id="167" name="https://www.cpacanada.ca/foresight-report/"/>
          <p:cNvSpPr txBox="1"/>
          <p:nvPr/>
        </p:nvSpPr>
        <p:spPr>
          <a:xfrm>
            <a:off x="1850656" y="5943077"/>
            <a:ext cx="4036362" cy="331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400" u="sng">
                <a:hlinkClick r:id="" action="ppaction://noaction"/>
              </a:defRPr>
            </a:lvl1pPr>
          </a:lstStyle>
          <a:p>
            <a:pPr algn="ctr" defTabSz="410751" hangingPunct="0">
              <a:defRPr u="none"/>
            </a:pPr>
            <a:r>
              <a:rPr sz="1687" kern="0">
                <a:solidFill>
                  <a:srgbClr val="000000"/>
                </a:solidFill>
                <a:latin typeface="Gill Sans"/>
                <a:sym typeface="Gill Sans"/>
              </a:rPr>
              <a:t>https://www.cpacanada.ca/foresight-report/</a:t>
            </a:r>
          </a:p>
        </p:txBody>
      </p:sp>
      <p:sp>
        <p:nvSpPr>
          <p:cNvPr id="168" name="Foresight: “Where to play”…"/>
          <p:cNvSpPr txBox="1">
            <a:spLocks noGrp="1"/>
          </p:cNvSpPr>
          <p:nvPr>
            <p:ph type="body" sz="half" idx="1"/>
          </p:nvPr>
        </p:nvSpPr>
        <p:spPr>
          <a:xfrm>
            <a:off x="6398148" y="901898"/>
            <a:ext cx="3804361" cy="5063133"/>
          </a:xfrm>
          <a:prstGeom prst="rect">
            <a:avLst/>
          </a:prstGeom>
        </p:spPr>
        <p:txBody>
          <a:bodyPr>
            <a:normAutofit fontScale="77500" lnSpcReduction="20000"/>
          </a:bodyPr>
          <a:lstStyle/>
          <a:p>
            <a:pPr marL="437539" indent="-321457">
              <a:spcBef>
                <a:spcPts val="0"/>
              </a:spcBef>
              <a:buSzTx/>
              <a:buNone/>
              <a:defRPr sz="2400"/>
            </a:pPr>
            <a:r>
              <a:rPr dirty="0"/>
              <a:t>Foresight: “Where to play”</a:t>
            </a:r>
          </a:p>
          <a:p>
            <a:pPr marL="437539" indent="-321457">
              <a:spcBef>
                <a:spcPts val="0"/>
              </a:spcBef>
              <a:buSzTx/>
              <a:buNone/>
              <a:defRPr sz="2400"/>
            </a:pPr>
            <a:endParaRPr dirty="0"/>
          </a:p>
          <a:p>
            <a:pPr marL="321457" indent="-223234" defTabSz="321457">
              <a:spcBef>
                <a:spcPts val="914"/>
              </a:spcBef>
              <a:buClr>
                <a:srgbClr val="0D81FF"/>
              </a:buClr>
              <a:buSzPct val="100000"/>
              <a:buFont typeface="Times Roman"/>
              <a:buAutoNum type="arabicPeriod"/>
              <a:defRPr sz="2400" b="0">
                <a:solidFill>
                  <a:srgbClr val="0D0D0D"/>
                </a:solidFill>
              </a:defRPr>
            </a:pPr>
            <a:r>
              <a:rPr i="1" dirty="0">
                <a:solidFill>
                  <a:srgbClr val="0D81FF"/>
                </a:solidFill>
              </a:rPr>
              <a:t>Rethinking value creation</a:t>
            </a:r>
            <a:r>
              <a:rPr dirty="0"/>
              <a:t>, both in terms of the development of new and </a:t>
            </a:r>
            <a:br>
              <a:rPr dirty="0"/>
            </a:br>
            <a:r>
              <a:rPr dirty="0"/>
              <a:t>evolving models of value creation and in reassessing how accountants add value. </a:t>
            </a:r>
            <a:br>
              <a:rPr dirty="0"/>
            </a:br>
            <a:endParaRPr dirty="0"/>
          </a:p>
          <a:p>
            <a:pPr marL="321457" indent="-223234" defTabSz="321457">
              <a:spcBef>
                <a:spcPts val="914"/>
              </a:spcBef>
              <a:buClr>
                <a:srgbClr val="0D81FF"/>
              </a:buClr>
              <a:buSzPct val="100000"/>
              <a:buFont typeface="Times Roman"/>
              <a:buAutoNum type="arabicPeriod"/>
              <a:defRPr sz="2400" b="0">
                <a:solidFill>
                  <a:srgbClr val="0D0D0D"/>
                </a:solidFill>
              </a:defRPr>
            </a:pPr>
            <a:r>
              <a:rPr i="1" dirty="0">
                <a:solidFill>
                  <a:srgbClr val="0D81FF"/>
                </a:solidFill>
              </a:rPr>
              <a:t>Mastering and shaping a data-driven economy. </a:t>
            </a:r>
            <a:r>
              <a:rPr dirty="0"/>
              <a:t>Every CPA must ultimately </a:t>
            </a:r>
            <a:br>
              <a:rPr dirty="0"/>
            </a:br>
            <a:r>
              <a:rPr dirty="0"/>
              <a:t>become comfortable in a world that will be data-rich, data-intense and data- driven. In concert with this, CPAs should play a role in the development of standards for data governance and data integrity. </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2. Defining value creation"/>
          <p:cNvSpPr txBox="1">
            <a:spLocks noGrp="1"/>
          </p:cNvSpPr>
          <p:nvPr>
            <p:ph type="title"/>
          </p:nvPr>
        </p:nvSpPr>
        <p:spPr>
          <a:xfrm>
            <a:off x="2241596" y="77062"/>
            <a:ext cx="7358063" cy="562571"/>
          </a:xfrm>
          <a:prstGeom prst="rect">
            <a:avLst/>
          </a:prstGeom>
        </p:spPr>
        <p:txBody>
          <a:bodyPr/>
          <a:lstStyle>
            <a:lvl1pPr>
              <a:defRPr sz="2900"/>
            </a:lvl1pPr>
          </a:lstStyle>
          <a:p>
            <a:r>
              <a:t>2. Defining value creation</a:t>
            </a:r>
          </a:p>
        </p:txBody>
      </p:sp>
      <p:sp>
        <p:nvSpPr>
          <p:cNvPr id="171" name="Slide Number"/>
          <p:cNvSpPr txBox="1">
            <a:spLocks noGrp="1"/>
          </p:cNvSpPr>
          <p:nvPr>
            <p:ph type="sldNum" sz="quarter" idx="2"/>
          </p:nvPr>
        </p:nvSpPr>
        <p:spPr>
          <a:xfrm>
            <a:off x="5999361" y="6509742"/>
            <a:ext cx="184346" cy="2973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ctr" defTabSz="410751" hangingPunct="0"/>
            <a:fld id="{86CB4B4D-7CA3-9044-876B-883B54F8677D}" type="slidenum">
              <a:rPr kern="0">
                <a:solidFill>
                  <a:srgbClr val="000000"/>
                </a:solidFill>
                <a:latin typeface="Gill Sans"/>
                <a:sym typeface="Gill Sans"/>
              </a:rPr>
              <a:pPr algn="ctr" defTabSz="410751" hangingPunct="0"/>
              <a:t>4</a:t>
            </a:fld>
            <a:endParaRPr kern="0">
              <a:solidFill>
                <a:srgbClr val="000000"/>
              </a:solidFill>
              <a:latin typeface="Gill Sans"/>
              <a:sym typeface="Gill Sans"/>
            </a:endParaRPr>
          </a:p>
        </p:txBody>
      </p:sp>
      <p:sp>
        <p:nvSpPr>
          <p:cNvPr id="172" name="Measures value realized through…"/>
          <p:cNvSpPr txBox="1"/>
          <p:nvPr/>
        </p:nvSpPr>
        <p:spPr>
          <a:xfrm>
            <a:off x="5527229" y="1283501"/>
            <a:ext cx="5057151" cy="698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chor="ctr">
            <a:spAutoFit/>
          </a:bodyPr>
          <a:lstStyle/>
          <a:p>
            <a:pPr defTabSz="914367" hangingPunct="0">
              <a:defRPr sz="2800">
                <a:latin typeface="Gill Sans SemiBold"/>
                <a:ea typeface="Gill Sans SemiBold"/>
                <a:cs typeface="Gill Sans SemiBold"/>
                <a:sym typeface="Gill Sans SemiBold"/>
              </a:defRPr>
            </a:pPr>
            <a:r>
              <a:rPr sz="1969" kern="0">
                <a:solidFill>
                  <a:srgbClr val="000000"/>
                </a:solidFill>
                <a:latin typeface="Gill Sans SemiBold"/>
                <a:sym typeface="Gill Sans SemiBold"/>
              </a:rPr>
              <a:t>Measures previously-created value as it is realized through </a:t>
            </a:r>
            <a:r>
              <a:rPr sz="1969" b="1" i="1" kern="0">
                <a:solidFill>
                  <a:srgbClr val="000000"/>
                </a:solidFill>
                <a:latin typeface="Gill Sans"/>
                <a:sym typeface="Gill Sans"/>
              </a:rPr>
              <a:t>transactions</a:t>
            </a:r>
            <a:r>
              <a:rPr sz="1969" kern="0">
                <a:solidFill>
                  <a:srgbClr val="000000"/>
                </a:solidFill>
                <a:latin typeface="Gill Sans SemiBold"/>
                <a:sym typeface="Gill Sans SemiBold"/>
              </a:rPr>
              <a:t> with third parties</a:t>
            </a:r>
          </a:p>
        </p:txBody>
      </p:sp>
      <p:sp>
        <p:nvSpPr>
          <p:cNvPr id="173" name="How can we measure value created in advance of a third party transaction?"/>
          <p:cNvSpPr txBox="1"/>
          <p:nvPr/>
        </p:nvSpPr>
        <p:spPr>
          <a:xfrm>
            <a:off x="5544655" y="2782832"/>
            <a:ext cx="4836563" cy="1001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chor="ctr">
            <a:spAutoFit/>
          </a:bodyPr>
          <a:lstStyle/>
          <a:p>
            <a:pPr defTabSz="914367" hangingPunct="0">
              <a:defRPr sz="2800">
                <a:latin typeface="Gill Sans SemiBold"/>
                <a:ea typeface="Gill Sans SemiBold"/>
                <a:cs typeface="Gill Sans SemiBold"/>
                <a:sym typeface="Gill Sans SemiBold"/>
              </a:defRPr>
            </a:pPr>
            <a:r>
              <a:rPr sz="1969" kern="0">
                <a:solidFill>
                  <a:srgbClr val="000000"/>
                </a:solidFill>
                <a:latin typeface="Gill Sans SemiBold"/>
                <a:sym typeface="Gill Sans SemiBold"/>
              </a:rPr>
              <a:t>Measures future value creation potential (</a:t>
            </a:r>
            <a:r>
              <a:rPr sz="1969" b="1" i="1" kern="0">
                <a:solidFill>
                  <a:srgbClr val="000000"/>
                </a:solidFill>
                <a:latin typeface="Gill Sans"/>
                <a:sym typeface="Gill Sans"/>
              </a:rPr>
              <a:t>value streams</a:t>
            </a:r>
            <a:r>
              <a:rPr sz="1969" kern="0">
                <a:solidFill>
                  <a:srgbClr val="000000"/>
                </a:solidFill>
                <a:latin typeface="Gill Sans SemiBold"/>
                <a:sym typeface="Gill Sans SemiBold"/>
              </a:rPr>
              <a:t>) in advance of a third party transaction</a:t>
            </a:r>
          </a:p>
        </p:txBody>
      </p:sp>
      <p:sp>
        <p:nvSpPr>
          <p:cNvPr id="174" name="Traditional value realization…"/>
          <p:cNvSpPr txBox="1"/>
          <p:nvPr/>
        </p:nvSpPr>
        <p:spPr>
          <a:xfrm>
            <a:off x="1960711" y="1165390"/>
            <a:ext cx="3536746" cy="698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spAutoFit/>
          </a:bodyPr>
          <a:lstStyle/>
          <a:p>
            <a:pPr defTabSz="914367" hangingPunct="0">
              <a:defRPr sz="2800">
                <a:latin typeface="Gill Sans SemiBold"/>
                <a:ea typeface="Gill Sans SemiBold"/>
                <a:cs typeface="Gill Sans SemiBold"/>
                <a:sym typeface="Gill Sans SemiBold"/>
              </a:defRPr>
            </a:pPr>
            <a:r>
              <a:rPr sz="1969" kern="0">
                <a:solidFill>
                  <a:srgbClr val="000000"/>
                </a:solidFill>
                <a:latin typeface="Gill Sans SemiBold"/>
                <a:sym typeface="Gill Sans SemiBold"/>
              </a:rPr>
              <a:t>Traditional value realization</a:t>
            </a:r>
          </a:p>
          <a:p>
            <a:pPr defTabSz="914367" hangingPunct="0">
              <a:defRPr sz="2800">
                <a:latin typeface="Gill Sans SemiBold"/>
                <a:ea typeface="Gill Sans SemiBold"/>
                <a:cs typeface="Gill Sans SemiBold"/>
                <a:sym typeface="Gill Sans SemiBold"/>
              </a:defRPr>
            </a:pPr>
            <a:r>
              <a:rPr sz="1969" kern="0">
                <a:solidFill>
                  <a:srgbClr val="000000"/>
                </a:solidFill>
                <a:latin typeface="Gill Sans SemiBold"/>
                <a:sym typeface="Gill Sans SemiBold"/>
              </a:rPr>
              <a:t>accounting and reporting</a:t>
            </a:r>
          </a:p>
        </p:txBody>
      </p:sp>
      <p:sp>
        <p:nvSpPr>
          <p:cNvPr id="175" name="Value creation measurement and reporting"/>
          <p:cNvSpPr txBox="1"/>
          <p:nvPr/>
        </p:nvSpPr>
        <p:spPr>
          <a:xfrm>
            <a:off x="1913623" y="2797265"/>
            <a:ext cx="3630922" cy="395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spAutoFit/>
          </a:bodyPr>
          <a:lstStyle>
            <a:lvl1pPr algn="l" defTabSz="1300480">
              <a:defRPr sz="2800">
                <a:latin typeface="Gill Sans SemiBold"/>
                <a:ea typeface="Gill Sans SemiBold"/>
                <a:cs typeface="Gill Sans SemiBold"/>
                <a:sym typeface="Gill Sans SemiBold"/>
              </a:defRPr>
            </a:lvl1pPr>
          </a:lstStyle>
          <a:p>
            <a:pPr defTabSz="914367" hangingPunct="0"/>
            <a:r>
              <a:rPr sz="1969" kern="0">
                <a:solidFill>
                  <a:srgbClr val="000000"/>
                </a:solidFill>
              </a:rPr>
              <a:t>Value creation measurement</a:t>
            </a:r>
          </a:p>
        </p:txBody>
      </p:sp>
      <p:sp>
        <p:nvSpPr>
          <p:cNvPr id="176" name="Our provisional definition of value creation: “the process by which an organization creates the potential for:…"/>
          <p:cNvSpPr txBox="1"/>
          <p:nvPr/>
        </p:nvSpPr>
        <p:spPr>
          <a:xfrm>
            <a:off x="1894602" y="4246890"/>
            <a:ext cx="8672088" cy="1284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defTabSz="321457" hangingPunct="0">
              <a:defRPr sz="2800" b="1">
                <a:uFill>
                  <a:solidFill>
                    <a:srgbClr val="000000"/>
                  </a:solidFill>
                </a:uFill>
              </a:defRPr>
            </a:pPr>
            <a:r>
              <a:rPr sz="1969" b="1" kern="0">
                <a:solidFill>
                  <a:srgbClr val="000000"/>
                </a:solidFill>
                <a:uFill>
                  <a:solidFill>
                    <a:srgbClr val="000000"/>
                  </a:solidFill>
                </a:uFill>
                <a:latin typeface="Gill Sans"/>
                <a:sym typeface="Gill Sans"/>
              </a:rPr>
              <a:t>Our provisional definition of value creation: </a:t>
            </a:r>
            <a:r>
              <a:rPr sz="1969" kern="0">
                <a:solidFill>
                  <a:srgbClr val="000000"/>
                </a:solidFill>
                <a:uFill>
                  <a:solidFill>
                    <a:srgbClr val="000000"/>
                  </a:solidFill>
                </a:uFill>
                <a:latin typeface="Gill Sans SemiBold"/>
                <a:ea typeface="Gill Sans SemiBold"/>
                <a:cs typeface="Gill Sans SemiBold"/>
                <a:sym typeface="Gill Sans SemiBold"/>
              </a:rPr>
              <a:t>“the process by which an organization creates the potential for: </a:t>
            </a:r>
          </a:p>
          <a:p>
            <a:pPr marL="408964" defTabSz="321457" hangingPunct="0">
              <a:defRPr sz="2800">
                <a:uFill>
                  <a:solidFill>
                    <a:srgbClr val="000000"/>
                  </a:solidFill>
                </a:uFill>
                <a:latin typeface="Gill Sans SemiBold"/>
                <a:ea typeface="Gill Sans SemiBold"/>
                <a:cs typeface="Gill Sans SemiBold"/>
                <a:sym typeface="Gill Sans SemiBold"/>
              </a:defRPr>
            </a:pPr>
            <a:r>
              <a:rPr sz="1969" kern="0">
                <a:solidFill>
                  <a:srgbClr val="000000"/>
                </a:solidFill>
                <a:uFill>
                  <a:solidFill>
                    <a:srgbClr val="000000"/>
                  </a:solidFill>
                </a:uFill>
                <a:latin typeface="Gill Sans SemiBold"/>
                <a:sym typeface="Gill Sans SemiBold"/>
              </a:rPr>
              <a:t>a) revenue and net income that can be realized in the future, and/or </a:t>
            </a:r>
          </a:p>
          <a:p>
            <a:pPr marL="408964" defTabSz="321457" hangingPunct="0">
              <a:defRPr sz="2800">
                <a:uFill>
                  <a:solidFill>
                    <a:srgbClr val="000000"/>
                  </a:solidFill>
                </a:uFill>
                <a:latin typeface="Gill Sans SemiBold"/>
                <a:ea typeface="Gill Sans SemiBold"/>
                <a:cs typeface="Gill Sans SemiBold"/>
                <a:sym typeface="Gill Sans SemiBold"/>
              </a:defRPr>
            </a:pPr>
            <a:r>
              <a:rPr sz="1969" kern="0">
                <a:solidFill>
                  <a:srgbClr val="000000"/>
                </a:solidFill>
                <a:uFill>
                  <a:solidFill>
                    <a:srgbClr val="000000"/>
                  </a:solidFill>
                </a:uFill>
                <a:latin typeface="Gill Sans SemiBold"/>
                <a:sym typeface="Gill Sans SemiBold"/>
              </a:rPr>
              <a:t>b) future benefits for the organization’s stakeholders”</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p:cNvSpPr/>
          <p:nvPr/>
        </p:nvSpPr>
        <p:spPr>
          <a:xfrm>
            <a:off x="2678074" y="1146169"/>
            <a:ext cx="7394535" cy="2000962"/>
          </a:xfrm>
          <a:custGeom>
            <a:avLst/>
            <a:gdLst/>
            <a:ahLst/>
            <a:cxnLst>
              <a:cxn ang="0">
                <a:pos x="wd2" y="hd2"/>
              </a:cxn>
              <a:cxn ang="5400000">
                <a:pos x="wd2" y="hd2"/>
              </a:cxn>
              <a:cxn ang="10800000">
                <a:pos x="wd2" y="hd2"/>
              </a:cxn>
              <a:cxn ang="16200000">
                <a:pos x="wd2" y="hd2"/>
              </a:cxn>
            </a:cxnLst>
            <a:rect l="0" t="0" r="r" b="b"/>
            <a:pathLst>
              <a:path w="21423" h="21330" extrusionOk="0">
                <a:moveTo>
                  <a:pt x="17036" y="14324"/>
                </a:moveTo>
                <a:cubicBezTo>
                  <a:pt x="15348" y="6258"/>
                  <a:pt x="10821" y="2549"/>
                  <a:pt x="6922" y="6041"/>
                </a:cubicBezTo>
                <a:cubicBezTo>
                  <a:pt x="4023" y="8638"/>
                  <a:pt x="2186" y="14639"/>
                  <a:pt x="2291" y="21173"/>
                </a:cubicBezTo>
                <a:lnTo>
                  <a:pt x="6" y="21330"/>
                </a:lnTo>
                <a:cubicBezTo>
                  <a:pt x="-177" y="9934"/>
                  <a:pt x="4140" y="389"/>
                  <a:pt x="9647" y="11"/>
                </a:cubicBezTo>
                <a:cubicBezTo>
                  <a:pt x="13743" y="-270"/>
                  <a:pt x="17506" y="4661"/>
                  <a:pt x="19134" y="12444"/>
                </a:cubicBezTo>
                <a:lnTo>
                  <a:pt x="19134" y="12445"/>
                </a:lnTo>
                <a:lnTo>
                  <a:pt x="21423" y="10393"/>
                </a:lnTo>
                <a:lnTo>
                  <a:pt x="19530" y="20292"/>
                </a:lnTo>
                <a:lnTo>
                  <a:pt x="14746" y="16375"/>
                </a:lnTo>
                <a:lnTo>
                  <a:pt x="17036" y="14324"/>
                </a:lnTo>
                <a:close/>
              </a:path>
            </a:pathLst>
          </a:custGeom>
          <a:solidFill>
            <a:srgbClr val="439AA4"/>
          </a:solidFill>
          <a:ln w="12700">
            <a:solidFill>
              <a:srgbClr val="000000"/>
            </a:solidFill>
          </a:ln>
        </p:spPr>
        <p:txBody>
          <a:bodyPr lIns="45719" tIns="45719" rIns="45719" bIns="45719" anchor="ctr"/>
          <a:lstStyle/>
          <a:p>
            <a:pPr defTabSz="914367" hangingPunct="0">
              <a:defRPr sz="3400">
                <a:latin typeface="Times Roman"/>
                <a:ea typeface="Times Roman"/>
                <a:cs typeface="Times Roman"/>
                <a:sym typeface="Times Roman"/>
              </a:defRPr>
            </a:pPr>
            <a:endParaRPr sz="2391" kern="0">
              <a:solidFill>
                <a:srgbClr val="000000"/>
              </a:solidFill>
              <a:latin typeface="Times Roman"/>
              <a:sym typeface="Times Roman"/>
            </a:endParaRPr>
          </a:p>
        </p:txBody>
      </p:sp>
      <p:sp>
        <p:nvSpPr>
          <p:cNvPr id="179" name="Value Streams Thinking"/>
          <p:cNvSpPr txBox="1">
            <a:spLocks noGrp="1"/>
          </p:cNvSpPr>
          <p:nvPr>
            <p:ph type="title"/>
          </p:nvPr>
        </p:nvSpPr>
        <p:spPr>
          <a:xfrm>
            <a:off x="1987549" y="105110"/>
            <a:ext cx="8216902" cy="711202"/>
          </a:xfrm>
          <a:prstGeom prst="rect">
            <a:avLst/>
          </a:prstGeom>
        </p:spPr>
        <p:txBody>
          <a:bodyPr/>
          <a:lstStyle>
            <a:lvl1pPr algn="ctr">
              <a:defRPr>
                <a:solidFill>
                  <a:srgbClr val="000000"/>
                </a:solidFill>
              </a:defRPr>
            </a:lvl1pPr>
          </a:lstStyle>
          <a:p>
            <a:r>
              <a:t>Value Streams Thinking</a:t>
            </a:r>
          </a:p>
        </p:txBody>
      </p:sp>
      <p:sp>
        <p:nvSpPr>
          <p:cNvPr id="180" name="Slide Number"/>
          <p:cNvSpPr txBox="1">
            <a:spLocks noGrp="1"/>
          </p:cNvSpPr>
          <p:nvPr>
            <p:ph type="sldNum" sz="quarter" idx="2"/>
          </p:nvPr>
        </p:nvSpPr>
        <p:spPr>
          <a:xfrm>
            <a:off x="10117893" y="6533625"/>
            <a:ext cx="222686" cy="34675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266"/>
            </a:lvl1pPr>
          </a:lstStyle>
          <a:p>
            <a:pPr hangingPunct="0">
              <a:defRPr sz="1400"/>
            </a:pPr>
            <a:fld id="{86CB4B4D-7CA3-9044-876B-883B54F8677D}" type="slidenum">
              <a:rPr kern="0">
                <a:latin typeface="Gill Sans"/>
                <a:sym typeface="Gill Sans"/>
              </a:rPr>
              <a:pPr hangingPunct="0">
                <a:defRPr sz="1400"/>
              </a:pPr>
              <a:t>5</a:t>
            </a:fld>
            <a:endParaRPr kern="0">
              <a:latin typeface="Gill Sans"/>
              <a:sym typeface="Gill Sans"/>
            </a:endParaRPr>
          </a:p>
        </p:txBody>
      </p:sp>
      <p:sp>
        <p:nvSpPr>
          <p:cNvPr id="181" name="Financial and non-financial…"/>
          <p:cNvSpPr txBox="1"/>
          <p:nvPr/>
        </p:nvSpPr>
        <p:spPr>
          <a:xfrm>
            <a:off x="2066607" y="3970337"/>
            <a:ext cx="2040573" cy="871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spAutoFit/>
          </a:bodyPr>
          <a:lstStyle/>
          <a:p>
            <a:pPr marL="395443" indent="-172209" defTabSz="914367" hangingPunct="0">
              <a:buSzPct val="100000"/>
              <a:buFontTx/>
              <a:buChar char="•"/>
              <a:defRPr sz="1800" b="1">
                <a:latin typeface="Arial"/>
                <a:ea typeface="Arial"/>
                <a:cs typeface="Arial"/>
                <a:sym typeface="Arial"/>
              </a:defRPr>
            </a:pPr>
            <a:r>
              <a:rPr sz="1266" b="1" kern="0">
                <a:solidFill>
                  <a:srgbClr val="000000"/>
                </a:solidFill>
                <a:latin typeface="Arial"/>
                <a:cs typeface="Arial"/>
                <a:sym typeface="Arial"/>
              </a:rPr>
              <a:t>Financial and non-financial</a:t>
            </a:r>
          </a:p>
          <a:p>
            <a:pPr marL="395443" indent="-172209" defTabSz="914367" hangingPunct="0">
              <a:buSzPct val="100000"/>
              <a:buFontTx/>
              <a:buChar char="•"/>
              <a:defRPr sz="1800" b="1">
                <a:latin typeface="Arial"/>
                <a:ea typeface="Arial"/>
                <a:cs typeface="Arial"/>
                <a:sym typeface="Arial"/>
              </a:defRPr>
            </a:pPr>
            <a:r>
              <a:rPr sz="1266" b="1" kern="0">
                <a:solidFill>
                  <a:srgbClr val="000000"/>
                </a:solidFill>
                <a:latin typeface="Arial"/>
                <a:cs typeface="Arial"/>
                <a:sym typeface="Arial"/>
              </a:rPr>
              <a:t>Organization and stakeholders</a:t>
            </a:r>
            <a:r>
              <a:rPr sz="1266" b="1" kern="0">
                <a:solidFill>
                  <a:srgbClr val="000000"/>
                </a:solidFill>
                <a:latin typeface="Times Roman"/>
                <a:ea typeface="Times Roman"/>
                <a:cs typeface="Times Roman"/>
                <a:sym typeface="Times Roman"/>
              </a:rPr>
              <a:t> </a:t>
            </a:r>
          </a:p>
        </p:txBody>
      </p:sp>
      <p:sp>
        <p:nvSpPr>
          <p:cNvPr id="182" name="Oval"/>
          <p:cNvSpPr/>
          <p:nvPr/>
        </p:nvSpPr>
        <p:spPr>
          <a:xfrm>
            <a:off x="1719263" y="3168650"/>
            <a:ext cx="2687638" cy="1816101"/>
          </a:xfrm>
          <a:prstGeom prst="ellipse">
            <a:avLst/>
          </a:prstGeom>
          <a:ln w="12700">
            <a:solidFill>
              <a:srgbClr val="000000"/>
            </a:solidFill>
          </a:ln>
        </p:spPr>
        <p:txBody>
          <a:bodyPr lIns="45719" tIns="45719" rIns="45719" bIns="45719" anchor="ctr"/>
          <a:lstStyle/>
          <a:p>
            <a:pPr defTabSz="914367" hangingPunct="0">
              <a:defRPr sz="3400">
                <a:latin typeface="Times Roman"/>
                <a:ea typeface="Times Roman"/>
                <a:cs typeface="Times Roman"/>
                <a:sym typeface="Times Roman"/>
              </a:defRPr>
            </a:pPr>
            <a:endParaRPr sz="2391" kern="0">
              <a:solidFill>
                <a:srgbClr val="000000"/>
              </a:solidFill>
              <a:latin typeface="Times Roman"/>
              <a:sym typeface="Times Roman"/>
            </a:endParaRPr>
          </a:p>
        </p:txBody>
      </p:sp>
      <p:sp>
        <p:nvSpPr>
          <p:cNvPr id="183" name="Shape"/>
          <p:cNvSpPr/>
          <p:nvPr/>
        </p:nvSpPr>
        <p:spPr>
          <a:xfrm>
            <a:off x="7512050" y="3284538"/>
            <a:ext cx="3030538" cy="1544638"/>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21600"/>
                </a:lnTo>
                <a:lnTo>
                  <a:pt x="16200" y="21600"/>
                </a:lnTo>
                <a:lnTo>
                  <a:pt x="21600" y="0"/>
                </a:lnTo>
                <a:close/>
              </a:path>
            </a:pathLst>
          </a:custGeom>
          <a:ln w="12700">
            <a:solidFill>
              <a:srgbClr val="000000"/>
            </a:solidFill>
          </a:ln>
        </p:spPr>
        <p:txBody>
          <a:bodyPr lIns="45719" tIns="45719" rIns="45719" bIns="45719" anchor="ctr"/>
          <a:lstStyle/>
          <a:p>
            <a:pPr defTabSz="914367" hangingPunct="0">
              <a:defRPr sz="3400">
                <a:latin typeface="Times Roman"/>
                <a:ea typeface="Times Roman"/>
                <a:cs typeface="Times Roman"/>
                <a:sym typeface="Times Roman"/>
              </a:defRPr>
            </a:pPr>
            <a:endParaRPr sz="2391" kern="0">
              <a:solidFill>
                <a:srgbClr val="000000"/>
              </a:solidFill>
              <a:latin typeface="Times Roman"/>
              <a:sym typeface="Times Roman"/>
            </a:endParaRPr>
          </a:p>
        </p:txBody>
      </p:sp>
      <p:sp>
        <p:nvSpPr>
          <p:cNvPr id="184" name="Transactions"/>
          <p:cNvSpPr txBox="1"/>
          <p:nvPr/>
        </p:nvSpPr>
        <p:spPr>
          <a:xfrm>
            <a:off x="8430971" y="4113213"/>
            <a:ext cx="1100620" cy="2871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a:spAutoFit/>
          </a:bodyPr>
          <a:lstStyle>
            <a:lvl1pPr defTabSz="1300480">
              <a:defRPr sz="1800" b="1">
                <a:latin typeface="Arial"/>
                <a:ea typeface="Arial"/>
                <a:cs typeface="Arial"/>
                <a:sym typeface="Arial"/>
              </a:defRPr>
            </a:lvl1pPr>
          </a:lstStyle>
          <a:p>
            <a:pPr algn="ctr" defTabSz="914367" hangingPunct="0"/>
            <a:r>
              <a:rPr sz="1266" kern="0">
                <a:solidFill>
                  <a:srgbClr val="000000"/>
                </a:solidFill>
              </a:rPr>
              <a:t>Transactions</a:t>
            </a:r>
          </a:p>
        </p:txBody>
      </p:sp>
      <p:sp>
        <p:nvSpPr>
          <p:cNvPr id="185" name="Future Value…"/>
          <p:cNvSpPr txBox="1"/>
          <p:nvPr/>
        </p:nvSpPr>
        <p:spPr>
          <a:xfrm>
            <a:off x="1885632" y="3321049"/>
            <a:ext cx="2416811" cy="6115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spAutoFit/>
          </a:bodyPr>
          <a:lstStyle/>
          <a:p>
            <a:pPr algn="ctr" defTabSz="914367" hangingPunct="0">
              <a:defRPr sz="2400" b="1">
                <a:latin typeface="Arial"/>
                <a:ea typeface="Arial"/>
                <a:cs typeface="Arial"/>
                <a:sym typeface="Arial"/>
              </a:defRPr>
            </a:pPr>
            <a:r>
              <a:rPr sz="1687" b="1" kern="0">
                <a:solidFill>
                  <a:srgbClr val="000000"/>
                </a:solidFill>
                <a:latin typeface="Arial"/>
                <a:cs typeface="Arial"/>
                <a:sym typeface="Arial"/>
              </a:rPr>
              <a:t>Future Value </a:t>
            </a:r>
          </a:p>
          <a:p>
            <a:pPr algn="ctr" defTabSz="914367" hangingPunct="0">
              <a:defRPr sz="2400" b="1">
                <a:latin typeface="Arial"/>
                <a:ea typeface="Arial"/>
                <a:cs typeface="Arial"/>
                <a:sym typeface="Arial"/>
              </a:defRPr>
            </a:pPr>
            <a:r>
              <a:rPr sz="1687" b="1" kern="0">
                <a:solidFill>
                  <a:srgbClr val="000000"/>
                </a:solidFill>
                <a:latin typeface="Arial"/>
                <a:cs typeface="Arial"/>
                <a:sym typeface="Arial"/>
              </a:rPr>
              <a:t>Streams</a:t>
            </a:r>
          </a:p>
        </p:txBody>
      </p:sp>
      <p:sp>
        <p:nvSpPr>
          <p:cNvPr id="186" name="Realized Value"/>
          <p:cNvSpPr txBox="1"/>
          <p:nvPr/>
        </p:nvSpPr>
        <p:spPr>
          <a:xfrm>
            <a:off x="8067356" y="3328987"/>
            <a:ext cx="2416811" cy="351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spAutoFit/>
          </a:bodyPr>
          <a:lstStyle/>
          <a:p>
            <a:pPr algn="ctr" defTabSz="914367" hangingPunct="0">
              <a:defRPr sz="2400" b="1" i="1">
                <a:latin typeface="Arial"/>
                <a:ea typeface="Arial"/>
                <a:cs typeface="Arial"/>
                <a:sym typeface="Arial"/>
              </a:defRPr>
            </a:pPr>
            <a:r>
              <a:rPr sz="1687" b="1" i="1" kern="0">
                <a:solidFill>
                  <a:srgbClr val="000000"/>
                </a:solidFill>
                <a:latin typeface="Arial"/>
                <a:cs typeface="Arial"/>
                <a:sym typeface="Arial"/>
              </a:rPr>
              <a:t>Realized</a:t>
            </a:r>
            <a:r>
              <a:rPr sz="1687" b="1" kern="0">
                <a:solidFill>
                  <a:srgbClr val="000000"/>
                </a:solidFill>
                <a:latin typeface="Arial"/>
                <a:cs typeface="Arial"/>
                <a:sym typeface="Arial"/>
              </a:rPr>
              <a:t> Value</a:t>
            </a:r>
          </a:p>
        </p:txBody>
      </p:sp>
      <p:sp>
        <p:nvSpPr>
          <p:cNvPr id="187" name="Value Creation Life Cycle"/>
          <p:cNvSpPr txBox="1"/>
          <p:nvPr/>
        </p:nvSpPr>
        <p:spPr>
          <a:xfrm>
            <a:off x="1729264" y="919867"/>
            <a:ext cx="2667636" cy="8281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spAutoFit/>
          </a:bodyPr>
          <a:lstStyle>
            <a:lvl1pPr algn="l" defTabSz="1300480">
              <a:defRPr sz="3400" b="1">
                <a:latin typeface="Arial"/>
                <a:ea typeface="Arial"/>
                <a:cs typeface="Arial"/>
                <a:sym typeface="Arial"/>
              </a:defRPr>
            </a:lvl1pPr>
          </a:lstStyle>
          <a:p>
            <a:pPr defTabSz="914367" hangingPunct="0"/>
            <a:r>
              <a:rPr sz="2391" kern="0">
                <a:solidFill>
                  <a:srgbClr val="000000"/>
                </a:solidFill>
              </a:rPr>
              <a:t>Value Creation Life Cycle</a:t>
            </a:r>
          </a:p>
        </p:txBody>
      </p:sp>
      <p:sp>
        <p:nvSpPr>
          <p:cNvPr id="188" name="Value Streams…"/>
          <p:cNvSpPr txBox="1"/>
          <p:nvPr/>
        </p:nvSpPr>
        <p:spPr>
          <a:xfrm>
            <a:off x="5245031" y="3232760"/>
            <a:ext cx="1879739" cy="1196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spAutoFit/>
          </a:bodyPr>
          <a:lstStyle/>
          <a:p>
            <a:pPr algn="ctr" defTabSz="914367" hangingPunct="0">
              <a:defRPr sz="3400" b="1">
                <a:latin typeface="Arial"/>
                <a:ea typeface="Arial"/>
                <a:cs typeface="Arial"/>
                <a:sym typeface="Arial"/>
              </a:defRPr>
            </a:pPr>
            <a:r>
              <a:rPr sz="2391" b="1" kern="0">
                <a:solidFill>
                  <a:srgbClr val="000000"/>
                </a:solidFill>
                <a:latin typeface="Arial"/>
                <a:cs typeface="Arial"/>
                <a:sym typeface="Arial"/>
              </a:rPr>
              <a:t>Value Streams </a:t>
            </a:r>
          </a:p>
          <a:p>
            <a:pPr algn="ctr" defTabSz="914367" hangingPunct="0">
              <a:defRPr sz="3400" b="1">
                <a:latin typeface="Arial"/>
                <a:ea typeface="Arial"/>
                <a:cs typeface="Arial"/>
                <a:sym typeface="Arial"/>
              </a:defRPr>
            </a:pPr>
            <a:r>
              <a:rPr sz="2391" b="1" kern="0">
                <a:solidFill>
                  <a:srgbClr val="000000"/>
                </a:solidFill>
                <a:latin typeface="Arial"/>
                <a:cs typeface="Arial"/>
                <a:sym typeface="Arial"/>
              </a:rPr>
              <a:t>Focus</a:t>
            </a:r>
          </a:p>
        </p:txBody>
      </p:sp>
      <p:sp>
        <p:nvSpPr>
          <p:cNvPr id="189" name="Line"/>
          <p:cNvSpPr/>
          <p:nvPr/>
        </p:nvSpPr>
        <p:spPr>
          <a:xfrm flipV="1">
            <a:off x="4515400" y="3946841"/>
            <a:ext cx="867059" cy="233351"/>
          </a:xfrm>
          <a:prstGeom prst="line">
            <a:avLst/>
          </a:prstGeom>
          <a:ln w="101600">
            <a:solidFill>
              <a:srgbClr val="000000"/>
            </a:solidFill>
            <a:headEnd type="triangle"/>
          </a:ln>
        </p:spPr>
        <p:txBody>
          <a:bodyPr lIns="45719" tIns="45719" rIns="45719" bIns="45719"/>
          <a:lstStyle/>
          <a:p>
            <a:pPr defTabSz="914367" hangingPunct="0">
              <a:defRPr sz="3400">
                <a:latin typeface="Times Roman"/>
                <a:ea typeface="Times Roman"/>
                <a:cs typeface="Times Roman"/>
                <a:sym typeface="Times Roman"/>
              </a:defRPr>
            </a:pPr>
            <a:endParaRPr sz="2391" kern="0">
              <a:solidFill>
                <a:srgbClr val="000000"/>
              </a:solidFill>
              <a:latin typeface="Times Roman"/>
              <a:sym typeface="Times Roman"/>
            </a:endParaRPr>
          </a:p>
        </p:txBody>
      </p:sp>
      <p:sp>
        <p:nvSpPr>
          <p:cNvPr id="190" name="“How well did the enterprise perform in the most recent fiscal period?”"/>
          <p:cNvSpPr txBox="1"/>
          <p:nvPr/>
        </p:nvSpPr>
        <p:spPr>
          <a:xfrm>
            <a:off x="7708582" y="5130799"/>
            <a:ext cx="2372361" cy="676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spAutoFit/>
          </a:bodyPr>
          <a:lstStyle>
            <a:lvl1pPr algn="l" defTabSz="1300480">
              <a:defRPr sz="1800">
                <a:latin typeface="Arial"/>
                <a:ea typeface="Arial"/>
                <a:cs typeface="Arial"/>
                <a:sym typeface="Arial"/>
              </a:defRPr>
            </a:lvl1pPr>
          </a:lstStyle>
          <a:p>
            <a:pPr defTabSz="914367" hangingPunct="0"/>
            <a:r>
              <a:rPr sz="1266" kern="0">
                <a:solidFill>
                  <a:srgbClr val="000000"/>
                </a:solidFill>
              </a:rPr>
              <a:t>“How well did the enterprise perform in the most recent fiscal period?”</a:t>
            </a:r>
          </a:p>
        </p:txBody>
      </p:sp>
      <p:sp>
        <p:nvSpPr>
          <p:cNvPr id="191" name="“What is the value potential the enterprise can create in the future, and how well is it performing in making that potential realizable?”"/>
          <p:cNvSpPr txBox="1"/>
          <p:nvPr/>
        </p:nvSpPr>
        <p:spPr>
          <a:xfrm>
            <a:off x="1850707" y="5080001"/>
            <a:ext cx="2921636" cy="871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spAutoFit/>
          </a:bodyPr>
          <a:lstStyle>
            <a:lvl1pPr algn="l" defTabSz="1300480">
              <a:defRPr sz="1800">
                <a:latin typeface="Arial"/>
                <a:ea typeface="Arial"/>
                <a:cs typeface="Arial"/>
                <a:sym typeface="Arial"/>
              </a:defRPr>
            </a:lvl1pPr>
          </a:lstStyle>
          <a:p>
            <a:pPr defTabSz="914367" hangingPunct="0"/>
            <a:r>
              <a:rPr sz="1266" kern="0">
                <a:solidFill>
                  <a:srgbClr val="000000"/>
                </a:solidFill>
              </a:rPr>
              <a:t>“What is the value potential the enterprise can create in the future, and how well is it performing in making that potential realizable?”</a:t>
            </a:r>
          </a:p>
        </p:txBody>
      </p:sp>
      <p:grpSp>
        <p:nvGrpSpPr>
          <p:cNvPr id="194" name="Group"/>
          <p:cNvGrpSpPr/>
          <p:nvPr/>
        </p:nvGrpSpPr>
        <p:grpSpPr>
          <a:xfrm>
            <a:off x="6244431" y="4483100"/>
            <a:ext cx="1288257" cy="1126332"/>
            <a:chOff x="1222981" y="0"/>
            <a:chExt cx="1832186" cy="1601893"/>
          </a:xfrm>
        </p:grpSpPr>
        <p:sp>
          <p:nvSpPr>
            <p:cNvPr id="192" name="Traditional…"/>
            <p:cNvSpPr/>
            <p:nvPr/>
          </p:nvSpPr>
          <p:spPr>
            <a:xfrm>
              <a:off x="1222981" y="331893"/>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lgn="ctr" defTabSz="914367" hangingPunct="0">
                <a:defRPr sz="3400" b="1">
                  <a:latin typeface="Arial"/>
                  <a:ea typeface="Arial"/>
                  <a:cs typeface="Arial"/>
                  <a:sym typeface="Arial"/>
                </a:defRPr>
              </a:pPr>
              <a:r>
                <a:rPr sz="2391" b="1" kern="0">
                  <a:solidFill>
                    <a:srgbClr val="000000"/>
                  </a:solidFill>
                  <a:latin typeface="Arial"/>
                  <a:cs typeface="Arial"/>
                  <a:sym typeface="Arial"/>
                </a:rPr>
                <a:t>Traditional </a:t>
              </a:r>
            </a:p>
            <a:p>
              <a:pPr algn="ctr" defTabSz="914367" hangingPunct="0">
                <a:defRPr sz="3400" b="1">
                  <a:latin typeface="Arial"/>
                  <a:ea typeface="Arial"/>
                  <a:cs typeface="Arial"/>
                  <a:sym typeface="Arial"/>
                </a:defRPr>
              </a:pPr>
              <a:r>
                <a:rPr sz="2391" b="1" kern="0">
                  <a:solidFill>
                    <a:srgbClr val="000000"/>
                  </a:solidFill>
                  <a:latin typeface="Arial"/>
                  <a:cs typeface="Arial"/>
                  <a:sym typeface="Arial"/>
                </a:rPr>
                <a:t>accounting</a:t>
              </a:r>
            </a:p>
            <a:p>
              <a:pPr algn="ctr" defTabSz="914367" hangingPunct="0">
                <a:defRPr sz="3400" b="1">
                  <a:latin typeface="Arial"/>
                  <a:ea typeface="Arial"/>
                  <a:cs typeface="Arial"/>
                  <a:sym typeface="Arial"/>
                </a:defRPr>
              </a:pPr>
              <a:r>
                <a:rPr sz="2391" b="1" kern="0">
                  <a:solidFill>
                    <a:srgbClr val="000000"/>
                  </a:solidFill>
                  <a:latin typeface="Arial"/>
                  <a:cs typeface="Arial"/>
                  <a:sym typeface="Arial"/>
                </a:rPr>
                <a:t>Focus</a:t>
              </a:r>
            </a:p>
          </p:txBody>
        </p:sp>
        <p:sp>
          <p:nvSpPr>
            <p:cNvPr id="193" name="Line"/>
            <p:cNvSpPr/>
            <p:nvPr/>
          </p:nvSpPr>
          <p:spPr>
            <a:xfrm flipH="1">
              <a:off x="2316874" y="0"/>
              <a:ext cx="738295" cy="456072"/>
            </a:xfrm>
            <a:prstGeom prst="line">
              <a:avLst/>
            </a:prstGeom>
            <a:noFill/>
            <a:ln w="101600" cap="flat">
              <a:solidFill>
                <a:srgbClr val="000000"/>
              </a:solidFill>
              <a:prstDash val="solid"/>
              <a:round/>
              <a:headEnd type="triangle" w="med" len="med"/>
            </a:ln>
            <a:effectLst/>
          </p:spPr>
          <p:txBody>
            <a:bodyPr wrap="square" lIns="45719" tIns="45719" rIns="45719" bIns="45719" numCol="1" anchor="t">
              <a:noAutofit/>
            </a:bodyPr>
            <a:lstStyle/>
            <a:p>
              <a:pPr defTabSz="914367" hangingPunct="0">
                <a:defRPr sz="3400">
                  <a:latin typeface="Times Roman"/>
                  <a:ea typeface="Times Roman"/>
                  <a:cs typeface="Times Roman"/>
                  <a:sym typeface="Times Roman"/>
                </a:defRPr>
              </a:pPr>
              <a:endParaRPr sz="2391" kern="0">
                <a:solidFill>
                  <a:srgbClr val="000000"/>
                </a:solidFill>
                <a:latin typeface="Times Roman"/>
                <a:sym typeface="Times Roman"/>
              </a:endParaRPr>
            </a:p>
          </p:txBody>
        </p:sp>
      </p:gr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Modelling value streams"/>
          <p:cNvSpPr txBox="1">
            <a:spLocks noGrp="1"/>
          </p:cNvSpPr>
          <p:nvPr>
            <p:ph type="title"/>
          </p:nvPr>
        </p:nvSpPr>
        <p:spPr>
          <a:xfrm>
            <a:off x="1987549" y="105110"/>
            <a:ext cx="8216902" cy="711202"/>
          </a:xfrm>
          <a:prstGeom prst="rect">
            <a:avLst/>
          </a:prstGeom>
        </p:spPr>
        <p:txBody>
          <a:bodyPr/>
          <a:lstStyle>
            <a:lvl1pPr algn="ctr">
              <a:defRPr>
                <a:solidFill>
                  <a:srgbClr val="000000"/>
                </a:solidFill>
              </a:defRPr>
            </a:lvl1pPr>
          </a:lstStyle>
          <a:p>
            <a:r>
              <a:t>Modelling value streams</a:t>
            </a:r>
          </a:p>
        </p:txBody>
      </p:sp>
      <p:sp>
        <p:nvSpPr>
          <p:cNvPr id="197" name="Slide Number"/>
          <p:cNvSpPr txBox="1">
            <a:spLocks noGrp="1"/>
          </p:cNvSpPr>
          <p:nvPr>
            <p:ph type="sldNum" sz="quarter" idx="2"/>
          </p:nvPr>
        </p:nvSpPr>
        <p:spPr>
          <a:xfrm>
            <a:off x="10117893" y="6533625"/>
            <a:ext cx="222686" cy="34675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266"/>
            </a:lvl1pPr>
          </a:lstStyle>
          <a:p>
            <a:pPr hangingPunct="0">
              <a:defRPr sz="1400"/>
            </a:pPr>
            <a:fld id="{86CB4B4D-7CA3-9044-876B-883B54F8677D}" type="slidenum">
              <a:rPr kern="0">
                <a:latin typeface="Gill Sans"/>
                <a:sym typeface="Gill Sans"/>
              </a:rPr>
              <a:pPr hangingPunct="0">
                <a:defRPr sz="1400"/>
              </a:pPr>
              <a:t>6</a:t>
            </a:fld>
            <a:endParaRPr kern="0">
              <a:latin typeface="Gill Sans"/>
              <a:sym typeface="Gill Sans"/>
            </a:endParaRPr>
          </a:p>
        </p:txBody>
      </p:sp>
      <p:pic>
        <p:nvPicPr>
          <p:cNvPr id="198" name="Image" descr="Image"/>
          <p:cNvPicPr>
            <a:picLocks/>
          </p:cNvPicPr>
          <p:nvPr/>
        </p:nvPicPr>
        <p:blipFill>
          <a:blip r:embed="rId2"/>
          <a:stretch>
            <a:fillRect/>
          </a:stretch>
        </p:blipFill>
        <p:spPr>
          <a:xfrm>
            <a:off x="1693795" y="762924"/>
            <a:ext cx="8804410" cy="2668684"/>
          </a:xfrm>
          <a:prstGeom prst="rect">
            <a:avLst/>
          </a:prstGeom>
          <a:ln w="12700">
            <a:miter lim="400000"/>
          </a:ln>
        </p:spPr>
      </p:pic>
      <p:pic>
        <p:nvPicPr>
          <p:cNvPr id="199" name="Image" descr="Image"/>
          <p:cNvPicPr>
            <a:picLocks/>
          </p:cNvPicPr>
          <p:nvPr/>
        </p:nvPicPr>
        <p:blipFill>
          <a:blip r:embed="rId3"/>
          <a:stretch>
            <a:fillRect/>
          </a:stretch>
        </p:blipFill>
        <p:spPr>
          <a:xfrm>
            <a:off x="1579609" y="3648275"/>
            <a:ext cx="8860856" cy="266868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Value Creation Continuum"/>
          <p:cNvSpPr txBox="1">
            <a:spLocks noGrp="1"/>
          </p:cNvSpPr>
          <p:nvPr>
            <p:ph type="title"/>
          </p:nvPr>
        </p:nvSpPr>
        <p:spPr>
          <a:prstGeom prst="rect">
            <a:avLst/>
          </a:prstGeom>
        </p:spPr>
        <p:txBody>
          <a:bodyPr/>
          <a:lstStyle>
            <a:lvl1pPr>
              <a:defRPr sz="3000"/>
            </a:lvl1pPr>
          </a:lstStyle>
          <a:p>
            <a:r>
              <a:t>Value Creation Continuum</a:t>
            </a:r>
          </a:p>
        </p:txBody>
      </p:sp>
      <p:sp>
        <p:nvSpPr>
          <p:cNvPr id="202" name="Slide Number"/>
          <p:cNvSpPr txBox="1">
            <a:spLocks noGrp="1"/>
          </p:cNvSpPr>
          <p:nvPr>
            <p:ph type="sldNum" sz="quarter" idx="2"/>
          </p:nvPr>
        </p:nvSpPr>
        <p:spPr>
          <a:xfrm>
            <a:off x="5999361" y="6509742"/>
            <a:ext cx="184346" cy="2973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ctr" defTabSz="410751" hangingPunct="0"/>
            <a:fld id="{86CB4B4D-7CA3-9044-876B-883B54F8677D}" type="slidenum">
              <a:rPr kern="0">
                <a:solidFill>
                  <a:srgbClr val="000000"/>
                </a:solidFill>
                <a:latin typeface="Gill Sans"/>
                <a:sym typeface="Gill Sans"/>
              </a:rPr>
              <a:pPr algn="ctr" defTabSz="410751" hangingPunct="0"/>
              <a:t>7</a:t>
            </a:fld>
            <a:endParaRPr kern="0">
              <a:solidFill>
                <a:srgbClr val="000000"/>
              </a:solidFill>
              <a:latin typeface="Gill Sans"/>
              <a:sym typeface="Gill Sans"/>
            </a:endParaRPr>
          </a:p>
        </p:txBody>
      </p:sp>
      <p:sp>
        <p:nvSpPr>
          <p:cNvPr id="203" name="How can we measure value created in advance of a third party transaction?"/>
          <p:cNvSpPr txBox="1"/>
          <p:nvPr/>
        </p:nvSpPr>
        <p:spPr>
          <a:xfrm>
            <a:off x="7361388" y="1967742"/>
            <a:ext cx="3274259" cy="13044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chor="ctr">
            <a:spAutoFit/>
          </a:bodyPr>
          <a:lstStyle>
            <a:lvl1pPr algn="l" defTabSz="1300480">
              <a:defRPr sz="2800" b="1"/>
            </a:lvl1pPr>
          </a:lstStyle>
          <a:p>
            <a:pPr defTabSz="914367" hangingPunct="0"/>
            <a:r>
              <a:rPr sz="1969" kern="0">
                <a:solidFill>
                  <a:srgbClr val="000000"/>
                </a:solidFill>
                <a:latin typeface="Gill Sans"/>
                <a:sym typeface="Gill Sans"/>
              </a:rPr>
              <a:t>From the perspective of all stakeholders.  (This brings in sustainability and social impact)</a:t>
            </a:r>
          </a:p>
        </p:txBody>
      </p:sp>
      <p:sp>
        <p:nvSpPr>
          <p:cNvPr id="204" name="Traditional value realization…"/>
          <p:cNvSpPr txBox="1"/>
          <p:nvPr/>
        </p:nvSpPr>
        <p:spPr>
          <a:xfrm>
            <a:off x="2130375" y="1031445"/>
            <a:ext cx="3536746"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spAutoFit/>
          </a:bodyPr>
          <a:lstStyle>
            <a:lvl1pPr algn="l" defTabSz="1300480">
              <a:defRPr sz="3200" b="1"/>
            </a:lvl1pPr>
          </a:lstStyle>
          <a:p>
            <a:pPr defTabSz="914367" hangingPunct="0"/>
            <a:r>
              <a:rPr sz="2250" kern="0">
                <a:solidFill>
                  <a:srgbClr val="000000"/>
                </a:solidFill>
                <a:latin typeface="Gill Sans"/>
                <a:sym typeface="Gill Sans"/>
              </a:rPr>
              <a:t>Narrower </a:t>
            </a:r>
          </a:p>
        </p:txBody>
      </p:sp>
      <p:sp>
        <p:nvSpPr>
          <p:cNvPr id="205" name="Value creation measurement and reporting"/>
          <p:cNvSpPr txBox="1"/>
          <p:nvPr/>
        </p:nvSpPr>
        <p:spPr>
          <a:xfrm>
            <a:off x="8200122" y="955542"/>
            <a:ext cx="3630922" cy="460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spAutoFit/>
          </a:bodyPr>
          <a:lstStyle>
            <a:lvl1pPr algn="l" defTabSz="1300480">
              <a:defRPr sz="3400" b="1"/>
            </a:lvl1pPr>
          </a:lstStyle>
          <a:p>
            <a:pPr defTabSz="914367" hangingPunct="0"/>
            <a:r>
              <a:rPr sz="2391" kern="0">
                <a:solidFill>
                  <a:srgbClr val="000000"/>
                </a:solidFill>
                <a:latin typeface="Gill Sans"/>
                <a:sym typeface="Gill Sans"/>
              </a:rPr>
              <a:t>Broader</a:t>
            </a:r>
          </a:p>
        </p:txBody>
      </p:sp>
      <p:sp>
        <p:nvSpPr>
          <p:cNvPr id="206" name="How can we measure value created in advance of a third party transaction?"/>
          <p:cNvSpPr txBox="1"/>
          <p:nvPr/>
        </p:nvSpPr>
        <p:spPr>
          <a:xfrm>
            <a:off x="1869631" y="1958524"/>
            <a:ext cx="2481365" cy="1001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chor="ctr">
            <a:spAutoFit/>
          </a:bodyPr>
          <a:lstStyle>
            <a:lvl1pPr algn="l" defTabSz="1300480">
              <a:defRPr sz="2800" b="1"/>
            </a:lvl1pPr>
          </a:lstStyle>
          <a:p>
            <a:pPr defTabSz="914367" hangingPunct="0"/>
            <a:r>
              <a:rPr sz="1969" kern="0">
                <a:solidFill>
                  <a:srgbClr val="000000"/>
                </a:solidFill>
                <a:latin typeface="Gill Sans"/>
                <a:sym typeface="Gill Sans"/>
              </a:rPr>
              <a:t>From the perspective of the organization itself</a:t>
            </a:r>
          </a:p>
        </p:txBody>
      </p:sp>
      <p:sp>
        <p:nvSpPr>
          <p:cNvPr id="207" name="Line"/>
          <p:cNvSpPr/>
          <p:nvPr/>
        </p:nvSpPr>
        <p:spPr>
          <a:xfrm>
            <a:off x="4200084" y="1246828"/>
            <a:ext cx="3536746" cy="1"/>
          </a:xfrm>
          <a:prstGeom prst="line">
            <a:avLst/>
          </a:prstGeom>
          <a:ln w="50800">
            <a:solidFill>
              <a:srgbClr val="000000"/>
            </a:solidFill>
            <a:miter lim="400000"/>
            <a:headEnd type="triangle"/>
            <a:tailEnd type="triangle"/>
          </a:ln>
        </p:spPr>
        <p:txBody>
          <a:bodyPr lIns="0" tIns="0" rIns="0" bIns="0"/>
          <a:lstStyle/>
          <a:p>
            <a:pPr algn="ctr" defTabSz="410751" hangingPunct="0">
              <a:defRPr sz="4000">
                <a:solidFill>
                  <a:srgbClr val="FFFFFF"/>
                </a:solidFill>
                <a:effectLst>
                  <a:outerShdw blurRad="38100" dist="12700" dir="5400000" rotWithShape="0">
                    <a:srgbClr val="000000">
                      <a:alpha val="50000"/>
                    </a:srgbClr>
                  </a:outerShdw>
                </a:effectLst>
              </a:defRPr>
            </a:pPr>
            <a:endParaRPr sz="2812"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8" name="How can we measure value created in advance of a third party transaction?"/>
          <p:cNvSpPr txBox="1"/>
          <p:nvPr/>
        </p:nvSpPr>
        <p:spPr>
          <a:xfrm>
            <a:off x="4727775" y="2119258"/>
            <a:ext cx="2481365" cy="1001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chor="ctr">
            <a:spAutoFit/>
          </a:bodyPr>
          <a:lstStyle>
            <a:lvl1pPr algn="l" defTabSz="1300480">
              <a:defRPr sz="2800" b="1"/>
            </a:lvl1pPr>
          </a:lstStyle>
          <a:p>
            <a:pPr defTabSz="914367" hangingPunct="0"/>
            <a:r>
              <a:rPr sz="1969" kern="0">
                <a:solidFill>
                  <a:srgbClr val="000000"/>
                </a:solidFill>
                <a:latin typeface="Gill Sans"/>
                <a:sym typeface="Gill Sans"/>
              </a:rPr>
              <a:t>From the perspective of investors and capital markets</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3. Focus on value creation decisions and solutions (versus reporting / disclosure)"/>
          <p:cNvSpPr txBox="1">
            <a:spLocks noGrp="1"/>
          </p:cNvSpPr>
          <p:nvPr>
            <p:ph type="title"/>
          </p:nvPr>
        </p:nvSpPr>
        <p:spPr>
          <a:xfrm>
            <a:off x="2261815" y="-15239"/>
            <a:ext cx="7358063" cy="917895"/>
          </a:xfrm>
          <a:prstGeom prst="rect">
            <a:avLst/>
          </a:prstGeom>
        </p:spPr>
        <p:txBody>
          <a:bodyPr/>
          <a:lstStyle>
            <a:lvl1pPr>
              <a:defRPr sz="2800"/>
            </a:lvl1pPr>
          </a:lstStyle>
          <a:p>
            <a:r>
              <a:t>3. Focus on value creation decisions and solutions (versus reporting / disclosure)</a:t>
            </a:r>
          </a:p>
        </p:txBody>
      </p:sp>
      <p:sp>
        <p:nvSpPr>
          <p:cNvPr id="211" name="Slide Number"/>
          <p:cNvSpPr txBox="1">
            <a:spLocks noGrp="1"/>
          </p:cNvSpPr>
          <p:nvPr>
            <p:ph type="sldNum" sz="quarter" idx="2"/>
          </p:nvPr>
        </p:nvSpPr>
        <p:spPr>
          <a:xfrm>
            <a:off x="5999361" y="6509742"/>
            <a:ext cx="184346" cy="2973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ctr" defTabSz="410751" hangingPunct="0"/>
            <a:fld id="{86CB4B4D-7CA3-9044-876B-883B54F8677D}" type="slidenum">
              <a:rPr kern="0">
                <a:solidFill>
                  <a:srgbClr val="000000"/>
                </a:solidFill>
                <a:latin typeface="Gill Sans"/>
                <a:sym typeface="Gill Sans"/>
              </a:rPr>
              <a:pPr algn="ctr" defTabSz="410751" hangingPunct="0"/>
              <a:t>8</a:t>
            </a:fld>
            <a:endParaRPr kern="0">
              <a:solidFill>
                <a:srgbClr val="000000"/>
              </a:solidFill>
              <a:latin typeface="Gill Sans"/>
              <a:sym typeface="Gill Sans"/>
            </a:endParaRPr>
          </a:p>
        </p:txBody>
      </p:sp>
      <p:graphicFrame>
        <p:nvGraphicFramePr>
          <p:cNvPr id="212" name="2D Pie Chart"/>
          <p:cNvGraphicFramePr/>
          <p:nvPr/>
        </p:nvGraphicFramePr>
        <p:xfrm>
          <a:off x="3159610" y="1352841"/>
          <a:ext cx="5710154" cy="484239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Focus on value creation decisions and solutions"/>
          <p:cNvSpPr txBox="1">
            <a:spLocks noGrp="1"/>
          </p:cNvSpPr>
          <p:nvPr>
            <p:ph type="title"/>
          </p:nvPr>
        </p:nvSpPr>
        <p:spPr>
          <a:xfrm>
            <a:off x="2320327" y="414612"/>
            <a:ext cx="7358063" cy="562571"/>
          </a:xfrm>
          <a:prstGeom prst="rect">
            <a:avLst/>
          </a:prstGeom>
        </p:spPr>
        <p:txBody>
          <a:bodyPr/>
          <a:lstStyle>
            <a:lvl1pPr>
              <a:defRPr sz="2800"/>
            </a:lvl1pPr>
          </a:lstStyle>
          <a:p>
            <a:r>
              <a:rPr dirty="0"/>
              <a:t>Focus on value creation decisions and solutions</a:t>
            </a:r>
          </a:p>
        </p:txBody>
      </p:sp>
      <p:sp>
        <p:nvSpPr>
          <p:cNvPr id="215" name="Slide Number"/>
          <p:cNvSpPr txBox="1">
            <a:spLocks noGrp="1"/>
          </p:cNvSpPr>
          <p:nvPr>
            <p:ph type="sldNum" sz="quarter" idx="2"/>
          </p:nvPr>
        </p:nvSpPr>
        <p:spPr>
          <a:xfrm>
            <a:off x="5999361" y="6509742"/>
            <a:ext cx="184346" cy="2973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ctr" defTabSz="410751" hangingPunct="0"/>
            <a:fld id="{86CB4B4D-7CA3-9044-876B-883B54F8677D}" type="slidenum">
              <a:rPr kern="0">
                <a:solidFill>
                  <a:srgbClr val="000000"/>
                </a:solidFill>
                <a:latin typeface="Gill Sans"/>
                <a:sym typeface="Gill Sans"/>
              </a:rPr>
              <a:pPr algn="ctr" defTabSz="410751" hangingPunct="0"/>
              <a:t>9</a:t>
            </a:fld>
            <a:endParaRPr kern="0">
              <a:solidFill>
                <a:srgbClr val="000000"/>
              </a:solidFill>
              <a:latin typeface="Gill Sans"/>
              <a:sym typeface="Gill Sans"/>
            </a:endParaRPr>
          </a:p>
        </p:txBody>
      </p:sp>
      <p:sp>
        <p:nvSpPr>
          <p:cNvPr id="216" name="CPA Canada initial value creation priority is helping CPAs play leadership roles in forward-looking value-creation-related decisions in the organizations they work with"/>
          <p:cNvSpPr txBox="1"/>
          <p:nvPr/>
        </p:nvSpPr>
        <p:spPr>
          <a:xfrm>
            <a:off x="1280215" y="1359131"/>
            <a:ext cx="9438289" cy="6781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lgn="l">
              <a:defRPr sz="2800">
                <a:uFill>
                  <a:solidFill>
                    <a:srgbClr val="000000"/>
                  </a:solidFill>
                </a:uFill>
                <a:latin typeface="Gill Sans SemiBold"/>
                <a:ea typeface="Gill Sans SemiBold"/>
                <a:cs typeface="Gill Sans SemiBold"/>
                <a:sym typeface="Gill Sans SemiBold"/>
              </a:defRPr>
            </a:lvl1pPr>
          </a:lstStyle>
          <a:p>
            <a:pPr defTabSz="410751" hangingPunct="0">
              <a:defRPr>
                <a:uFillTx/>
              </a:defRPr>
            </a:pPr>
            <a:r>
              <a:rPr sz="1969" kern="0" dirty="0">
                <a:solidFill>
                  <a:srgbClr val="000000"/>
                </a:solidFill>
              </a:rPr>
              <a:t>CPA Canada initial value creation priority is helping CPAs play leadership roles in forward-looking value-creation-related decisions in the organizations they work with</a:t>
            </a:r>
          </a:p>
        </p:txBody>
      </p:sp>
      <p:sp>
        <p:nvSpPr>
          <p:cNvPr id="217" name="All decisions involve choices among alternatives…"/>
          <p:cNvSpPr txBox="1"/>
          <p:nvPr/>
        </p:nvSpPr>
        <p:spPr>
          <a:xfrm>
            <a:off x="2135978" y="2419278"/>
            <a:ext cx="7911111" cy="3708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defTabSz="410751" hangingPunct="0">
              <a:defRPr sz="2800">
                <a:latin typeface="Gill Sans SemiBold"/>
                <a:ea typeface="Gill Sans SemiBold"/>
                <a:cs typeface="Gill Sans SemiBold"/>
                <a:sym typeface="Gill Sans SemiBold"/>
              </a:defRPr>
            </a:pPr>
            <a:r>
              <a:rPr sz="1969" kern="0" dirty="0">
                <a:solidFill>
                  <a:srgbClr val="000000"/>
                </a:solidFill>
                <a:latin typeface="Gill Sans SemiBold"/>
                <a:sym typeface="Gill Sans SemiBold"/>
              </a:rPr>
              <a:t>All decisions involve choices among alternatives</a:t>
            </a:r>
          </a:p>
          <a:p>
            <a:pPr defTabSz="410751" hangingPunct="0">
              <a:defRPr sz="2800">
                <a:latin typeface="Gill Sans SemiBold"/>
                <a:ea typeface="Gill Sans SemiBold"/>
                <a:cs typeface="Gill Sans SemiBold"/>
                <a:sym typeface="Gill Sans SemiBold"/>
              </a:defRPr>
            </a:pPr>
            <a:endParaRPr sz="1969" kern="0" dirty="0">
              <a:solidFill>
                <a:srgbClr val="000000"/>
              </a:solidFill>
              <a:latin typeface="Gill Sans SemiBold"/>
              <a:sym typeface="Gill Sans SemiBold"/>
            </a:endParaRPr>
          </a:p>
          <a:p>
            <a:pPr defTabSz="410751" hangingPunct="0">
              <a:defRPr sz="2800">
                <a:latin typeface="Gill Sans SemiBold"/>
                <a:ea typeface="Gill Sans SemiBold"/>
                <a:cs typeface="Gill Sans SemiBold"/>
                <a:sym typeface="Gill Sans SemiBold"/>
              </a:defRPr>
            </a:pPr>
            <a:r>
              <a:rPr sz="1969" kern="0" dirty="0">
                <a:solidFill>
                  <a:srgbClr val="000000"/>
                </a:solidFill>
                <a:latin typeface="Gill Sans SemiBold"/>
                <a:sym typeface="Gill Sans SemiBold"/>
              </a:rPr>
              <a:t>Good decisions require good information  </a:t>
            </a:r>
          </a:p>
          <a:p>
            <a:pPr defTabSz="410751" hangingPunct="0">
              <a:defRPr sz="2800">
                <a:latin typeface="Gill Sans SemiBold"/>
                <a:ea typeface="Gill Sans SemiBold"/>
                <a:cs typeface="Gill Sans SemiBold"/>
                <a:sym typeface="Gill Sans SemiBold"/>
              </a:defRPr>
            </a:pPr>
            <a:endParaRPr sz="1969" kern="0" dirty="0">
              <a:solidFill>
                <a:srgbClr val="000000"/>
              </a:solidFill>
              <a:latin typeface="Gill Sans SemiBold"/>
              <a:sym typeface="Gill Sans SemiBold"/>
            </a:endParaRPr>
          </a:p>
          <a:p>
            <a:pPr defTabSz="410751" hangingPunct="0">
              <a:defRPr sz="2800">
                <a:latin typeface="Gill Sans SemiBold"/>
                <a:ea typeface="Gill Sans SemiBold"/>
                <a:cs typeface="Gill Sans SemiBold"/>
                <a:sym typeface="Gill Sans SemiBold"/>
              </a:defRPr>
            </a:pPr>
            <a:r>
              <a:rPr sz="1969" kern="0" dirty="0">
                <a:solidFill>
                  <a:srgbClr val="000000"/>
                </a:solidFill>
                <a:latin typeface="Gill Sans SemiBold"/>
                <a:sym typeface="Gill Sans SemiBold"/>
              </a:rPr>
              <a:t>Decisions should be supported by measures that clarify the consequences of alternative decisions, at the highest level of precision that is practicable</a:t>
            </a:r>
          </a:p>
          <a:p>
            <a:pPr defTabSz="410751" hangingPunct="0">
              <a:defRPr sz="2800">
                <a:latin typeface="Gill Sans SemiBold"/>
                <a:ea typeface="Gill Sans SemiBold"/>
                <a:cs typeface="Gill Sans SemiBold"/>
                <a:sym typeface="Gill Sans SemiBold"/>
              </a:defRPr>
            </a:pPr>
            <a:endParaRPr sz="1969" kern="0" dirty="0">
              <a:solidFill>
                <a:srgbClr val="000000"/>
              </a:solidFill>
              <a:latin typeface="Gill Sans SemiBold"/>
              <a:sym typeface="Gill Sans SemiBold"/>
            </a:endParaRPr>
          </a:p>
          <a:p>
            <a:pPr defTabSz="410751" hangingPunct="0">
              <a:defRPr sz="2800">
                <a:latin typeface="Gill Sans SemiBold"/>
                <a:ea typeface="Gill Sans SemiBold"/>
                <a:cs typeface="Gill Sans SemiBold"/>
                <a:sym typeface="Gill Sans SemiBold"/>
              </a:defRPr>
            </a:pPr>
            <a:r>
              <a:rPr sz="1969" kern="0" dirty="0">
                <a:solidFill>
                  <a:srgbClr val="000000"/>
                </a:solidFill>
                <a:latin typeface="Gill Sans SemiBold"/>
                <a:sym typeface="Gill Sans SemiBold"/>
              </a:rPr>
              <a:t>CPAs are at core, measurement professionals</a:t>
            </a:r>
          </a:p>
          <a:p>
            <a:pPr defTabSz="410751" hangingPunct="0">
              <a:defRPr sz="2800">
                <a:latin typeface="Gill Sans SemiBold"/>
                <a:ea typeface="Gill Sans SemiBold"/>
                <a:cs typeface="Gill Sans SemiBold"/>
                <a:sym typeface="Gill Sans SemiBold"/>
              </a:defRPr>
            </a:pPr>
            <a:endParaRPr sz="1969" kern="0" dirty="0">
              <a:solidFill>
                <a:srgbClr val="000000"/>
              </a:solidFill>
              <a:latin typeface="Gill Sans SemiBold"/>
              <a:sym typeface="Gill Sans SemiBold"/>
            </a:endParaRPr>
          </a:p>
          <a:p>
            <a:pPr defTabSz="410751" hangingPunct="0">
              <a:defRPr sz="2800">
                <a:latin typeface="Gill Sans SemiBold"/>
                <a:ea typeface="Gill Sans SemiBold"/>
                <a:cs typeface="Gill Sans SemiBold"/>
                <a:sym typeface="Gill Sans SemiBold"/>
              </a:defRPr>
            </a:pPr>
            <a:r>
              <a:rPr sz="1969" kern="0" dirty="0">
                <a:solidFill>
                  <a:srgbClr val="000000"/>
                </a:solidFill>
                <a:latin typeface="Gill Sans SemiBold"/>
                <a:sym typeface="Gill Sans SemiBold"/>
              </a:rPr>
              <a:t>Our challenge and opportunity is to help CPAs expand their recognized skillset beyond measuring financial performance to include all aspects of measurement relevant to value creation decisions</a:t>
            </a:r>
          </a:p>
        </p:txBody>
      </p:sp>
    </p:spTree>
  </p:cSld>
  <p:clrMapOvr>
    <a:masterClrMapping/>
  </p:clrMapOvr>
  <p:transition spd="med"/>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000000"/>
      </a:dk2>
      <a:lt2>
        <a:srgbClr val="FFFFFF"/>
      </a:lt2>
      <a:accent1>
        <a:srgbClr val="FCAF17"/>
      </a:accent1>
      <a:accent2>
        <a:srgbClr val="68AAA3"/>
      </a:accent2>
      <a:accent3>
        <a:srgbClr val="5B6064"/>
      </a:accent3>
      <a:accent4>
        <a:srgbClr val="ABC737"/>
      </a:accent4>
      <a:accent5>
        <a:srgbClr val="006A9E"/>
      </a:accent5>
      <a:accent6>
        <a:srgbClr val="6BD0CC"/>
      </a:accent6>
      <a:hlink>
        <a:srgbClr val="FCAF17"/>
      </a:hlink>
      <a:folHlink>
        <a:srgbClr val="6C6F70"/>
      </a:folHlink>
    </a:clrScheme>
    <a:fontScheme name="Custom 2">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sz="1600" dirty="0" smtClean="0">
            <a:solidFill>
              <a:schemeClr val="bg2"/>
            </a:solidFill>
            <a:latin typeface="Roboto" pitchFamily="2" charset="0"/>
            <a:ea typeface="Roboto" pitchFamily="2"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20000"/>
          </a:lnSpc>
          <a:defRPr sz="1600" dirty="0" smtClean="0">
            <a:solidFill>
              <a:schemeClr val="accent3"/>
            </a:solidFill>
            <a:latin typeface="Roboto" pitchFamily="2" charset="0"/>
            <a:ea typeface="Roboto" pitchFamily="2" charset="0"/>
          </a:defRPr>
        </a:defPPr>
      </a:lstStyle>
    </a:txDef>
  </a:objectDefaults>
  <a:extraClrSchemeLst/>
  <a:extLst>
    <a:ext uri="{05A4C25C-085E-4340-85A3-A5531E510DB2}">
      <thm15:themeFamily xmlns:thm15="http://schemas.microsoft.com/office/thememl/2012/main" name="Presentation1" id="{84BD2B2E-6769-43F9-B2CB-EC017E18B93B}" vid="{5E0621F0-85DE-47FC-91AA-EA64AACF7C15}"/>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University of Melbourne">
  <a:themeElements>
    <a:clrScheme name="University of Melbourne">
      <a:dk1>
        <a:sysClr val="windowText" lastClr="000000"/>
      </a:dk1>
      <a:lt1>
        <a:sysClr val="window" lastClr="FFFFFF"/>
      </a:lt1>
      <a:dk2>
        <a:srgbClr val="094183"/>
      </a:dk2>
      <a:lt2>
        <a:srgbClr val="FFFFFF"/>
      </a:lt2>
      <a:accent1>
        <a:srgbClr val="094183"/>
      </a:accent1>
      <a:accent2>
        <a:srgbClr val="4597AD"/>
      </a:accent2>
      <a:accent3>
        <a:srgbClr val="6DAF7F"/>
      </a:accent3>
      <a:accent4>
        <a:srgbClr val="5D7FBE"/>
      </a:accent4>
      <a:accent5>
        <a:srgbClr val="DDAD6A"/>
      </a:accent5>
      <a:accent6>
        <a:srgbClr val="D1694C"/>
      </a:accent6>
      <a:hlink>
        <a:srgbClr val="000000"/>
      </a:hlink>
      <a:folHlink>
        <a:srgbClr val="000000"/>
      </a:folHlink>
    </a:clrScheme>
    <a:fontScheme name="University of Melbourn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M PowerPoint template 4x3" id="{BDD74A5E-40DF-4BE2-A2E2-8F4B3D2BF403}" vid="{46240DC9-CC04-46E8-AB02-02D36050010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2013</Words>
  <Application>Microsoft Office PowerPoint</Application>
  <PresentationFormat>Widescreen</PresentationFormat>
  <Paragraphs>210</Paragraphs>
  <Slides>21</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Arial</vt:lpstr>
      <vt:lpstr>Calibri</vt:lpstr>
      <vt:lpstr>Calibri Light</vt:lpstr>
      <vt:lpstr>Georgia</vt:lpstr>
      <vt:lpstr>Gill Sans</vt:lpstr>
      <vt:lpstr>Gill Sans SemiBold</vt:lpstr>
      <vt:lpstr>Microsoft Sans Serif</vt:lpstr>
      <vt:lpstr>Roboto</vt:lpstr>
      <vt:lpstr>Times Roman</vt:lpstr>
      <vt:lpstr>1_Office Theme</vt:lpstr>
      <vt:lpstr>White</vt:lpstr>
      <vt:lpstr>University of Melbourne</vt:lpstr>
      <vt:lpstr>Insights arising from applying measurement fundamentals to value creation solutions:   Implications for ESG reporting</vt:lpstr>
      <vt:lpstr>Insights arising from applying measurement fundamentals to value creation solutions:  implications for ESG reporting</vt:lpstr>
      <vt:lpstr>1. CPA Canada’s Foresight Initiative and Value Creation focus</vt:lpstr>
      <vt:lpstr>2. Defining value creation</vt:lpstr>
      <vt:lpstr>Value Streams Thinking</vt:lpstr>
      <vt:lpstr>Modelling value streams</vt:lpstr>
      <vt:lpstr>Value Creation Continuum</vt:lpstr>
      <vt:lpstr>3. Focus on value creation decisions and solutions (versus reporting / disclosure)</vt:lpstr>
      <vt:lpstr>Focus on value creation decisions and solutions</vt:lpstr>
      <vt:lpstr>Focus on value creation decisions and solutions</vt:lpstr>
      <vt:lpstr>Value Creation Solutions Measurement Analysis</vt:lpstr>
      <vt:lpstr>Value Creation Solutions Measurement Analysis</vt:lpstr>
      <vt:lpstr>4. Measurement fundamentals</vt:lpstr>
      <vt:lpstr>5. Applying measurement fundamentals to value creation solutions: emerging insights </vt:lpstr>
      <vt:lpstr>Intangibles</vt:lpstr>
      <vt:lpstr>The Capitals</vt:lpstr>
      <vt:lpstr>Metrics and Indicators Frameworks (including ESG frameworks)</vt:lpstr>
      <vt:lpstr>Monetizing impacts</vt:lpstr>
      <vt:lpstr>Future value streams and events</vt:lpstr>
      <vt:lpstr>6. Opportunities for collaboration to strengthen measurement in ESG and other contexts</vt:lpstr>
      <vt:lpstr>Insights arising from applying measurement fundamentals to value creation solutions:  implications for ESG reporting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Leonard Brooks</dc:creator>
  <cp:lastModifiedBy>Debra Keown</cp:lastModifiedBy>
  <cp:revision>17</cp:revision>
  <dcterms:created xsi:type="dcterms:W3CDTF">2020-10-23T13:12:57Z</dcterms:created>
  <dcterms:modified xsi:type="dcterms:W3CDTF">2020-11-14T13:27:57Z</dcterms:modified>
</cp:coreProperties>
</file>