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1"/>
  </p:notesMasterIdLst>
  <p:sldIdLst>
    <p:sldId id="328" r:id="rId4"/>
    <p:sldId id="329" r:id="rId5"/>
    <p:sldId id="340" r:id="rId6"/>
    <p:sldId id="341" r:id="rId7"/>
    <p:sldId id="342" r:id="rId8"/>
    <p:sldId id="343" r:id="rId9"/>
    <p:sldId id="304" r:id="rId10"/>
  </p:sldIdLst>
  <p:sldSz cx="12192000" cy="6858000"/>
  <p:notesSz cx="7023100" cy="9309100"/>
  <p:custDataLst>
    <p:tags r:id="rId12"/>
  </p:custDataLst>
  <p:defaultTextStyle>
    <a:defPPr>
      <a:defRPr lang="en-CA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6F65"/>
    <a:srgbClr val="F0EDE7"/>
    <a:srgbClr val="FFFFFF"/>
    <a:srgbClr val="BACEE6"/>
    <a:srgbClr val="FFC000"/>
    <a:srgbClr val="D9D9D9"/>
    <a:srgbClr val="717074"/>
    <a:srgbClr val="F29A2D"/>
    <a:srgbClr val="569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3011"/>
  </p:normalViewPr>
  <p:slideViewPr>
    <p:cSldViewPr snapToGrid="0" snapToObjects="1" showGuides="1">
      <p:cViewPr varScale="1">
        <p:scale>
          <a:sx n="73" d="100"/>
          <a:sy n="73" d="100"/>
        </p:scale>
        <p:origin x="104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FECE3-78EE-4A66-A61C-E9B9643B85D6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141116E-7244-415B-926B-A339F322F2F4}">
      <dgm:prSet phldrT="[Text]"/>
      <dgm:spPr/>
      <dgm:t>
        <a:bodyPr/>
        <a:lstStyle/>
        <a:p>
          <a:r>
            <a:rPr lang="en-CA" dirty="0"/>
            <a:t>Acting Ethically and Demonstrating Professional Values</a:t>
          </a:r>
          <a:endParaRPr lang="en-US" dirty="0"/>
        </a:p>
      </dgm:t>
    </dgm:pt>
    <dgm:pt modelId="{6D16D295-C357-401C-A39C-E29ACED94D40}" type="parTrans" cxnId="{42775C3D-6AAB-4987-BF3E-980842F31D03}">
      <dgm:prSet/>
      <dgm:spPr/>
      <dgm:t>
        <a:bodyPr/>
        <a:lstStyle/>
        <a:p>
          <a:endParaRPr lang="en-US"/>
        </a:p>
      </dgm:t>
    </dgm:pt>
    <dgm:pt modelId="{76D6BA10-9B86-4700-8D61-7FB5821AFB6D}" type="sibTrans" cxnId="{42775C3D-6AAB-4987-BF3E-980842F31D03}">
      <dgm:prSet/>
      <dgm:spPr/>
      <dgm:t>
        <a:bodyPr/>
        <a:lstStyle/>
        <a:p>
          <a:endParaRPr lang="en-US"/>
        </a:p>
      </dgm:t>
    </dgm:pt>
    <dgm:pt modelId="{39BDF743-B5CD-42E2-84B5-D3D1CF314185}">
      <dgm:prSet phldrT="[Text]"/>
      <dgm:spPr/>
      <dgm:t>
        <a:bodyPr/>
        <a:lstStyle/>
        <a:p>
          <a:r>
            <a:rPr lang="en-CA" dirty="0"/>
            <a:t>Adding Value</a:t>
          </a:r>
          <a:endParaRPr lang="en-US" dirty="0"/>
        </a:p>
      </dgm:t>
    </dgm:pt>
    <dgm:pt modelId="{43E12801-16E6-403B-8F9E-6BAEF460DE8B}" type="parTrans" cxnId="{7164FEE6-04B7-4303-96CD-2A2CFE70A626}">
      <dgm:prSet/>
      <dgm:spPr/>
      <dgm:t>
        <a:bodyPr/>
        <a:lstStyle/>
        <a:p>
          <a:endParaRPr lang="en-US"/>
        </a:p>
      </dgm:t>
    </dgm:pt>
    <dgm:pt modelId="{DC76BE0D-B82F-4853-A086-1C8567C4484C}" type="sibTrans" cxnId="{7164FEE6-04B7-4303-96CD-2A2CFE70A626}">
      <dgm:prSet/>
      <dgm:spPr/>
      <dgm:t>
        <a:bodyPr/>
        <a:lstStyle/>
        <a:p>
          <a:endParaRPr lang="en-US"/>
        </a:p>
      </dgm:t>
    </dgm:pt>
    <dgm:pt modelId="{CB4843C0-6376-48D2-850E-C53BF5E587D2}">
      <dgm:prSet phldrT="[Text]"/>
      <dgm:spPr/>
      <dgm:t>
        <a:bodyPr/>
        <a:lstStyle/>
        <a:p>
          <a:r>
            <a:rPr lang="en-CA" dirty="0"/>
            <a:t>Solving Problems and Making Decisions</a:t>
          </a:r>
          <a:endParaRPr lang="en-US" dirty="0"/>
        </a:p>
      </dgm:t>
    </dgm:pt>
    <dgm:pt modelId="{D94B3EE3-AB35-4EC3-B68E-14CC282F67C8}" type="parTrans" cxnId="{EE479532-2F7C-4417-A16E-73C34C278035}">
      <dgm:prSet/>
      <dgm:spPr/>
      <dgm:t>
        <a:bodyPr/>
        <a:lstStyle/>
        <a:p>
          <a:endParaRPr lang="en-US"/>
        </a:p>
      </dgm:t>
    </dgm:pt>
    <dgm:pt modelId="{D973E31E-0A43-4FA0-A1BB-5EB4D5E178DE}" type="sibTrans" cxnId="{EE479532-2F7C-4417-A16E-73C34C278035}">
      <dgm:prSet/>
      <dgm:spPr/>
      <dgm:t>
        <a:bodyPr/>
        <a:lstStyle/>
        <a:p>
          <a:endParaRPr lang="en-US"/>
        </a:p>
      </dgm:t>
    </dgm:pt>
    <dgm:pt modelId="{B47D2206-B556-4FC1-A811-26DA6D1417BC}">
      <dgm:prSet phldrT="[Text]"/>
      <dgm:spPr/>
      <dgm:t>
        <a:bodyPr/>
        <a:lstStyle/>
        <a:p>
          <a:r>
            <a:rPr lang="en-CA" dirty="0"/>
            <a:t>Managing Self and Others</a:t>
          </a:r>
        </a:p>
      </dgm:t>
    </dgm:pt>
    <dgm:pt modelId="{F288DB50-F5D2-4951-A6E6-C3AF901BA7E3}" type="parTrans" cxnId="{52F725BD-B757-431C-8013-5DE210AE06AF}">
      <dgm:prSet/>
      <dgm:spPr/>
      <dgm:t>
        <a:bodyPr/>
        <a:lstStyle/>
        <a:p>
          <a:endParaRPr lang="en-US"/>
        </a:p>
      </dgm:t>
    </dgm:pt>
    <dgm:pt modelId="{1F6A4E09-8E0F-4ADD-A133-6B4D7370589A}" type="sibTrans" cxnId="{52F725BD-B757-431C-8013-5DE210AE06AF}">
      <dgm:prSet/>
      <dgm:spPr/>
      <dgm:t>
        <a:bodyPr/>
        <a:lstStyle/>
        <a:p>
          <a:endParaRPr lang="en-US"/>
        </a:p>
      </dgm:t>
    </dgm:pt>
    <dgm:pt modelId="{104D23E8-01AA-42A5-A5A5-64E743ADCB00}">
      <dgm:prSet phldrT="[Text]"/>
      <dgm:spPr/>
      <dgm:t>
        <a:bodyPr/>
        <a:lstStyle/>
        <a:p>
          <a:r>
            <a:rPr lang="en-CA" dirty="0"/>
            <a:t>Building Relationships</a:t>
          </a:r>
        </a:p>
      </dgm:t>
    </dgm:pt>
    <dgm:pt modelId="{9A57FAD2-F0C6-430B-A2BD-7043968A00FE}" type="parTrans" cxnId="{6A7B590D-7019-4EDE-A1DF-DB1B7FFA856D}">
      <dgm:prSet/>
      <dgm:spPr/>
      <dgm:t>
        <a:bodyPr/>
        <a:lstStyle/>
        <a:p>
          <a:endParaRPr lang="en-US"/>
        </a:p>
      </dgm:t>
    </dgm:pt>
    <dgm:pt modelId="{E0ADABAC-117E-4C64-9BAD-0B29540F37DF}" type="sibTrans" cxnId="{6A7B590D-7019-4EDE-A1DF-DB1B7FFA856D}">
      <dgm:prSet/>
      <dgm:spPr/>
      <dgm:t>
        <a:bodyPr/>
        <a:lstStyle/>
        <a:p>
          <a:endParaRPr lang="en-US"/>
        </a:p>
      </dgm:t>
    </dgm:pt>
    <dgm:pt modelId="{09396807-67F4-4242-9DB7-468454C5CDD6}">
      <dgm:prSet phldrT="[Text]"/>
      <dgm:spPr/>
      <dgm:t>
        <a:bodyPr/>
        <a:lstStyle/>
        <a:p>
          <a:r>
            <a:rPr lang="en-CA" dirty="0"/>
            <a:t>Communicating</a:t>
          </a:r>
        </a:p>
      </dgm:t>
    </dgm:pt>
    <dgm:pt modelId="{66A044E2-8797-4D0D-9092-E4798A8AD40B}" type="parTrans" cxnId="{76FE3089-BC99-4E80-857E-88191D10FF5B}">
      <dgm:prSet/>
      <dgm:spPr/>
      <dgm:t>
        <a:bodyPr/>
        <a:lstStyle/>
        <a:p>
          <a:endParaRPr lang="en-US"/>
        </a:p>
      </dgm:t>
    </dgm:pt>
    <dgm:pt modelId="{64D48358-812C-4FA2-9A32-5983FF2B00C1}" type="sibTrans" cxnId="{76FE3089-BC99-4E80-857E-88191D10FF5B}">
      <dgm:prSet/>
      <dgm:spPr/>
      <dgm:t>
        <a:bodyPr/>
        <a:lstStyle/>
        <a:p>
          <a:endParaRPr lang="en-US"/>
        </a:p>
      </dgm:t>
    </dgm:pt>
    <dgm:pt modelId="{FEAAC8AC-E9F7-4DCA-879F-999D75E7E6D6}">
      <dgm:prSet phldrT="[Text]"/>
      <dgm:spPr/>
      <dgm:t>
        <a:bodyPr/>
        <a:lstStyle/>
        <a:p>
          <a:r>
            <a:rPr lang="en-CA" dirty="0"/>
            <a:t>Leading</a:t>
          </a:r>
          <a:endParaRPr lang="en-US" dirty="0"/>
        </a:p>
      </dgm:t>
    </dgm:pt>
    <dgm:pt modelId="{ABBBE4A1-B948-459D-AA75-D103003689A9}" type="parTrans" cxnId="{1D699005-0247-4712-918A-40E8696D0108}">
      <dgm:prSet/>
      <dgm:spPr/>
      <dgm:t>
        <a:bodyPr/>
        <a:lstStyle/>
        <a:p>
          <a:endParaRPr lang="en-US"/>
        </a:p>
      </dgm:t>
    </dgm:pt>
    <dgm:pt modelId="{E2C4D5C1-9BE4-4F0A-B322-3037A357BFAB}" type="sibTrans" cxnId="{1D699005-0247-4712-918A-40E8696D0108}">
      <dgm:prSet/>
      <dgm:spPr/>
      <dgm:t>
        <a:bodyPr/>
        <a:lstStyle/>
        <a:p>
          <a:endParaRPr lang="en-US"/>
        </a:p>
      </dgm:t>
    </dgm:pt>
    <dgm:pt modelId="{668A4DBC-7DF8-45B6-BF77-5531625ECA5F}" type="pres">
      <dgm:prSet presAssocID="{322FECE3-78EE-4A66-A61C-E9B9643B85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C25602-9F4B-4D04-8A64-EB5AEAD86FEA}" type="pres">
      <dgm:prSet presAssocID="{4141116E-7244-415B-926B-A339F322F2F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E4273-DFFB-46DB-A987-1E2EC3BFE8F8}" type="pres">
      <dgm:prSet presAssocID="{76D6BA10-9B86-4700-8D61-7FB5821AFB6D}" presName="sibTrans" presStyleCnt="0"/>
      <dgm:spPr/>
    </dgm:pt>
    <dgm:pt modelId="{C976FA4E-B907-4EEF-86A5-EC8A4E789400}" type="pres">
      <dgm:prSet presAssocID="{FEAAC8AC-E9F7-4DCA-879F-999D75E7E6D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DB5FD-D1FC-46D5-A2C4-1756D0B58580}" type="pres">
      <dgm:prSet presAssocID="{E2C4D5C1-9BE4-4F0A-B322-3037A357BFAB}" presName="sibTrans" presStyleCnt="0"/>
      <dgm:spPr/>
    </dgm:pt>
    <dgm:pt modelId="{2958AB35-7E3F-4597-AC68-2E9FB211914B}" type="pres">
      <dgm:prSet presAssocID="{39BDF743-B5CD-42E2-84B5-D3D1CF31418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CAD4F-15CC-4258-AE38-433087ED36D6}" type="pres">
      <dgm:prSet presAssocID="{DC76BE0D-B82F-4853-A086-1C8567C4484C}" presName="sibTrans" presStyleCnt="0"/>
      <dgm:spPr/>
    </dgm:pt>
    <dgm:pt modelId="{72123CB5-81D8-42EF-B633-425704B1ABC3}" type="pres">
      <dgm:prSet presAssocID="{CB4843C0-6376-48D2-850E-C53BF5E587D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2827A-0726-4221-BC8A-E50301AC6F57}" type="pres">
      <dgm:prSet presAssocID="{D973E31E-0A43-4FA0-A1BB-5EB4D5E178DE}" presName="sibTrans" presStyleCnt="0"/>
      <dgm:spPr/>
    </dgm:pt>
    <dgm:pt modelId="{509C317E-B7C2-41F8-91AE-CCE0B2346B7D}" type="pres">
      <dgm:prSet presAssocID="{B47D2206-B556-4FC1-A811-26DA6D1417B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C30D4-B840-4D6B-AE51-80CEF5FC1F41}" type="pres">
      <dgm:prSet presAssocID="{1F6A4E09-8E0F-4ADD-A133-6B4D7370589A}" presName="sibTrans" presStyleCnt="0"/>
      <dgm:spPr/>
    </dgm:pt>
    <dgm:pt modelId="{50D11421-17A5-4D96-8784-31EBD084CDCE}" type="pres">
      <dgm:prSet presAssocID="{104D23E8-01AA-42A5-A5A5-64E743ADCB0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4E29B-BAE0-41AC-A019-CC30936F31D6}" type="pres">
      <dgm:prSet presAssocID="{E0ADABAC-117E-4C64-9BAD-0B29540F37DF}" presName="sibTrans" presStyleCnt="0"/>
      <dgm:spPr/>
    </dgm:pt>
    <dgm:pt modelId="{CBCCB60B-E5C3-4399-963A-0AA70DB8A2B7}" type="pres">
      <dgm:prSet presAssocID="{09396807-67F4-4242-9DB7-468454C5CDD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5C9CFB-F0C1-C94E-BB40-D3B2871DE749}" type="presOf" srcId="{FEAAC8AC-E9F7-4DCA-879F-999D75E7E6D6}" destId="{C976FA4E-B907-4EEF-86A5-EC8A4E789400}" srcOrd="0" destOrd="0" presId="urn:microsoft.com/office/officeart/2005/8/layout/default"/>
    <dgm:cxn modelId="{8B8D6134-D96D-3C4D-9054-47D518DE16F3}" type="presOf" srcId="{4141116E-7244-415B-926B-A339F322F2F4}" destId="{2CC25602-9F4B-4D04-8A64-EB5AEAD86FEA}" srcOrd="0" destOrd="0" presId="urn:microsoft.com/office/officeart/2005/8/layout/default"/>
    <dgm:cxn modelId="{6A7B590D-7019-4EDE-A1DF-DB1B7FFA856D}" srcId="{322FECE3-78EE-4A66-A61C-E9B9643B85D6}" destId="{104D23E8-01AA-42A5-A5A5-64E743ADCB00}" srcOrd="5" destOrd="0" parTransId="{9A57FAD2-F0C6-430B-A2BD-7043968A00FE}" sibTransId="{E0ADABAC-117E-4C64-9BAD-0B29540F37DF}"/>
    <dgm:cxn modelId="{1D699005-0247-4712-918A-40E8696D0108}" srcId="{322FECE3-78EE-4A66-A61C-E9B9643B85D6}" destId="{FEAAC8AC-E9F7-4DCA-879F-999D75E7E6D6}" srcOrd="1" destOrd="0" parTransId="{ABBBE4A1-B948-459D-AA75-D103003689A9}" sibTransId="{E2C4D5C1-9BE4-4F0A-B322-3037A357BFAB}"/>
    <dgm:cxn modelId="{2F535AAD-59FF-1047-92A7-FF00BFA50687}" type="presOf" srcId="{39BDF743-B5CD-42E2-84B5-D3D1CF314185}" destId="{2958AB35-7E3F-4597-AC68-2E9FB211914B}" srcOrd="0" destOrd="0" presId="urn:microsoft.com/office/officeart/2005/8/layout/default"/>
    <dgm:cxn modelId="{AE19FD1B-58AE-BD47-899A-A28A727E034C}" type="presOf" srcId="{09396807-67F4-4242-9DB7-468454C5CDD6}" destId="{CBCCB60B-E5C3-4399-963A-0AA70DB8A2B7}" srcOrd="0" destOrd="0" presId="urn:microsoft.com/office/officeart/2005/8/layout/default"/>
    <dgm:cxn modelId="{A19A52F0-4683-7D4C-8D4F-18121913B9BD}" type="presOf" srcId="{CB4843C0-6376-48D2-850E-C53BF5E587D2}" destId="{72123CB5-81D8-42EF-B633-425704B1ABC3}" srcOrd="0" destOrd="0" presId="urn:microsoft.com/office/officeart/2005/8/layout/default"/>
    <dgm:cxn modelId="{EE479532-2F7C-4417-A16E-73C34C278035}" srcId="{322FECE3-78EE-4A66-A61C-E9B9643B85D6}" destId="{CB4843C0-6376-48D2-850E-C53BF5E587D2}" srcOrd="3" destOrd="0" parTransId="{D94B3EE3-AB35-4EC3-B68E-14CC282F67C8}" sibTransId="{D973E31E-0A43-4FA0-A1BB-5EB4D5E178DE}"/>
    <dgm:cxn modelId="{76FE3089-BC99-4E80-857E-88191D10FF5B}" srcId="{322FECE3-78EE-4A66-A61C-E9B9643B85D6}" destId="{09396807-67F4-4242-9DB7-468454C5CDD6}" srcOrd="6" destOrd="0" parTransId="{66A044E2-8797-4D0D-9092-E4798A8AD40B}" sibTransId="{64D48358-812C-4FA2-9A32-5983FF2B00C1}"/>
    <dgm:cxn modelId="{42775C3D-6AAB-4987-BF3E-980842F31D03}" srcId="{322FECE3-78EE-4A66-A61C-E9B9643B85D6}" destId="{4141116E-7244-415B-926B-A339F322F2F4}" srcOrd="0" destOrd="0" parTransId="{6D16D295-C357-401C-A39C-E29ACED94D40}" sibTransId="{76D6BA10-9B86-4700-8D61-7FB5821AFB6D}"/>
    <dgm:cxn modelId="{697C449A-0382-BD43-A65D-6FBC7121E16C}" type="presOf" srcId="{322FECE3-78EE-4A66-A61C-E9B9643B85D6}" destId="{668A4DBC-7DF8-45B6-BF77-5531625ECA5F}" srcOrd="0" destOrd="0" presId="urn:microsoft.com/office/officeart/2005/8/layout/default"/>
    <dgm:cxn modelId="{7164FEE6-04B7-4303-96CD-2A2CFE70A626}" srcId="{322FECE3-78EE-4A66-A61C-E9B9643B85D6}" destId="{39BDF743-B5CD-42E2-84B5-D3D1CF314185}" srcOrd="2" destOrd="0" parTransId="{43E12801-16E6-403B-8F9E-6BAEF460DE8B}" sibTransId="{DC76BE0D-B82F-4853-A086-1C8567C4484C}"/>
    <dgm:cxn modelId="{52F725BD-B757-431C-8013-5DE210AE06AF}" srcId="{322FECE3-78EE-4A66-A61C-E9B9643B85D6}" destId="{B47D2206-B556-4FC1-A811-26DA6D1417BC}" srcOrd="4" destOrd="0" parTransId="{F288DB50-F5D2-4951-A6E6-C3AF901BA7E3}" sibTransId="{1F6A4E09-8E0F-4ADD-A133-6B4D7370589A}"/>
    <dgm:cxn modelId="{7920B81E-6361-4947-9D6F-21908137FC81}" type="presOf" srcId="{B47D2206-B556-4FC1-A811-26DA6D1417BC}" destId="{509C317E-B7C2-41F8-91AE-CCE0B2346B7D}" srcOrd="0" destOrd="0" presId="urn:microsoft.com/office/officeart/2005/8/layout/default"/>
    <dgm:cxn modelId="{D9921574-9615-B440-A4B3-FBB4D5E6B1AA}" type="presOf" srcId="{104D23E8-01AA-42A5-A5A5-64E743ADCB00}" destId="{50D11421-17A5-4D96-8784-31EBD084CDCE}" srcOrd="0" destOrd="0" presId="urn:microsoft.com/office/officeart/2005/8/layout/default"/>
    <dgm:cxn modelId="{1B58B584-88FA-0642-A1CF-90257C8F1840}" type="presParOf" srcId="{668A4DBC-7DF8-45B6-BF77-5531625ECA5F}" destId="{2CC25602-9F4B-4D04-8A64-EB5AEAD86FEA}" srcOrd="0" destOrd="0" presId="urn:microsoft.com/office/officeart/2005/8/layout/default"/>
    <dgm:cxn modelId="{0720F674-6AA0-3845-A6E2-FF987D6EC55E}" type="presParOf" srcId="{668A4DBC-7DF8-45B6-BF77-5531625ECA5F}" destId="{532E4273-DFFB-46DB-A987-1E2EC3BFE8F8}" srcOrd="1" destOrd="0" presId="urn:microsoft.com/office/officeart/2005/8/layout/default"/>
    <dgm:cxn modelId="{2C29E775-4ECC-BE4C-B5E5-24DA44B958DD}" type="presParOf" srcId="{668A4DBC-7DF8-45B6-BF77-5531625ECA5F}" destId="{C976FA4E-B907-4EEF-86A5-EC8A4E789400}" srcOrd="2" destOrd="0" presId="urn:microsoft.com/office/officeart/2005/8/layout/default"/>
    <dgm:cxn modelId="{9662E42D-E818-3248-8121-7E52AEE0E97F}" type="presParOf" srcId="{668A4DBC-7DF8-45B6-BF77-5531625ECA5F}" destId="{487DB5FD-D1FC-46D5-A2C4-1756D0B58580}" srcOrd="3" destOrd="0" presId="urn:microsoft.com/office/officeart/2005/8/layout/default"/>
    <dgm:cxn modelId="{E2325CC9-7525-5C42-8B99-36D14E49EEE5}" type="presParOf" srcId="{668A4DBC-7DF8-45B6-BF77-5531625ECA5F}" destId="{2958AB35-7E3F-4597-AC68-2E9FB211914B}" srcOrd="4" destOrd="0" presId="urn:microsoft.com/office/officeart/2005/8/layout/default"/>
    <dgm:cxn modelId="{0138064E-8DB7-F04F-8CE7-EAFEFB0AA762}" type="presParOf" srcId="{668A4DBC-7DF8-45B6-BF77-5531625ECA5F}" destId="{109CAD4F-15CC-4258-AE38-433087ED36D6}" srcOrd="5" destOrd="0" presId="urn:microsoft.com/office/officeart/2005/8/layout/default"/>
    <dgm:cxn modelId="{FEB4E10E-92A3-E343-B4BD-7177243E630A}" type="presParOf" srcId="{668A4DBC-7DF8-45B6-BF77-5531625ECA5F}" destId="{72123CB5-81D8-42EF-B633-425704B1ABC3}" srcOrd="6" destOrd="0" presId="urn:microsoft.com/office/officeart/2005/8/layout/default"/>
    <dgm:cxn modelId="{06AF4C86-70D9-4D43-BF08-F2074CD21D3B}" type="presParOf" srcId="{668A4DBC-7DF8-45B6-BF77-5531625ECA5F}" destId="{5C12827A-0726-4221-BC8A-E50301AC6F57}" srcOrd="7" destOrd="0" presId="urn:microsoft.com/office/officeart/2005/8/layout/default"/>
    <dgm:cxn modelId="{1446F2AA-CA0A-A647-BF5B-4C1B1EC9C02E}" type="presParOf" srcId="{668A4DBC-7DF8-45B6-BF77-5531625ECA5F}" destId="{509C317E-B7C2-41F8-91AE-CCE0B2346B7D}" srcOrd="8" destOrd="0" presId="urn:microsoft.com/office/officeart/2005/8/layout/default"/>
    <dgm:cxn modelId="{CECAD42E-9865-204B-A52C-CE150C1610D5}" type="presParOf" srcId="{668A4DBC-7DF8-45B6-BF77-5531625ECA5F}" destId="{C2FC30D4-B840-4D6B-AE51-80CEF5FC1F41}" srcOrd="9" destOrd="0" presId="urn:microsoft.com/office/officeart/2005/8/layout/default"/>
    <dgm:cxn modelId="{F463F595-FEC1-A74D-8B13-4E1523C7835A}" type="presParOf" srcId="{668A4DBC-7DF8-45B6-BF77-5531625ECA5F}" destId="{50D11421-17A5-4D96-8784-31EBD084CDCE}" srcOrd="10" destOrd="0" presId="urn:microsoft.com/office/officeart/2005/8/layout/default"/>
    <dgm:cxn modelId="{DE09EACB-FAD4-104C-80B7-659AC8F8BF65}" type="presParOf" srcId="{668A4DBC-7DF8-45B6-BF77-5531625ECA5F}" destId="{B484E29B-BAE0-41AC-A019-CC30936F31D6}" srcOrd="11" destOrd="0" presId="urn:microsoft.com/office/officeart/2005/8/layout/default"/>
    <dgm:cxn modelId="{91332303-6178-7A40-A4F2-6F41D620B07B}" type="presParOf" srcId="{668A4DBC-7DF8-45B6-BF77-5531625ECA5F}" destId="{CBCCB60B-E5C3-4399-963A-0AA70DB8A2B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25602-9F4B-4D04-8A64-EB5AEAD86FEA}">
      <dsp:nvSpPr>
        <dsp:cNvPr id="0" name=""/>
        <dsp:cNvSpPr/>
      </dsp:nvSpPr>
      <dsp:spPr>
        <a:xfrm>
          <a:off x="0" y="219000"/>
          <a:ext cx="1701497" cy="10208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/>
            <a:t>Acting Ethically and Demonstrating Professional Values</a:t>
          </a:r>
          <a:endParaRPr lang="en-US" sz="1500" kern="1200" dirty="0"/>
        </a:p>
      </dsp:txBody>
      <dsp:txXfrm>
        <a:off x="0" y="219000"/>
        <a:ext cx="1701497" cy="1020898"/>
      </dsp:txXfrm>
    </dsp:sp>
    <dsp:sp modelId="{C976FA4E-B907-4EEF-86A5-EC8A4E789400}">
      <dsp:nvSpPr>
        <dsp:cNvPr id="0" name=""/>
        <dsp:cNvSpPr/>
      </dsp:nvSpPr>
      <dsp:spPr>
        <a:xfrm>
          <a:off x="1871646" y="219000"/>
          <a:ext cx="1701497" cy="1020898"/>
        </a:xfrm>
        <a:prstGeom prst="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/>
            <a:t>Leading</a:t>
          </a:r>
          <a:endParaRPr lang="en-US" sz="1500" kern="1200" dirty="0"/>
        </a:p>
      </dsp:txBody>
      <dsp:txXfrm>
        <a:off x="1871646" y="219000"/>
        <a:ext cx="1701497" cy="1020898"/>
      </dsp:txXfrm>
    </dsp:sp>
    <dsp:sp modelId="{2958AB35-7E3F-4597-AC68-2E9FB211914B}">
      <dsp:nvSpPr>
        <dsp:cNvPr id="0" name=""/>
        <dsp:cNvSpPr/>
      </dsp:nvSpPr>
      <dsp:spPr>
        <a:xfrm>
          <a:off x="3743293" y="219000"/>
          <a:ext cx="1701497" cy="1020898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/>
            <a:t>Adding Value</a:t>
          </a:r>
          <a:endParaRPr lang="en-US" sz="1500" kern="1200" dirty="0"/>
        </a:p>
      </dsp:txBody>
      <dsp:txXfrm>
        <a:off x="3743293" y="219000"/>
        <a:ext cx="1701497" cy="1020898"/>
      </dsp:txXfrm>
    </dsp:sp>
    <dsp:sp modelId="{72123CB5-81D8-42EF-B633-425704B1ABC3}">
      <dsp:nvSpPr>
        <dsp:cNvPr id="0" name=""/>
        <dsp:cNvSpPr/>
      </dsp:nvSpPr>
      <dsp:spPr>
        <a:xfrm>
          <a:off x="0" y="1410048"/>
          <a:ext cx="1701497" cy="1020898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/>
            <a:t>Solving Problems and Making Decisions</a:t>
          </a:r>
          <a:endParaRPr lang="en-US" sz="1500" kern="1200" dirty="0"/>
        </a:p>
      </dsp:txBody>
      <dsp:txXfrm>
        <a:off x="0" y="1410048"/>
        <a:ext cx="1701497" cy="1020898"/>
      </dsp:txXfrm>
    </dsp:sp>
    <dsp:sp modelId="{509C317E-B7C2-41F8-91AE-CCE0B2346B7D}">
      <dsp:nvSpPr>
        <dsp:cNvPr id="0" name=""/>
        <dsp:cNvSpPr/>
      </dsp:nvSpPr>
      <dsp:spPr>
        <a:xfrm>
          <a:off x="1871646" y="1410048"/>
          <a:ext cx="1701497" cy="1020898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/>
            <a:t>Managing Self and Others</a:t>
          </a:r>
        </a:p>
      </dsp:txBody>
      <dsp:txXfrm>
        <a:off x="1871646" y="1410048"/>
        <a:ext cx="1701497" cy="1020898"/>
      </dsp:txXfrm>
    </dsp:sp>
    <dsp:sp modelId="{50D11421-17A5-4D96-8784-31EBD084CDCE}">
      <dsp:nvSpPr>
        <dsp:cNvPr id="0" name=""/>
        <dsp:cNvSpPr/>
      </dsp:nvSpPr>
      <dsp:spPr>
        <a:xfrm>
          <a:off x="3743293" y="1410048"/>
          <a:ext cx="1701497" cy="1020898"/>
        </a:xfrm>
        <a:prstGeom prst="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/>
            <a:t>Building Relationships</a:t>
          </a:r>
        </a:p>
      </dsp:txBody>
      <dsp:txXfrm>
        <a:off x="3743293" y="1410048"/>
        <a:ext cx="1701497" cy="1020898"/>
      </dsp:txXfrm>
    </dsp:sp>
    <dsp:sp modelId="{CBCCB60B-E5C3-4399-963A-0AA70DB8A2B7}">
      <dsp:nvSpPr>
        <dsp:cNvPr id="0" name=""/>
        <dsp:cNvSpPr/>
      </dsp:nvSpPr>
      <dsp:spPr>
        <a:xfrm>
          <a:off x="1871646" y="2601096"/>
          <a:ext cx="1701497" cy="1020898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/>
            <a:t>Communicating</a:t>
          </a:r>
        </a:p>
      </dsp:txBody>
      <dsp:txXfrm>
        <a:off x="1871646" y="2601096"/>
        <a:ext cx="1701497" cy="1020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73F253-6A2F-40F8-9A14-DD3F499182E0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17738F-FA81-4AAA-B15A-25A720EF9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27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current competency map – the map that drives and defines what we teach and assess.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7738F-FA81-4AAA-B15A-25A720EF9A1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40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7738F-FA81-4AAA-B15A-25A720EF9A1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93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7738F-FA81-4AAA-B15A-25A720EF9A1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2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7738F-FA81-4AAA-B15A-25A720EF9A1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67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7738F-FA81-4AAA-B15A-25A720EF9A1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28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29435"/>
            <a:ext cx="7797403" cy="999565"/>
          </a:xfr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70407"/>
            <a:ext cx="7797403" cy="6096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cap="all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F86E2-4062-4E8E-A9B1-CFBA22130B2F}" type="datetimeFigureOut">
              <a:rPr lang="en-US"/>
              <a:pPr>
                <a:defRPr/>
              </a:pPr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D546E-084B-4E5E-9915-0C02B70DA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7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14400" y="2237071"/>
            <a:ext cx="7797403" cy="1470025"/>
          </a:xfrm>
        </p:spPr>
        <p:txBody>
          <a:bodyPr/>
          <a:lstStyle>
            <a:lvl1pPr algn="l">
              <a:defRPr sz="28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EF5D3-74D4-4A58-BB6E-17584652380C}" type="datetimeFigureOut">
              <a:rPr lang="en-US"/>
              <a:pPr>
                <a:defRPr/>
              </a:pPr>
              <a:t>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2C3F-A5CF-4395-8787-8E7C7C24E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1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2042445"/>
            <a:ext cx="10237275" cy="3821955"/>
          </a:xfr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/>
            </a:lvl1pPr>
            <a:lvl2pPr marL="538163" indent="-273050">
              <a:defRPr/>
            </a:lvl2pPr>
            <a:lvl3pPr marL="803275" indent="-265113">
              <a:defRPr/>
            </a:lvl3pPr>
            <a:lvl4pPr marL="1076325" indent="-265113">
              <a:defRPr/>
            </a:lvl4pPr>
            <a:lvl5pPr marL="1341438" indent="-27463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19201" y="630000"/>
            <a:ext cx="10237273" cy="540000"/>
          </a:xfrm>
        </p:spPr>
        <p:txBody>
          <a:bodyPr/>
          <a:lstStyle>
            <a:lvl1pPr algn="l">
              <a:defRPr baseline="0">
                <a:solidFill>
                  <a:srgbClr val="006FB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1219200" y="1308100"/>
            <a:ext cx="10237273" cy="636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cap="all">
                <a:solidFill>
                  <a:srgbClr val="717074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0C3CC-0A03-4588-993E-4E3E1B9F6D29}" type="datetimeFigureOut">
              <a:rPr lang="en-US"/>
              <a:pPr>
                <a:defRPr/>
              </a:pPr>
              <a:t>1/8/2019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C7024-251D-4865-B691-BC031BAF4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2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3CB7E-BEC6-4DA6-805A-6933D744609C}" type="datetimeFigureOut">
              <a:rPr lang="en-US"/>
              <a:pPr>
                <a:defRPr/>
              </a:pPr>
              <a:t>1/8/2019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88D00-F722-42AE-8EEF-B666A6E5D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3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content with right side image/spreadshee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30000"/>
            <a:ext cx="10238400" cy="540000"/>
          </a:xfrm>
        </p:spPr>
        <p:txBody>
          <a:bodyPr anchor="t" anchorCtr="0">
            <a:normAutofit/>
          </a:bodyPr>
          <a:lstStyle>
            <a:lvl1pPr algn="l">
              <a:defRPr sz="1800" b="0" i="0" cap="all"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0145" y="1238597"/>
            <a:ext cx="6137455" cy="4580313"/>
          </a:xfrm>
        </p:spPr>
        <p:txBody>
          <a:bodyPr>
            <a:normAutofit/>
          </a:bodyPr>
          <a:lstStyle>
            <a:lvl1pPr marL="0" indent="0">
              <a:buNone/>
              <a:defRPr sz="2100" baseline="0">
                <a:solidFill>
                  <a:srgbClr val="717074"/>
                </a:solidFill>
              </a:defRPr>
            </a:lvl1pPr>
            <a:lvl2pPr>
              <a:defRPr sz="2100" baseline="0">
                <a:solidFill>
                  <a:srgbClr val="717074"/>
                </a:solidFill>
              </a:defRPr>
            </a:lvl2pPr>
            <a:lvl3pPr>
              <a:defRPr sz="2100" baseline="0">
                <a:solidFill>
                  <a:srgbClr val="717074"/>
                </a:solidFill>
              </a:defRPr>
            </a:lvl3pPr>
            <a:lvl4pPr>
              <a:defRPr sz="2100" baseline="0">
                <a:solidFill>
                  <a:srgbClr val="717074"/>
                </a:solidFill>
              </a:defRPr>
            </a:lvl4pPr>
            <a:lvl5pPr>
              <a:defRPr sz="2100" baseline="0">
                <a:solidFill>
                  <a:srgbClr val="71707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219201" y="1238597"/>
            <a:ext cx="4011084" cy="458031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B1DC5-9343-4F13-85DF-1522CDE9E6ED}" type="datetimeFigureOut">
              <a:rPr lang="en-US"/>
              <a:pPr>
                <a:defRPr/>
              </a:pPr>
              <a:t>1/8/2019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2DBB2-3871-4A97-8848-5F6781BB3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4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r Spreadshee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30000"/>
            <a:ext cx="10238400" cy="540000"/>
          </a:xfrm>
        </p:spPr>
        <p:txBody>
          <a:bodyPr anchor="t" anchorCtr="0">
            <a:normAutofit/>
          </a:bodyPr>
          <a:lstStyle>
            <a:lvl1pPr algn="l">
              <a:defRPr sz="1800" b="0" i="0" cap="all"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184459"/>
            <a:ext cx="10238400" cy="63445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 noChangeAspect="1"/>
          </p:cNvSpPr>
          <p:nvPr>
            <p:ph idx="1"/>
          </p:nvPr>
        </p:nvSpPr>
        <p:spPr>
          <a:xfrm>
            <a:off x="1225973" y="1263535"/>
            <a:ext cx="10231627" cy="3842266"/>
          </a:xfrm>
        </p:spPr>
        <p:txBody>
          <a:bodyPr>
            <a:normAutofit/>
          </a:bodyPr>
          <a:lstStyle>
            <a:lvl1pPr marL="0" indent="0">
              <a:buNone/>
              <a:defRPr sz="2100" baseline="0">
                <a:solidFill>
                  <a:srgbClr val="717074"/>
                </a:solidFill>
              </a:defRPr>
            </a:lvl1pPr>
            <a:lvl2pPr>
              <a:defRPr sz="2100" baseline="0">
                <a:solidFill>
                  <a:srgbClr val="717074"/>
                </a:solidFill>
              </a:defRPr>
            </a:lvl2pPr>
            <a:lvl3pPr>
              <a:defRPr sz="2100" baseline="0">
                <a:solidFill>
                  <a:srgbClr val="717074"/>
                </a:solidFill>
              </a:defRPr>
            </a:lvl3pPr>
            <a:lvl4pPr>
              <a:defRPr sz="2100" baseline="0">
                <a:solidFill>
                  <a:srgbClr val="717074"/>
                </a:solidFill>
              </a:defRPr>
            </a:lvl4pPr>
            <a:lvl5pPr>
              <a:defRPr sz="2100" baseline="0">
                <a:solidFill>
                  <a:srgbClr val="71707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077DE-A025-4F4D-841F-139100428066}" type="datetimeFigureOut">
              <a:rPr lang="en-US"/>
              <a:pPr>
                <a:defRPr/>
              </a:pPr>
              <a:t>1/8/2019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60D0-746E-40D1-BF62-BACEEE15A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0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274638"/>
            <a:ext cx="1059391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1422400"/>
            <a:ext cx="10593917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294439"/>
            <a:ext cx="1238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1B1A995B-2683-4AD1-83DB-9F29FBEE74A5}" type="datetimeFigureOut">
              <a:rPr lang="en-US"/>
              <a:pPr>
                <a:defRPr/>
              </a:pPr>
              <a:t>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47851" y="6294439"/>
            <a:ext cx="2995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2934" y="6294439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5FC89D-98B4-4531-8CE0-B0D8B25ED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1" r:id="rId3"/>
    <p:sldLayoutId id="2147483682" r:id="rId4"/>
    <p:sldLayoutId id="2147483683" r:id="rId5"/>
    <p:sldLayoutId id="2147483684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717074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17074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17074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17074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17074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65113" indent="-265113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rgbClr val="717074"/>
          </a:solidFill>
          <a:latin typeface="Arial"/>
          <a:ea typeface="+mn-ea"/>
          <a:cs typeface="+mn-cs"/>
        </a:defRPr>
      </a:lvl1pPr>
      <a:lvl2pPr marL="538163" indent="-2730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rgbClr val="717074"/>
          </a:solidFill>
          <a:latin typeface="Arial"/>
          <a:ea typeface="+mn-ea"/>
          <a:cs typeface="+mn-cs"/>
        </a:defRPr>
      </a:lvl2pPr>
      <a:lvl3pPr marL="801688" indent="-271463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rgbClr val="717074"/>
          </a:solidFill>
          <a:latin typeface="Arial" pitchFamily="34" charset="0"/>
          <a:ea typeface="+mn-ea"/>
          <a:cs typeface="+mn-cs"/>
        </a:defRPr>
      </a:lvl3pPr>
      <a:lvl4pPr marL="1077913" indent="-258763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rgbClr val="717074"/>
          </a:solidFill>
          <a:latin typeface="Arial"/>
          <a:ea typeface="+mn-ea"/>
          <a:cs typeface="+mn-cs"/>
        </a:defRPr>
      </a:lvl4pPr>
      <a:lvl5pPr marL="1341438" indent="-265113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rgbClr val="717074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C3D615-0FF7-2849-A590-B8CB11124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0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04" y="255244"/>
            <a:ext cx="11420393" cy="505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35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04" y="255244"/>
            <a:ext cx="11420393" cy="505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F63AA2-07AC-6F40-A618-9CA59CA27539}"/>
              </a:ext>
            </a:extLst>
          </p:cNvPr>
          <p:cNvSpPr/>
          <p:nvPr/>
        </p:nvSpPr>
        <p:spPr>
          <a:xfrm>
            <a:off x="296563" y="0"/>
            <a:ext cx="11895438" cy="59436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00" b="1" dirty="0">
                <a:solidFill>
                  <a:schemeClr val="tx1"/>
                </a:solidFill>
              </a:rPr>
              <a:t>What are we missing?</a:t>
            </a:r>
          </a:p>
          <a:p>
            <a:pPr algn="ctr"/>
            <a:endParaRPr lang="en-US" sz="5300" b="1" dirty="0">
              <a:solidFill>
                <a:schemeClr val="tx1"/>
              </a:solidFill>
            </a:endParaRPr>
          </a:p>
          <a:p>
            <a:pPr algn="ctr"/>
            <a:r>
              <a:rPr lang="en-US" sz="5300" b="1" dirty="0">
                <a:solidFill>
                  <a:schemeClr val="tx1"/>
                </a:solidFill>
              </a:rPr>
              <a:t>Do we need to “rebalance” the portfolio?</a:t>
            </a:r>
          </a:p>
          <a:p>
            <a:pPr algn="ctr"/>
            <a:endParaRPr lang="en-US" sz="5300" b="1" dirty="0">
              <a:solidFill>
                <a:schemeClr val="tx1"/>
              </a:solidFill>
            </a:endParaRPr>
          </a:p>
          <a:p>
            <a:pPr algn="ctr"/>
            <a:r>
              <a:rPr lang="en-US" sz="5300" b="1" dirty="0">
                <a:solidFill>
                  <a:schemeClr val="tx1"/>
                </a:solidFill>
              </a:rPr>
              <a:t>What do we have too much of?</a:t>
            </a:r>
          </a:p>
        </p:txBody>
      </p:sp>
    </p:spTree>
    <p:extLst>
      <p:ext uri="{BB962C8B-B14F-4D97-AF65-F5344CB8AC3E}">
        <p14:creationId xmlns:p14="http://schemas.microsoft.com/office/powerpoint/2010/main" val="62791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2" b="57172"/>
          <a:stretch/>
        </p:blipFill>
        <p:spPr bwMode="auto">
          <a:xfrm>
            <a:off x="385804" y="1532239"/>
            <a:ext cx="11420393" cy="88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B55BC3-2323-0B47-B65E-272C3D92BE0C}"/>
              </a:ext>
            </a:extLst>
          </p:cNvPr>
          <p:cNvSpPr/>
          <p:nvPr/>
        </p:nvSpPr>
        <p:spPr>
          <a:xfrm>
            <a:off x="518983" y="2421924"/>
            <a:ext cx="5436973" cy="3274540"/>
          </a:xfrm>
          <a:prstGeom prst="rect">
            <a:avLst/>
          </a:prstGeom>
          <a:solidFill>
            <a:srgbClr val="F0ED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Adaptability &amp; Resilience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Initiative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Accountability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Creativity &amp; Innovation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Implementation &amp; Change management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9799DF-3A2F-CE4C-AF06-AEF1EAD48EEB}"/>
              </a:ext>
            </a:extLst>
          </p:cNvPr>
          <p:cNvSpPr/>
          <p:nvPr/>
        </p:nvSpPr>
        <p:spPr>
          <a:xfrm>
            <a:off x="2849117" y="365209"/>
            <a:ext cx="64937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/>
              <a:t>What are we missing?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0F160C-EF20-FB47-B82B-46A8DA630244}"/>
              </a:ext>
            </a:extLst>
          </p:cNvPr>
          <p:cNvSpPr/>
          <p:nvPr/>
        </p:nvSpPr>
        <p:spPr>
          <a:xfrm>
            <a:off x="6305470" y="2421924"/>
            <a:ext cx="5436973" cy="3274540"/>
          </a:xfrm>
          <a:prstGeom prst="rect">
            <a:avLst/>
          </a:prstGeom>
          <a:solidFill>
            <a:srgbClr val="F0ED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IT/Technology/Data analytics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Broad business 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Sustainability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Project management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9796D7-3C28-594B-BB99-86D242E155FC}"/>
              </a:ext>
            </a:extLst>
          </p:cNvPr>
          <p:cNvSpPr/>
          <p:nvPr/>
        </p:nvSpPr>
        <p:spPr>
          <a:xfrm>
            <a:off x="518983" y="1928813"/>
            <a:ext cx="781180" cy="328612"/>
          </a:xfrm>
          <a:prstGeom prst="rect">
            <a:avLst/>
          </a:prstGeom>
          <a:solidFill>
            <a:srgbClr val="786F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63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2" b="57172"/>
          <a:stretch/>
        </p:blipFill>
        <p:spPr bwMode="auto">
          <a:xfrm>
            <a:off x="385804" y="1532239"/>
            <a:ext cx="11420393" cy="88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B55BC3-2323-0B47-B65E-272C3D92BE0C}"/>
              </a:ext>
            </a:extLst>
          </p:cNvPr>
          <p:cNvSpPr/>
          <p:nvPr/>
        </p:nvSpPr>
        <p:spPr>
          <a:xfrm>
            <a:off x="518983" y="2421924"/>
            <a:ext cx="5436973" cy="3274540"/>
          </a:xfrm>
          <a:prstGeom prst="rect">
            <a:avLst/>
          </a:prstGeom>
          <a:solidFill>
            <a:srgbClr val="F0ED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9799DF-3A2F-CE4C-AF06-AEF1EAD48EEB}"/>
              </a:ext>
            </a:extLst>
          </p:cNvPr>
          <p:cNvSpPr/>
          <p:nvPr/>
        </p:nvSpPr>
        <p:spPr>
          <a:xfrm>
            <a:off x="724080" y="365209"/>
            <a:ext cx="107438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/>
              <a:t>Do we need to “rebalance” the portfolio?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0F160C-EF20-FB47-B82B-46A8DA630244}"/>
              </a:ext>
            </a:extLst>
          </p:cNvPr>
          <p:cNvSpPr/>
          <p:nvPr/>
        </p:nvSpPr>
        <p:spPr>
          <a:xfrm>
            <a:off x="6305470" y="2421924"/>
            <a:ext cx="5436973" cy="3274540"/>
          </a:xfrm>
          <a:prstGeom prst="rect">
            <a:avLst/>
          </a:prstGeom>
          <a:solidFill>
            <a:srgbClr val="F0ED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9796D7-3C28-594B-BB99-86D242E155FC}"/>
              </a:ext>
            </a:extLst>
          </p:cNvPr>
          <p:cNvSpPr/>
          <p:nvPr/>
        </p:nvSpPr>
        <p:spPr>
          <a:xfrm>
            <a:off x="518983" y="1928813"/>
            <a:ext cx="781180" cy="328612"/>
          </a:xfrm>
          <a:prstGeom prst="rect">
            <a:avLst/>
          </a:prstGeom>
          <a:solidFill>
            <a:srgbClr val="786F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47FABD-A669-CF44-8AEB-8C7211AE6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400" y="2421922"/>
            <a:ext cx="5605200" cy="37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5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2" b="57172"/>
          <a:stretch/>
        </p:blipFill>
        <p:spPr bwMode="auto">
          <a:xfrm>
            <a:off x="385804" y="1532239"/>
            <a:ext cx="11420393" cy="88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B55BC3-2323-0B47-B65E-272C3D92BE0C}"/>
              </a:ext>
            </a:extLst>
          </p:cNvPr>
          <p:cNvSpPr/>
          <p:nvPr/>
        </p:nvSpPr>
        <p:spPr>
          <a:xfrm>
            <a:off x="518983" y="2421924"/>
            <a:ext cx="5436973" cy="3274540"/>
          </a:xfrm>
          <a:prstGeom prst="rect">
            <a:avLst/>
          </a:prstGeom>
          <a:solidFill>
            <a:srgbClr val="F0ED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9799DF-3A2F-CE4C-AF06-AEF1EAD48EEB}"/>
              </a:ext>
            </a:extLst>
          </p:cNvPr>
          <p:cNvSpPr/>
          <p:nvPr/>
        </p:nvSpPr>
        <p:spPr>
          <a:xfrm>
            <a:off x="1514201" y="365209"/>
            <a:ext cx="91635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/>
              <a:t>What do we have too much of?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0F160C-EF20-FB47-B82B-46A8DA630244}"/>
              </a:ext>
            </a:extLst>
          </p:cNvPr>
          <p:cNvSpPr/>
          <p:nvPr/>
        </p:nvSpPr>
        <p:spPr>
          <a:xfrm>
            <a:off x="6305470" y="2421924"/>
            <a:ext cx="5436973" cy="3274540"/>
          </a:xfrm>
          <a:prstGeom prst="rect">
            <a:avLst/>
          </a:prstGeom>
          <a:solidFill>
            <a:srgbClr val="F0ED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9796D7-3C28-594B-BB99-86D242E155FC}"/>
              </a:ext>
            </a:extLst>
          </p:cNvPr>
          <p:cNvSpPr/>
          <p:nvPr/>
        </p:nvSpPr>
        <p:spPr>
          <a:xfrm>
            <a:off x="518983" y="1928813"/>
            <a:ext cx="781180" cy="328612"/>
          </a:xfrm>
          <a:prstGeom prst="rect">
            <a:avLst/>
          </a:prstGeom>
          <a:solidFill>
            <a:srgbClr val="786F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1FCFE5-EBE8-1A48-B366-125AE4CD9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00" y="2421924"/>
            <a:ext cx="55880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63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15309" y="1076021"/>
            <a:ext cx="10173397" cy="3840995"/>
            <a:chOff x="1243749" y="3179412"/>
            <a:chExt cx="7624209" cy="2438812"/>
          </a:xfrm>
        </p:grpSpPr>
        <p:graphicFrame>
          <p:nvGraphicFramePr>
            <p:cNvPr id="3" name="Diagram 2"/>
            <p:cNvGraphicFramePr/>
            <p:nvPr>
              <p:extLst>
                <p:ext uri="{D42A27DB-BD31-4B8C-83A1-F6EECF244321}">
                  <p14:modId xmlns:p14="http://schemas.microsoft.com/office/powerpoint/2010/main" val="1812333010"/>
                </p:ext>
              </p:extLst>
            </p:nvPr>
          </p:nvGraphicFramePr>
          <p:xfrm>
            <a:off x="1243749" y="3179412"/>
            <a:ext cx="4080468" cy="24388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46" t="27419"/>
            <a:stretch/>
          </p:blipFill>
          <p:spPr bwMode="auto">
            <a:xfrm>
              <a:off x="5417128" y="3241964"/>
              <a:ext cx="3450830" cy="231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10612681" y="1269402"/>
            <a:ext cx="1199320" cy="35491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Information Systems/</a:t>
            </a:r>
          </a:p>
          <a:p>
            <a:pPr algn="ctr"/>
            <a:r>
              <a:rPr lang="en-US" sz="1600" dirty="0"/>
              <a:t>Technology</a:t>
            </a:r>
          </a:p>
        </p:txBody>
      </p:sp>
      <p:sp>
        <p:nvSpPr>
          <p:cNvPr id="8" name="Right Brace 7"/>
          <p:cNvSpPr/>
          <p:nvPr/>
        </p:nvSpPr>
        <p:spPr>
          <a:xfrm>
            <a:off x="9678401" y="2107196"/>
            <a:ext cx="934280" cy="2518592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0543" y="4749542"/>
            <a:ext cx="5911457" cy="8089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Broad Business Knowledge</a:t>
            </a:r>
          </a:p>
        </p:txBody>
      </p:sp>
    </p:spTree>
    <p:extLst>
      <p:ext uri="{BB962C8B-B14F-4D97-AF65-F5344CB8AC3E}">
        <p14:creationId xmlns:p14="http://schemas.microsoft.com/office/powerpoint/2010/main" val="5292674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PRESENTATIONINFO" val="{&quot;DocumentId&quot;:&quot;869848f1c7c152a74384e1ea9dfb1d0c&quot;,&quot;LanguageCode&quot;:&quot;en-US&quot;,&quot;SlideGuids&quot;:[&quot;223cde30-748d-46a6-b46c-3e0afa58bccf&quot;,&quot;a42efcdb-5717-4e2b-8549-256457fcae64&quot;,&quot;eb221b23-360e-498b-a06e-d9fd464e7d42&quot;,&quot;e5433be5-9e8c-490c-8864-8d5d56710d40&quot;,&quot;7e0201c3-bd19-4240-99d0-6a67ddfcf7e5&quot;,&quot;fd797fa6-1e7e-46f5-b14b-eb50be6c62e7&quot;,&quot;842b4bce-c8f4-4bd2-97cf-fc4b9de2fd59&quot;,&quot;ae7bce53-2f44-42d0-bbb9-783ad35cd5ab&quot;,&quot;d558f7e3-8255-4417-adea-e5dd64b6b85e&quot;,&quot;04b4a8cc-c446-495f-86d8-74e742ef9173&quot;,&quot;ad2b6e37-d267-4d41-9a21-463aa6a291ad&quot;,&quot;bca51de2-aef5-4f52-9893-8f574a47fa09&quot;,&quot;ba8365f2-9cb6-426a-a087-13b95d99b4f6&quot;,&quot;01517e1f-37ad-48ec-ab76-03f77e217a04&quot;,&quot;90dcac87-c637-4c2d-bbf6-64b09df16b86&quot;],&quot;TimeStamp&quot;:&quot;2018-02-06T16:04:12.6963531-05:00&quot;}"/>
</p:tagLst>
</file>

<file path=ppt/theme/theme1.xml><?xml version="1.0" encoding="utf-8"?>
<a:theme xmlns:a="http://schemas.openxmlformats.org/drawingml/2006/main" name="CPA Corporat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36B73A391C084AAF28BC0A688DED45" ma:contentTypeVersion="2" ma:contentTypeDescription="Create a new document." ma:contentTypeScope="" ma:versionID="549eea78ba52e782a468b317a9bd437d">
  <xsd:schema xmlns:xsd="http://www.w3.org/2001/XMLSchema" xmlns:xs="http://www.w3.org/2001/XMLSchema" xmlns:p="http://schemas.microsoft.com/office/2006/metadata/properties" xmlns:ns1="http://schemas.microsoft.com/sharepoint/v3" xmlns:ns2="ef6ac889-8fc0-4c44-9176-9c20393f2de0" targetNamespace="http://schemas.microsoft.com/office/2006/metadata/properties" ma:root="true" ma:fieldsID="522bec65eefad84297d5e9c0510b50d9" ns1:_="" ns2:_="">
    <xsd:import namespace="http://schemas.microsoft.com/sharepoint/v3"/>
    <xsd:import namespace="ef6ac889-8fc0-4c44-9176-9c20393f2de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arentListItem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ac889-8fc0-4c44-9176-9c20393f2de0" elementFormDefault="qualified">
    <xsd:import namespace="http://schemas.microsoft.com/office/2006/documentManagement/types"/>
    <xsd:import namespace="http://schemas.microsoft.com/office/infopath/2007/PartnerControls"/>
    <xsd:element name="ParentListItemID" ma:index="10" nillable="true" ma:displayName="ParentListItemID" ma:hidden="true" ma:internalName="ParentListItemID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F3968C-B107-48B1-9315-C56A462FB8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f6ac889-8fc0-4c44-9176-9c20393f2d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0DD58E-6939-4946-ADD5-015FE7F45F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CPACda_Corp_PPT_Final</Template>
  <TotalTime>4642</TotalTime>
  <Words>118</Words>
  <Application>Microsoft Office PowerPoint</Application>
  <PresentationFormat>Widescreen</PresentationFormat>
  <Paragraphs>33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CPA Corporate 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CPA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Vaclavinek</dc:creator>
  <cp:lastModifiedBy>Leonard Brooks</cp:lastModifiedBy>
  <cp:revision>44</cp:revision>
  <cp:lastPrinted>2018-02-08T16:41:29Z</cp:lastPrinted>
  <dcterms:created xsi:type="dcterms:W3CDTF">2015-09-14T20:25:17Z</dcterms:created>
  <dcterms:modified xsi:type="dcterms:W3CDTF">2019-01-08T15:18:58Z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0x010100E536B73A391C084AAF28BC0A688DED45</vt:lpwstr>
  </property>
</Properties>
</file>