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89" r:id="rId2"/>
  </p:sldMasterIdLst>
  <p:notesMasterIdLst>
    <p:notesMasterId r:id="rId15"/>
  </p:notesMasterIdLst>
  <p:handoutMasterIdLst>
    <p:handoutMasterId r:id="rId16"/>
  </p:handoutMasterIdLst>
  <p:sldIdLst>
    <p:sldId id="370" r:id="rId3"/>
    <p:sldId id="381" r:id="rId4"/>
    <p:sldId id="374" r:id="rId5"/>
    <p:sldId id="383" r:id="rId6"/>
    <p:sldId id="376" r:id="rId7"/>
    <p:sldId id="373" r:id="rId8"/>
    <p:sldId id="378" r:id="rId9"/>
    <p:sldId id="379" r:id="rId10"/>
    <p:sldId id="375" r:id="rId11"/>
    <p:sldId id="382" r:id="rId12"/>
    <p:sldId id="357" r:id="rId13"/>
    <p:sldId id="358" r:id="rId14"/>
  </p:sldIdLst>
  <p:sldSz cx="12192000" cy="6858000"/>
  <p:notesSz cx="6858000" cy="9144000"/>
  <p:embeddedFontLst>
    <p:embeddedFont>
      <p:font typeface="Univers 55" panose="02000000000000000000" pitchFamily="2"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Univers for KPMG" panose="020B0603020202020204" pitchFamily="34" charset="0"/>
      <p:regular r:id="rId29"/>
      <p:bold r:id="rId30"/>
      <p:italic r:id="rId31"/>
      <p:boldItalic r:id="rId32"/>
    </p:embeddedFont>
    <p:embeddedFont>
      <p:font typeface="KPMG Light" panose="020B0403030202040204" pitchFamily="34" charset="0"/>
      <p:regular r:id="rId33"/>
      <p:italic r:id="rId34"/>
    </p:embeddedFont>
    <p:embeddedFont>
      <p:font typeface="KPMG Extralight" panose="020B0303030202040204" pitchFamily="34" charset="0"/>
      <p:regular r:id="rId35"/>
      <p: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64" userDrawn="1">
          <p15:clr>
            <a:srgbClr val="A4A3A4"/>
          </p15:clr>
        </p15:guide>
        <p15:guide id="2" orient="horz" pos="1032" userDrawn="1">
          <p15:clr>
            <a:srgbClr val="A4A3A4"/>
          </p15:clr>
        </p15:guide>
        <p15:guide id="3" pos="3432" userDrawn="1">
          <p15:clr>
            <a:srgbClr val="A4A3A4"/>
          </p15:clr>
        </p15:guide>
        <p15:guide id="4" orient="horz" pos="3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EAAA00"/>
    <a:srgbClr val="F2F2F2"/>
    <a:srgbClr val="005EB8"/>
    <a:srgbClr val="00A3A1"/>
    <a:srgbClr val="483698"/>
    <a:srgbClr val="F68D2E"/>
    <a:srgbClr val="000000"/>
    <a:srgbClr val="99999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6" autoAdjust="0"/>
  </p:normalViewPr>
  <p:slideViewPr>
    <p:cSldViewPr snapToGrid="0" showGuides="1">
      <p:cViewPr varScale="1">
        <p:scale>
          <a:sx n="110" d="100"/>
          <a:sy n="110" d="100"/>
        </p:scale>
        <p:origin x="630" y="108"/>
      </p:cViewPr>
      <p:guideLst>
        <p:guide pos="864"/>
        <p:guide orient="horz" pos="1032"/>
        <p:guide pos="3432"/>
        <p:guide orient="horz" pos="3144"/>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showGuides="1">
      <p:cViewPr>
        <p:scale>
          <a:sx n="90" d="100"/>
          <a:sy n="90" d="100"/>
        </p:scale>
        <p:origin x="3774" y="-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531256-10F1-4EA9-9879-CADF311BB9D9}" type="datetimeFigureOut">
              <a:rPr lang="en-IN" smtClean="0"/>
              <a:t>12-09-2018</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DA0D5D-8EAD-445A-A93C-0D038A37F943}" type="slidenum">
              <a:rPr lang="en-IN" smtClean="0"/>
              <a:t>‹#›</a:t>
            </a:fld>
            <a:endParaRPr lang="en-IN"/>
          </a:p>
        </p:txBody>
      </p:sp>
    </p:spTree>
    <p:extLst>
      <p:ext uri="{BB962C8B-B14F-4D97-AF65-F5344CB8AC3E}">
        <p14:creationId xmlns:p14="http://schemas.microsoft.com/office/powerpoint/2010/main" val="55896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B0E7C-C157-4E32-86F1-4193A0E4576A}" type="datetimeFigureOut">
              <a:rPr lang="en-US" smtClean="0"/>
              <a:t>9/12/2018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595E6-4726-48D5-82AE-B29360CDA982}" type="slidenum">
              <a:rPr lang="en-US" smtClean="0"/>
              <a:t>‹#›</a:t>
            </a:fld>
            <a:endParaRPr lang="en-US"/>
          </a:p>
        </p:txBody>
      </p:sp>
    </p:spTree>
    <p:extLst>
      <p:ext uri="{BB962C8B-B14F-4D97-AF65-F5344CB8AC3E}">
        <p14:creationId xmlns:p14="http://schemas.microsoft.com/office/powerpoint/2010/main" val="62520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595E6-4726-48D5-82AE-B29360CDA982}" type="slidenum">
              <a:rPr lang="en-US" smtClean="0"/>
              <a:t>1</a:t>
            </a:fld>
            <a:endParaRPr lang="en-US"/>
          </a:p>
        </p:txBody>
      </p:sp>
    </p:spTree>
    <p:extLst>
      <p:ext uri="{BB962C8B-B14F-4D97-AF65-F5344CB8AC3E}">
        <p14:creationId xmlns:p14="http://schemas.microsoft.com/office/powerpoint/2010/main" val="255323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173163"/>
            <a:ext cx="56356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9A57E-21A6-40D9-9256-D971ADB7540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43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595E6-4726-48D5-82AE-B29360CDA982}" type="slidenum">
              <a:rPr lang="en-US" smtClean="0"/>
              <a:t>11</a:t>
            </a:fld>
            <a:endParaRPr lang="en-US"/>
          </a:p>
        </p:txBody>
      </p:sp>
    </p:spTree>
    <p:extLst>
      <p:ext uri="{BB962C8B-B14F-4D97-AF65-F5344CB8AC3E}">
        <p14:creationId xmlns:p14="http://schemas.microsoft.com/office/powerpoint/2010/main" val="368447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595E6-4726-48D5-82AE-B29360CDA982}" type="slidenum">
              <a:rPr lang="en-US" smtClean="0"/>
              <a:t>12</a:t>
            </a:fld>
            <a:endParaRPr lang="en-US"/>
          </a:p>
        </p:txBody>
      </p:sp>
    </p:spTree>
    <p:extLst>
      <p:ext uri="{BB962C8B-B14F-4D97-AF65-F5344CB8AC3E}">
        <p14:creationId xmlns:p14="http://schemas.microsoft.com/office/powerpoint/2010/main" val="343793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a:t>
            </a:r>
            <a:r>
              <a:rPr lang="en-US" dirty="0" smtClean="0"/>
              <a:t>Audit 2023 Audit technology fit for the future</a:t>
            </a:r>
          </a:p>
          <a:p>
            <a:endParaRPr lang="en-US" dirty="0" smtClean="0"/>
          </a:p>
        </p:txBody>
      </p:sp>
      <p:sp>
        <p:nvSpPr>
          <p:cNvPr id="4" name="Slide Number Placeholder 3"/>
          <p:cNvSpPr>
            <a:spLocks noGrp="1"/>
          </p:cNvSpPr>
          <p:nvPr>
            <p:ph type="sldNum" sz="quarter" idx="10"/>
          </p:nvPr>
        </p:nvSpPr>
        <p:spPr/>
        <p:txBody>
          <a:bodyPr/>
          <a:lstStyle/>
          <a:p>
            <a:fld id="{D37595E6-4726-48D5-82AE-B29360CDA982}" type="slidenum">
              <a:rPr lang="en-US" smtClean="0"/>
              <a:t>2</a:t>
            </a:fld>
            <a:endParaRPr lang="en-US"/>
          </a:p>
        </p:txBody>
      </p:sp>
    </p:spTree>
    <p:extLst>
      <p:ext uri="{BB962C8B-B14F-4D97-AF65-F5344CB8AC3E}">
        <p14:creationId xmlns:p14="http://schemas.microsoft.com/office/powerpoint/2010/main" val="243461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595E6-4726-48D5-82AE-B29360CDA982}" type="slidenum">
              <a:rPr lang="en-US" smtClean="0"/>
              <a:t>3</a:t>
            </a:fld>
            <a:endParaRPr lang="en-US"/>
          </a:p>
        </p:txBody>
      </p:sp>
    </p:spTree>
    <p:extLst>
      <p:ext uri="{BB962C8B-B14F-4D97-AF65-F5344CB8AC3E}">
        <p14:creationId xmlns:p14="http://schemas.microsoft.com/office/powerpoint/2010/main" val="9628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37595E6-4726-48D5-82AE-B29360CDA982}" type="slidenum">
              <a:rPr lang="en-US" smtClean="0"/>
              <a:t>4</a:t>
            </a:fld>
            <a:endParaRPr lang="en-US"/>
          </a:p>
        </p:txBody>
      </p:sp>
    </p:spTree>
    <p:extLst>
      <p:ext uri="{BB962C8B-B14F-4D97-AF65-F5344CB8AC3E}">
        <p14:creationId xmlns:p14="http://schemas.microsoft.com/office/powerpoint/2010/main" val="225020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595E6-4726-48D5-82AE-B29360CDA982}" type="slidenum">
              <a:rPr lang="en-US" smtClean="0"/>
              <a:t>5</a:t>
            </a:fld>
            <a:endParaRPr lang="en-US"/>
          </a:p>
        </p:txBody>
      </p:sp>
    </p:spTree>
    <p:extLst>
      <p:ext uri="{BB962C8B-B14F-4D97-AF65-F5344CB8AC3E}">
        <p14:creationId xmlns:p14="http://schemas.microsoft.com/office/powerpoint/2010/main" val="93942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7595E6-4726-48D5-82AE-B29360CDA982}" type="slidenum">
              <a:rPr lang="en-US" smtClean="0"/>
              <a:t>6</a:t>
            </a:fld>
            <a:endParaRPr lang="en-US"/>
          </a:p>
        </p:txBody>
      </p:sp>
    </p:spTree>
    <p:extLst>
      <p:ext uri="{BB962C8B-B14F-4D97-AF65-F5344CB8AC3E}">
        <p14:creationId xmlns:p14="http://schemas.microsoft.com/office/powerpoint/2010/main" val="328916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450"/>
              </a:spcBef>
              <a:spcAft>
                <a:spcPts val="450"/>
              </a:spcAft>
              <a:buClr>
                <a:schemeClr val="accent1"/>
              </a:buClr>
              <a:buSzPct val="80000"/>
              <a:buFont typeface="Arial" panose="020B0604020202020204" pitchFamily="34" charset="0"/>
              <a:buNone/>
            </a:pPr>
            <a:endParaRPr lang="en-US" sz="1000" b="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D37595E6-4726-48D5-82AE-B29360CDA982}" type="slidenum">
              <a:rPr lang="en-US" smtClean="0"/>
              <a:t>7</a:t>
            </a:fld>
            <a:endParaRPr lang="en-US"/>
          </a:p>
        </p:txBody>
      </p:sp>
    </p:spTree>
    <p:extLst>
      <p:ext uri="{BB962C8B-B14F-4D97-AF65-F5344CB8AC3E}">
        <p14:creationId xmlns:p14="http://schemas.microsoft.com/office/powerpoint/2010/main" val="207460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595E6-4726-48D5-82AE-B29360CDA982}" type="slidenum">
              <a:rPr lang="en-US" smtClean="0"/>
              <a:t>8</a:t>
            </a:fld>
            <a:endParaRPr lang="en-US"/>
          </a:p>
        </p:txBody>
      </p:sp>
    </p:spTree>
    <p:extLst>
      <p:ext uri="{BB962C8B-B14F-4D97-AF65-F5344CB8AC3E}">
        <p14:creationId xmlns:p14="http://schemas.microsoft.com/office/powerpoint/2010/main" val="27859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37595E6-4726-48D5-82AE-B29360CDA982}" type="slidenum">
              <a:rPr lang="en-US" smtClean="0"/>
              <a:t>9</a:t>
            </a:fld>
            <a:endParaRPr lang="en-US"/>
          </a:p>
        </p:txBody>
      </p:sp>
    </p:spTree>
    <p:extLst>
      <p:ext uri="{BB962C8B-B14F-4D97-AF65-F5344CB8AC3E}">
        <p14:creationId xmlns:p14="http://schemas.microsoft.com/office/powerpoint/2010/main" val="2555252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youtube.com/KPMGCanada" TargetMode="External"/><Relationship Id="rId2" Type="http://schemas.openxmlformats.org/officeDocument/2006/relationships/hyperlink" Target="http://kpmg.ca/" TargetMode="External"/><Relationship Id="rId1" Type="http://schemas.openxmlformats.org/officeDocument/2006/relationships/slideMaster" Target="../slideMasters/slideMaster1.xml"/><Relationship Id="rId6" Type="http://schemas.openxmlformats.org/officeDocument/2006/relationships/hyperlink" Target="https://plus.google.com/+KpmgCa" TargetMode="External"/><Relationship Id="rId5" Type="http://schemas.openxmlformats.org/officeDocument/2006/relationships/hyperlink" Target="https://www.linkedin.com/company/kpmg-canada" TargetMode="External"/><Relationship Id="rId4" Type="http://schemas.openxmlformats.org/officeDocument/2006/relationships/hyperlink" Target="https://twitter.com/KPMG_Canada"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 Right dark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bwMode="gray">
          <a:xfrm>
            <a:off x="964159" y="1435300"/>
            <a:ext cx="6581117" cy="3510000"/>
          </a:xfrm>
        </p:spPr>
        <p:txBody>
          <a:bodyPr anchor="t" anchorCtr="0"/>
          <a:lstStyle>
            <a:lvl1pPr algn="l">
              <a:defRPr sz="11000" baseline="0">
                <a:solidFill>
                  <a:schemeClr val="bg1"/>
                </a:solidFill>
              </a:defRPr>
            </a:lvl1pPr>
          </a:lstStyle>
          <a:p>
            <a:r>
              <a:rPr lang="en-GB" dirty="0" smtClean="0"/>
              <a:t>Screen</a:t>
            </a:r>
            <a:br>
              <a:rPr lang="en-GB" dirty="0" smtClean="0"/>
            </a:br>
            <a:r>
              <a:rPr lang="en-GB" dirty="0" smtClean="0"/>
              <a:t>template</a:t>
            </a:r>
          </a:p>
        </p:txBody>
      </p:sp>
      <p:sp>
        <p:nvSpPr>
          <p:cNvPr id="16" name="Freeform 19"/>
          <p:cNvSpPr>
            <a:spLocks noChangeAspect="1" noEditPoints="1"/>
          </p:cNvSpPr>
          <p:nvPr userDrawn="1"/>
        </p:nvSpPr>
        <p:spPr bwMode="gray">
          <a:xfrm>
            <a:off x="997745"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hasCustomPrompt="1"/>
          </p:nvPr>
        </p:nvSpPr>
        <p:spPr bwMode="gray">
          <a:xfrm>
            <a:off x="989470"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smtClean="0"/>
              <a:t>Subtitle goes here</a:t>
            </a:r>
          </a:p>
          <a:p>
            <a:pPr lvl="0"/>
            <a:r>
              <a:rPr lang="en-US" dirty="0" smtClean="0"/>
              <a:t>—</a:t>
            </a:r>
          </a:p>
          <a:p>
            <a:pPr lvl="0"/>
            <a:r>
              <a:rPr lang="en-US" dirty="0" smtClean="0"/>
              <a:t>Month xx, 2018</a:t>
            </a:r>
          </a:p>
        </p:txBody>
      </p:sp>
    </p:spTree>
    <p:extLst>
      <p:ext uri="{BB962C8B-B14F-4D97-AF65-F5344CB8AC3E}">
        <p14:creationId xmlns:p14="http://schemas.microsoft.com/office/powerpoint/2010/main" val="2219911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41" name="SmartArt Placeholder 19"/>
          <p:cNvSpPr>
            <a:spLocks noGrp="1"/>
          </p:cNvSpPr>
          <p:nvPr>
            <p:ph type="dgm" sz="quarter" idx="25" hasCustomPrompt="1"/>
          </p:nvPr>
        </p:nvSpPr>
        <p:spPr>
          <a:xfrm>
            <a:off x="9461922" y="2293151"/>
            <a:ext cx="2730078" cy="2278607"/>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40" name="SmartArt Placeholder 19"/>
          <p:cNvSpPr>
            <a:spLocks noGrp="1"/>
          </p:cNvSpPr>
          <p:nvPr>
            <p:ph type="dgm" sz="quarter" idx="24" hasCustomPrompt="1"/>
          </p:nvPr>
        </p:nvSpPr>
        <p:spPr>
          <a:xfrm>
            <a:off x="6764707" y="-15114"/>
            <a:ext cx="5427294" cy="2308265"/>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39" name="SmartArt Placeholder 19"/>
          <p:cNvSpPr>
            <a:spLocks noGrp="1"/>
          </p:cNvSpPr>
          <p:nvPr>
            <p:ph type="dgm" sz="quarter" idx="28" hasCustomPrompt="1"/>
          </p:nvPr>
        </p:nvSpPr>
        <p:spPr>
          <a:xfrm>
            <a:off x="0" y="-15114"/>
            <a:ext cx="3997966" cy="2314436"/>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38" name="SmartArt Placeholder 19"/>
          <p:cNvSpPr>
            <a:spLocks noGrp="1"/>
          </p:cNvSpPr>
          <p:nvPr>
            <p:ph type="dgm" sz="quarter" idx="27" hasCustomPrompt="1"/>
          </p:nvPr>
        </p:nvSpPr>
        <p:spPr>
          <a:xfrm>
            <a:off x="1" y="4571758"/>
            <a:ext cx="3997966" cy="2286242"/>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42" name="Text Placeholder 20"/>
          <p:cNvSpPr>
            <a:spLocks noGrp="1"/>
          </p:cNvSpPr>
          <p:nvPr userDrawn="1">
            <p:ph type="body" sz="quarter" idx="15" hasCustomPrompt="1"/>
          </p:nvPr>
        </p:nvSpPr>
        <p:spPr>
          <a:xfrm>
            <a:off x="1015618" y="2819950"/>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3" name="Text Placeholder 7"/>
          <p:cNvSpPr>
            <a:spLocks noGrp="1"/>
          </p:cNvSpPr>
          <p:nvPr userDrawn="1">
            <p:ph type="body" sz="quarter" idx="13"/>
          </p:nvPr>
        </p:nvSpPr>
        <p:spPr>
          <a:xfrm>
            <a:off x="995362" y="3237884"/>
            <a:ext cx="2403936" cy="118533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4" name="Text Placeholder 7"/>
          <p:cNvSpPr>
            <a:spLocks noGrp="1"/>
          </p:cNvSpPr>
          <p:nvPr>
            <p:ph type="body" sz="quarter" idx="26"/>
          </p:nvPr>
        </p:nvSpPr>
        <p:spPr>
          <a:xfrm>
            <a:off x="7522541" y="1211504"/>
            <a:ext cx="3707282" cy="963948"/>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45" name="Text Placeholder 20"/>
          <p:cNvSpPr>
            <a:spLocks noGrp="1"/>
          </p:cNvSpPr>
          <p:nvPr>
            <p:ph type="body" sz="quarter" idx="29" hasCustomPrompt="1"/>
          </p:nvPr>
        </p:nvSpPr>
        <p:spPr>
          <a:xfrm>
            <a:off x="9877854" y="5251040"/>
            <a:ext cx="1399594"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11" name="Picture Placeholder 2"/>
          <p:cNvSpPr>
            <a:spLocks noGrp="1"/>
          </p:cNvSpPr>
          <p:nvPr>
            <p:ph type="pic" sz="quarter" idx="30" hasCustomPrompt="1"/>
          </p:nvPr>
        </p:nvSpPr>
        <p:spPr>
          <a:xfrm>
            <a:off x="3997965" y="2293151"/>
            <a:ext cx="5463955" cy="4564849"/>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1976209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41" name="SmartArt Placeholder 19"/>
          <p:cNvSpPr>
            <a:spLocks noGrp="1"/>
          </p:cNvSpPr>
          <p:nvPr>
            <p:ph type="dgm" sz="quarter" idx="25" hasCustomPrompt="1"/>
          </p:nvPr>
        </p:nvSpPr>
        <p:spPr>
          <a:xfrm>
            <a:off x="-12468" y="-15114"/>
            <a:ext cx="5473809" cy="4586872"/>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39" name="SmartArt Placeholder 19"/>
          <p:cNvSpPr>
            <a:spLocks noGrp="1"/>
          </p:cNvSpPr>
          <p:nvPr>
            <p:ph type="dgm" sz="quarter" idx="28" hasCustomPrompt="1"/>
          </p:nvPr>
        </p:nvSpPr>
        <p:spPr>
          <a:xfrm>
            <a:off x="8184802" y="-15114"/>
            <a:ext cx="3997966" cy="2314436"/>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38" name="SmartArt Placeholder 19"/>
          <p:cNvSpPr>
            <a:spLocks noGrp="1"/>
          </p:cNvSpPr>
          <p:nvPr>
            <p:ph type="dgm" sz="quarter" idx="27" hasCustomPrompt="1"/>
          </p:nvPr>
        </p:nvSpPr>
        <p:spPr>
          <a:xfrm>
            <a:off x="5461340" y="4571758"/>
            <a:ext cx="6730659" cy="2286242"/>
          </a:xfrm>
          <a:solidFill>
            <a:schemeClr val="accent3"/>
          </a:solidFill>
        </p:spPr>
        <p:txBody>
          <a:bodyPr anchor="ctr" anchorCtr="0"/>
          <a:lstStyle>
            <a:lvl1pPr algn="ctr">
              <a:defRPr>
                <a:solidFill>
                  <a:schemeClr val="bg1"/>
                </a:solidFill>
              </a:defRPr>
            </a:lvl1pPr>
          </a:lstStyle>
          <a:p>
            <a:r>
              <a:rPr lang="en-IN" dirty="0" smtClean="0"/>
              <a:t> </a:t>
            </a:r>
            <a:endParaRPr lang="en-IN" dirty="0"/>
          </a:p>
        </p:txBody>
      </p:sp>
      <p:sp>
        <p:nvSpPr>
          <p:cNvPr id="50" name="Text Placeholder 20"/>
          <p:cNvSpPr>
            <a:spLocks noGrp="1"/>
          </p:cNvSpPr>
          <p:nvPr>
            <p:ph type="body" sz="quarter" idx="15" hasCustomPrompt="1"/>
          </p:nvPr>
        </p:nvSpPr>
        <p:spPr>
          <a:xfrm>
            <a:off x="1007160" y="4931726"/>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1" name="Text Placeholder 7"/>
          <p:cNvSpPr>
            <a:spLocks noGrp="1"/>
          </p:cNvSpPr>
          <p:nvPr>
            <p:ph type="body" sz="quarter" idx="13"/>
          </p:nvPr>
        </p:nvSpPr>
        <p:spPr>
          <a:xfrm>
            <a:off x="995362" y="5349661"/>
            <a:ext cx="4210071" cy="784440"/>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3" name="Text Placeholder 7"/>
          <p:cNvSpPr>
            <a:spLocks noGrp="1"/>
          </p:cNvSpPr>
          <p:nvPr>
            <p:ph type="body" sz="quarter" idx="30"/>
          </p:nvPr>
        </p:nvSpPr>
        <p:spPr>
          <a:xfrm>
            <a:off x="8818236" y="3107627"/>
            <a:ext cx="2381578" cy="784440"/>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4" name="Text Placeholder 7"/>
          <p:cNvSpPr>
            <a:spLocks noGrp="1"/>
          </p:cNvSpPr>
          <p:nvPr>
            <p:ph type="body" sz="quarter" idx="26"/>
          </p:nvPr>
        </p:nvSpPr>
        <p:spPr>
          <a:xfrm>
            <a:off x="995362" y="1203348"/>
            <a:ext cx="4122738" cy="3000352"/>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56" name="Text Placeholder 20"/>
          <p:cNvSpPr>
            <a:spLocks noGrp="1"/>
          </p:cNvSpPr>
          <p:nvPr>
            <p:ph type="body" sz="quarter" idx="31" hasCustomPrompt="1"/>
          </p:nvPr>
        </p:nvSpPr>
        <p:spPr>
          <a:xfrm>
            <a:off x="5461340" y="1008454"/>
            <a:ext cx="2723462" cy="403004"/>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8" name="Text Placeholder 7"/>
          <p:cNvSpPr>
            <a:spLocks noGrp="1"/>
          </p:cNvSpPr>
          <p:nvPr>
            <p:ph type="body" sz="quarter" idx="32"/>
          </p:nvPr>
        </p:nvSpPr>
        <p:spPr>
          <a:xfrm>
            <a:off x="6210317" y="5675047"/>
            <a:ext cx="4989495" cy="784440"/>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59" name="Title 1"/>
          <p:cNvSpPr>
            <a:spLocks noGrp="1"/>
          </p:cNvSpPr>
          <p:nvPr>
            <p:ph type="title" hasCustomPrompt="1"/>
          </p:nvPr>
        </p:nvSpPr>
        <p:spPr>
          <a:xfrm>
            <a:off x="6210317" y="4907497"/>
            <a:ext cx="4989495" cy="518400"/>
          </a:xfrm>
        </p:spPr>
        <p:txBody>
          <a:bodyPr/>
          <a:lstStyle>
            <a:lvl1pPr algn="l">
              <a:defRPr sz="5400">
                <a:solidFill>
                  <a:schemeClr val="bg1"/>
                </a:solidFill>
              </a:defRPr>
            </a:lvl1pPr>
          </a:lstStyle>
          <a:p>
            <a:r>
              <a:rPr lang="en-US" dirty="0" smtClean="0"/>
              <a:t>Insert title here</a:t>
            </a:r>
            <a:endParaRPr lang="en-US" dirty="0"/>
          </a:p>
        </p:txBody>
      </p:sp>
      <p:sp>
        <p:nvSpPr>
          <p:cNvPr id="13" name="Picture Placeholder 2"/>
          <p:cNvSpPr>
            <a:spLocks noGrp="1"/>
          </p:cNvSpPr>
          <p:nvPr>
            <p:ph type="pic" sz="quarter" idx="33" hasCustomPrompt="1"/>
          </p:nvPr>
        </p:nvSpPr>
        <p:spPr>
          <a:xfrm>
            <a:off x="5461339" y="2299322"/>
            <a:ext cx="2723463" cy="2272435"/>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35434907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3" name="Picture Placeholder 2"/>
          <p:cNvSpPr>
            <a:spLocks noGrp="1"/>
          </p:cNvSpPr>
          <p:nvPr>
            <p:ph type="pic" sz="quarter" idx="34" hasCustomPrompt="1"/>
          </p:nvPr>
        </p:nvSpPr>
        <p:spPr>
          <a:xfrm>
            <a:off x="6294595" y="965201"/>
            <a:ext cx="1149350" cy="1149350"/>
          </a:xfrm>
          <a:prstGeom prst="ellipse">
            <a:avLst/>
          </a:prstGeom>
          <a:solidFill>
            <a:schemeClr val="accent6"/>
          </a:solidFill>
        </p:spPr>
        <p:txBody>
          <a:bodyPr/>
          <a:lstStyle/>
          <a:p>
            <a:r>
              <a:rPr lang="en-IN" dirty="0" smtClean="0"/>
              <a:t> </a:t>
            </a:r>
            <a:endParaRPr lang="en-IN" dirty="0"/>
          </a:p>
        </p:txBody>
      </p:sp>
      <p:sp>
        <p:nvSpPr>
          <p:cNvPr id="41" name="SmartArt Placeholder 19"/>
          <p:cNvSpPr>
            <a:spLocks noGrp="1"/>
          </p:cNvSpPr>
          <p:nvPr>
            <p:ph type="dgm" sz="quarter" idx="25" hasCustomPrompt="1"/>
          </p:nvPr>
        </p:nvSpPr>
        <p:spPr>
          <a:xfrm>
            <a:off x="-12809" y="-15114"/>
            <a:ext cx="5473809" cy="6873114"/>
          </a:xfrm>
          <a:solidFill>
            <a:srgbClr val="470A68"/>
          </a:solidFill>
        </p:spPr>
        <p:txBody>
          <a:bodyPr anchor="ctr" anchorCtr="0"/>
          <a:lstStyle>
            <a:lvl1pPr algn="ctr">
              <a:defRPr>
                <a:solidFill>
                  <a:schemeClr val="bg1"/>
                </a:solidFill>
              </a:defRPr>
            </a:lvl1pPr>
          </a:lstStyle>
          <a:p>
            <a:r>
              <a:rPr lang="en-IN" dirty="0" smtClean="0"/>
              <a:t> </a:t>
            </a:r>
            <a:endParaRPr lang="en-IN" dirty="0"/>
          </a:p>
        </p:txBody>
      </p:sp>
      <p:sp>
        <p:nvSpPr>
          <p:cNvPr id="51" name="Text Placeholder 7"/>
          <p:cNvSpPr>
            <a:spLocks noGrp="1"/>
          </p:cNvSpPr>
          <p:nvPr>
            <p:ph type="body" sz="quarter" idx="13"/>
          </p:nvPr>
        </p:nvSpPr>
        <p:spPr>
          <a:xfrm>
            <a:off x="7841398" y="975178"/>
            <a:ext cx="3358415" cy="1139372"/>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8" name="Text Placeholder 7"/>
          <p:cNvSpPr>
            <a:spLocks noGrp="1"/>
          </p:cNvSpPr>
          <p:nvPr>
            <p:ph type="body" sz="quarter" idx="33"/>
          </p:nvPr>
        </p:nvSpPr>
        <p:spPr>
          <a:xfrm>
            <a:off x="1017270" y="2425700"/>
            <a:ext cx="4048216" cy="3708400"/>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33" name="Picture Placeholder 2"/>
          <p:cNvSpPr>
            <a:spLocks noGrp="1"/>
          </p:cNvSpPr>
          <p:nvPr>
            <p:ph type="pic" sz="quarter" idx="35" hasCustomPrompt="1"/>
          </p:nvPr>
        </p:nvSpPr>
        <p:spPr>
          <a:xfrm>
            <a:off x="6294595" y="2765426"/>
            <a:ext cx="1149350" cy="1149350"/>
          </a:xfrm>
          <a:prstGeom prst="ellipse">
            <a:avLst/>
          </a:prstGeom>
          <a:solidFill>
            <a:schemeClr val="accent1"/>
          </a:solidFill>
        </p:spPr>
        <p:txBody>
          <a:bodyPr/>
          <a:lstStyle/>
          <a:p>
            <a:r>
              <a:rPr lang="en-IN" dirty="0" smtClean="0"/>
              <a:t> </a:t>
            </a:r>
            <a:endParaRPr lang="en-IN" dirty="0"/>
          </a:p>
        </p:txBody>
      </p:sp>
      <p:sp>
        <p:nvSpPr>
          <p:cNvPr id="34" name="Text Placeholder 7"/>
          <p:cNvSpPr>
            <a:spLocks noGrp="1"/>
          </p:cNvSpPr>
          <p:nvPr>
            <p:ph type="body" sz="quarter" idx="36"/>
          </p:nvPr>
        </p:nvSpPr>
        <p:spPr>
          <a:xfrm>
            <a:off x="7841398" y="2775403"/>
            <a:ext cx="3358415" cy="1139372"/>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35" name="Picture Placeholder 2"/>
          <p:cNvSpPr>
            <a:spLocks noGrp="1"/>
          </p:cNvSpPr>
          <p:nvPr>
            <p:ph type="pic" sz="quarter" idx="37" hasCustomPrompt="1"/>
          </p:nvPr>
        </p:nvSpPr>
        <p:spPr>
          <a:xfrm>
            <a:off x="6294595" y="4578804"/>
            <a:ext cx="1149350" cy="1149350"/>
          </a:xfrm>
          <a:prstGeom prst="ellipse">
            <a:avLst/>
          </a:prstGeom>
          <a:solidFill>
            <a:srgbClr val="EAAA00"/>
          </a:solidFill>
        </p:spPr>
        <p:txBody>
          <a:bodyPr/>
          <a:lstStyle/>
          <a:p>
            <a:r>
              <a:rPr lang="en-IN" dirty="0" smtClean="0"/>
              <a:t> </a:t>
            </a:r>
            <a:endParaRPr lang="en-IN" dirty="0"/>
          </a:p>
        </p:txBody>
      </p:sp>
      <p:sp>
        <p:nvSpPr>
          <p:cNvPr id="37" name="Text Placeholder 7"/>
          <p:cNvSpPr>
            <a:spLocks noGrp="1"/>
          </p:cNvSpPr>
          <p:nvPr>
            <p:ph type="body" sz="quarter" idx="38"/>
          </p:nvPr>
        </p:nvSpPr>
        <p:spPr>
          <a:xfrm>
            <a:off x="7841398" y="4588781"/>
            <a:ext cx="3358415" cy="1139372"/>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2" name="Title 1"/>
          <p:cNvSpPr>
            <a:spLocks noGrp="1"/>
          </p:cNvSpPr>
          <p:nvPr>
            <p:ph type="title" hasCustomPrompt="1"/>
          </p:nvPr>
        </p:nvSpPr>
        <p:spPr>
          <a:xfrm>
            <a:off x="995363" y="975178"/>
            <a:ext cx="4010533" cy="1329872"/>
          </a:xfrm>
        </p:spPr>
        <p:txBody>
          <a:bodyPr/>
          <a:lstStyle>
            <a:lvl1pPr algn="l">
              <a:defRPr sz="5400">
                <a:solidFill>
                  <a:schemeClr val="bg1"/>
                </a:solidFill>
              </a:defRPr>
            </a:lvl1pPr>
          </a:lstStyle>
          <a:p>
            <a:r>
              <a:rPr lang="en-US" dirty="0" smtClean="0"/>
              <a:t>Insert title here</a:t>
            </a:r>
            <a:endParaRPr lang="en-US" dirty="0"/>
          </a:p>
        </p:txBody>
      </p:sp>
    </p:spTree>
    <p:extLst>
      <p:ext uri="{BB962C8B-B14F-4D97-AF65-F5344CB8AC3E}">
        <p14:creationId xmlns:p14="http://schemas.microsoft.com/office/powerpoint/2010/main" val="41052359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_Heading">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Title 1"/>
          <p:cNvSpPr>
            <a:spLocks noGrp="1"/>
          </p:cNvSpPr>
          <p:nvPr>
            <p:ph type="title"/>
          </p:nvPr>
        </p:nvSpPr>
        <p:spPr>
          <a:xfrm>
            <a:off x="1003200" y="432000"/>
            <a:ext cx="10185600" cy="518400"/>
          </a:xfrm>
        </p:spPr>
        <p:txBody>
          <a:bodyPr/>
          <a:lstStyle>
            <a:lvl1pPr>
              <a:defRPr>
                <a:solidFill>
                  <a:schemeClr val="tx2"/>
                </a:solidFill>
              </a:defRPr>
            </a:lvl1pPr>
          </a:lstStyle>
          <a:p>
            <a:r>
              <a:rPr lang="en-US" smtClean="0"/>
              <a:t>Click to edit Master title style</a:t>
            </a:r>
            <a:endParaRPr lang="en-US" dirty="0"/>
          </a:p>
        </p:txBody>
      </p:sp>
      <p:sp>
        <p:nvSpPr>
          <p:cNvPr id="6" name="Rectangle 5"/>
          <p:cNvSpPr/>
          <p:nvPr userDrawn="1"/>
        </p:nvSpPr>
        <p:spPr>
          <a:xfrm>
            <a:off x="0" y="6140451"/>
            <a:ext cx="12192000" cy="717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eaLnBrk="1"/>
            <a:endParaRPr lang="en-CA" sz="2400" dirty="0"/>
          </a:p>
        </p:txBody>
      </p:sp>
      <p:sp>
        <p:nvSpPr>
          <p:cNvPr id="8" name="TextBox 7"/>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800" kern="1200" noProof="0" dirty="0" smtClean="0">
                <a:solidFill>
                  <a:schemeClr val="bg1">
                    <a:alpha val="50000"/>
                  </a:schemeClr>
                </a:solidFill>
                <a:latin typeface="Arial" panose="020B0604020202020204" pitchFamily="34" charset="0"/>
                <a:ea typeface="+mn-ea"/>
                <a:cs typeface="Arial" panose="020B0604020202020204" pitchFamily="34" charset="0"/>
              </a:rPr>
              <a:t>© 2018 KPMG LLP, a Canadian limited liability partnership and a member firm of the KPMG network of independent member firms affiliated with KPMG International Cooperative </a:t>
            </a:r>
            <a:br>
              <a:rPr lang="en-CA" sz="800" kern="1200" noProof="0" dirty="0" smtClean="0">
                <a:solidFill>
                  <a:schemeClr val="bg1">
                    <a:alpha val="50000"/>
                  </a:schemeClr>
                </a:solidFill>
                <a:latin typeface="Arial" panose="020B0604020202020204" pitchFamily="34" charset="0"/>
                <a:ea typeface="+mn-ea"/>
                <a:cs typeface="Arial" panose="020B0604020202020204" pitchFamily="34" charset="0"/>
              </a:rPr>
            </a:br>
            <a:r>
              <a:rPr lang="en-CA" sz="800" kern="1200" noProof="0" dirty="0" smtClean="0">
                <a:solidFill>
                  <a:schemeClr val="bg1">
                    <a:alpha val="50000"/>
                  </a:schemeClr>
                </a:solidFill>
                <a:latin typeface="Arial" panose="020B0604020202020204" pitchFamily="34" charset="0"/>
                <a:ea typeface="+mn-ea"/>
                <a:cs typeface="Arial" panose="020B0604020202020204" pitchFamily="34" charset="0"/>
              </a:rPr>
              <a:t>(“KPMG International”), a Swiss entity. All rights reserved. The KPMG name and logo are registered trademarks or trademarks of KPMG International.</a:t>
            </a:r>
          </a:p>
        </p:txBody>
      </p:sp>
    </p:spTree>
    <p:extLst>
      <p:ext uri="{BB962C8B-B14F-4D97-AF65-F5344CB8AC3E}">
        <p14:creationId xmlns:p14="http://schemas.microsoft.com/office/powerpoint/2010/main" val="3989203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9" name="SmartArt Placeholder 19"/>
          <p:cNvSpPr>
            <a:spLocks noGrp="1"/>
          </p:cNvSpPr>
          <p:nvPr>
            <p:ph type="dgm" sz="quarter" idx="28" hasCustomPrompt="1"/>
          </p:nvPr>
        </p:nvSpPr>
        <p:spPr>
          <a:xfrm>
            <a:off x="1180" y="0"/>
            <a:ext cx="4005213" cy="2299322"/>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16" name="Text Placeholder 20"/>
          <p:cNvSpPr>
            <a:spLocks noGrp="1"/>
          </p:cNvSpPr>
          <p:nvPr>
            <p:ph type="body" sz="quarter" idx="15" hasCustomPrompt="1"/>
          </p:nvPr>
        </p:nvSpPr>
        <p:spPr>
          <a:xfrm>
            <a:off x="1009877" y="2810837"/>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17" name="Text Placeholder 7"/>
          <p:cNvSpPr>
            <a:spLocks noGrp="1"/>
          </p:cNvSpPr>
          <p:nvPr>
            <p:ph type="body" sz="quarter" idx="13"/>
          </p:nvPr>
        </p:nvSpPr>
        <p:spPr>
          <a:xfrm>
            <a:off x="1009877" y="3228771"/>
            <a:ext cx="2403936" cy="118533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19" name="Text Placeholder 7"/>
          <p:cNvSpPr>
            <a:spLocks noGrp="1"/>
          </p:cNvSpPr>
          <p:nvPr>
            <p:ph type="body" sz="quarter" idx="26"/>
          </p:nvPr>
        </p:nvSpPr>
        <p:spPr>
          <a:xfrm>
            <a:off x="995362" y="965200"/>
            <a:ext cx="2747963" cy="1168400"/>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7" name="Picture Placeholder 2"/>
          <p:cNvSpPr>
            <a:spLocks noGrp="1"/>
          </p:cNvSpPr>
          <p:nvPr>
            <p:ph type="pic" sz="quarter" idx="33" hasCustomPrompt="1"/>
          </p:nvPr>
        </p:nvSpPr>
        <p:spPr>
          <a:xfrm>
            <a:off x="1180" y="4563656"/>
            <a:ext cx="4005213" cy="2294344"/>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32256998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9" name="SmartArt Placeholder 19"/>
          <p:cNvSpPr>
            <a:spLocks noGrp="1"/>
          </p:cNvSpPr>
          <p:nvPr>
            <p:ph type="dgm" sz="quarter" idx="28" hasCustomPrompt="1"/>
          </p:nvPr>
        </p:nvSpPr>
        <p:spPr>
          <a:xfrm>
            <a:off x="-12986" y="4570006"/>
            <a:ext cx="2731072" cy="2299322"/>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16" name="Text Placeholder 20"/>
          <p:cNvSpPr>
            <a:spLocks noGrp="1"/>
          </p:cNvSpPr>
          <p:nvPr>
            <p:ph type="body" sz="quarter" idx="15" hasCustomPrompt="1"/>
          </p:nvPr>
        </p:nvSpPr>
        <p:spPr>
          <a:xfrm>
            <a:off x="995363" y="3218308"/>
            <a:ext cx="1722723"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13" name="Picture Placeholder 2"/>
          <p:cNvSpPr>
            <a:spLocks noGrp="1"/>
          </p:cNvSpPr>
          <p:nvPr>
            <p:ph type="pic" sz="quarter" idx="34" hasCustomPrompt="1"/>
          </p:nvPr>
        </p:nvSpPr>
        <p:spPr>
          <a:xfrm>
            <a:off x="3923687" y="1147171"/>
            <a:ext cx="1362665" cy="1362665"/>
          </a:xfrm>
          <a:prstGeom prst="ellipse">
            <a:avLst/>
          </a:prstGeom>
          <a:solidFill>
            <a:schemeClr val="tx2"/>
          </a:solidFill>
        </p:spPr>
        <p:txBody>
          <a:bodyPr/>
          <a:lstStyle/>
          <a:p>
            <a:r>
              <a:rPr lang="en-IN" dirty="0" smtClean="0"/>
              <a:t> </a:t>
            </a:r>
            <a:endParaRPr lang="en-IN" dirty="0"/>
          </a:p>
        </p:txBody>
      </p:sp>
      <p:sp>
        <p:nvSpPr>
          <p:cNvPr id="15" name="Text Placeholder 7"/>
          <p:cNvSpPr>
            <a:spLocks noGrp="1"/>
          </p:cNvSpPr>
          <p:nvPr>
            <p:ph type="body" sz="quarter" idx="13"/>
          </p:nvPr>
        </p:nvSpPr>
        <p:spPr>
          <a:xfrm>
            <a:off x="3942738" y="3794572"/>
            <a:ext cx="6496662" cy="1672778"/>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18" name="Title 1"/>
          <p:cNvSpPr>
            <a:spLocks noGrp="1"/>
          </p:cNvSpPr>
          <p:nvPr>
            <p:ph type="title" hasCustomPrompt="1"/>
          </p:nvPr>
        </p:nvSpPr>
        <p:spPr>
          <a:xfrm>
            <a:off x="3942738" y="3004708"/>
            <a:ext cx="5258412" cy="518400"/>
          </a:xfrm>
        </p:spPr>
        <p:txBody>
          <a:bodyPr/>
          <a:lstStyle>
            <a:lvl1pPr algn="l">
              <a:defRPr sz="5400">
                <a:solidFill>
                  <a:schemeClr val="tx2"/>
                </a:solidFill>
              </a:defRPr>
            </a:lvl1pPr>
          </a:lstStyle>
          <a:p>
            <a:r>
              <a:rPr lang="en-US" dirty="0" smtClean="0"/>
              <a:t>Insert title here</a:t>
            </a:r>
            <a:endParaRPr lang="en-US" dirty="0"/>
          </a:p>
        </p:txBody>
      </p:sp>
      <p:sp>
        <p:nvSpPr>
          <p:cNvPr id="23" name="Text Placeholder 20"/>
          <p:cNvSpPr>
            <a:spLocks noGrp="1"/>
          </p:cNvSpPr>
          <p:nvPr>
            <p:ph type="body" sz="quarter" idx="35" hasCustomPrompt="1"/>
          </p:nvPr>
        </p:nvSpPr>
        <p:spPr>
          <a:xfrm>
            <a:off x="995363" y="5319617"/>
            <a:ext cx="1722723" cy="304800"/>
          </a:xfrm>
        </p:spPr>
        <p:txBody>
          <a:bodyPr/>
          <a:lstStyle>
            <a:lvl1pPr marL="0" algn="l"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9" name="Picture Placeholder 2"/>
          <p:cNvSpPr>
            <a:spLocks noGrp="1"/>
          </p:cNvSpPr>
          <p:nvPr>
            <p:ph type="pic" sz="quarter" idx="33" hasCustomPrompt="1"/>
          </p:nvPr>
        </p:nvSpPr>
        <p:spPr>
          <a:xfrm>
            <a:off x="0" y="0"/>
            <a:ext cx="2723463" cy="2272435"/>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21940823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40" name="Picture Placeholder 2"/>
          <p:cNvSpPr>
            <a:spLocks noGrp="1"/>
          </p:cNvSpPr>
          <p:nvPr>
            <p:ph type="pic" sz="quarter" idx="34" hasCustomPrompt="1"/>
          </p:nvPr>
        </p:nvSpPr>
        <p:spPr>
          <a:xfrm>
            <a:off x="1904559" y="1735979"/>
            <a:ext cx="1858122" cy="1858122"/>
          </a:xfrm>
          <a:prstGeom prst="ellipse">
            <a:avLst/>
          </a:prstGeom>
          <a:solidFill>
            <a:schemeClr val="tx2"/>
          </a:solidFill>
        </p:spPr>
        <p:txBody>
          <a:bodyPr/>
          <a:lstStyle/>
          <a:p>
            <a:r>
              <a:rPr lang="en-IN" dirty="0" smtClean="0"/>
              <a:t> </a:t>
            </a:r>
            <a:endParaRPr lang="en-IN" dirty="0"/>
          </a:p>
        </p:txBody>
      </p:sp>
      <p:sp>
        <p:nvSpPr>
          <p:cNvPr id="37" name="SmartArt Placeholder 19"/>
          <p:cNvSpPr>
            <a:spLocks noGrp="1"/>
          </p:cNvSpPr>
          <p:nvPr>
            <p:ph type="dgm" sz="quarter" idx="37" hasCustomPrompt="1"/>
          </p:nvPr>
        </p:nvSpPr>
        <p:spPr>
          <a:xfrm>
            <a:off x="5462444" y="4570007"/>
            <a:ext cx="6729556" cy="2287994"/>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35" name="SmartArt Placeholder 19"/>
          <p:cNvSpPr>
            <a:spLocks noGrp="1"/>
          </p:cNvSpPr>
          <p:nvPr>
            <p:ph type="dgm" sz="quarter" idx="36" hasCustomPrompt="1"/>
          </p:nvPr>
        </p:nvSpPr>
        <p:spPr>
          <a:xfrm>
            <a:off x="8180531" y="-3665"/>
            <a:ext cx="4011470" cy="2299322"/>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38" name="Text Placeholder 7"/>
          <p:cNvSpPr>
            <a:spLocks noGrp="1"/>
          </p:cNvSpPr>
          <p:nvPr>
            <p:ph type="body" sz="quarter" idx="13"/>
          </p:nvPr>
        </p:nvSpPr>
        <p:spPr>
          <a:xfrm>
            <a:off x="8818235" y="3111408"/>
            <a:ext cx="2381578" cy="1271778"/>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2" name="Text Placeholder 20"/>
          <p:cNvSpPr>
            <a:spLocks noGrp="1"/>
          </p:cNvSpPr>
          <p:nvPr>
            <p:ph type="body" sz="quarter" idx="38" hasCustomPrompt="1"/>
          </p:nvPr>
        </p:nvSpPr>
        <p:spPr>
          <a:xfrm>
            <a:off x="6262219" y="965200"/>
            <a:ext cx="1722723"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4" name="Text Placeholder 7"/>
          <p:cNvSpPr>
            <a:spLocks noGrp="1"/>
          </p:cNvSpPr>
          <p:nvPr>
            <p:ph type="body" sz="quarter" idx="26"/>
          </p:nvPr>
        </p:nvSpPr>
        <p:spPr>
          <a:xfrm>
            <a:off x="6262218" y="5500551"/>
            <a:ext cx="4912720" cy="1168400"/>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46" name="Text Placeholder 7"/>
          <p:cNvSpPr>
            <a:spLocks noGrp="1"/>
          </p:cNvSpPr>
          <p:nvPr>
            <p:ph type="body" sz="quarter" idx="39"/>
          </p:nvPr>
        </p:nvSpPr>
        <p:spPr>
          <a:xfrm>
            <a:off x="1497810" y="4628047"/>
            <a:ext cx="2671620" cy="1271778"/>
          </a:xfrm>
        </p:spPr>
        <p:txBody>
          <a:bodyPr/>
          <a:lstStyle>
            <a:lvl1pPr algn="ct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8" name="Text Placeholder 20"/>
          <p:cNvSpPr>
            <a:spLocks noGrp="1"/>
          </p:cNvSpPr>
          <p:nvPr>
            <p:ph type="body" sz="quarter" idx="15" hasCustomPrompt="1"/>
          </p:nvPr>
        </p:nvSpPr>
        <p:spPr>
          <a:xfrm>
            <a:off x="1972259" y="3776115"/>
            <a:ext cx="1722723" cy="304800"/>
          </a:xfrm>
        </p:spPr>
        <p:txBody>
          <a:bodyPr/>
          <a:lstStyle>
            <a:lvl1pPr marL="0" algn="ctr" defTabSz="914400" rtl="0" eaLnBrk="1" latinLnBrk="0" hangingPunct="1">
              <a:spcAft>
                <a:spcPts val="600"/>
              </a:spcAft>
              <a:defRPr lang="en-IN" sz="1400" b="1" kern="1200" dirty="0">
                <a:solidFill>
                  <a:srgbClr val="00338D"/>
                </a:solidFill>
                <a:latin typeface="+mn-lt"/>
                <a:ea typeface="+mn-ea"/>
                <a:cs typeface="+mn-cs"/>
              </a:defRPr>
            </a:lvl1pPr>
          </a:lstStyle>
          <a:p>
            <a:pPr lvl="0"/>
            <a:r>
              <a:rPr lang="en-US" dirty="0" smtClean="0"/>
              <a:t>TEXT HERE</a:t>
            </a:r>
            <a:endParaRPr lang="en-IN" dirty="0"/>
          </a:p>
        </p:txBody>
      </p:sp>
      <p:sp>
        <p:nvSpPr>
          <p:cNvPr id="49" name="Text Placeholder 20"/>
          <p:cNvSpPr>
            <a:spLocks noGrp="1"/>
          </p:cNvSpPr>
          <p:nvPr>
            <p:ph type="body" sz="quarter" idx="40" hasCustomPrompt="1"/>
          </p:nvPr>
        </p:nvSpPr>
        <p:spPr>
          <a:xfrm>
            <a:off x="1972259" y="4046753"/>
            <a:ext cx="1722723" cy="304800"/>
          </a:xfrm>
        </p:spPr>
        <p:txBody>
          <a:bodyPr/>
          <a:lstStyle>
            <a:lvl1pPr marL="0" algn="ctr" defTabSz="914400" rtl="0" eaLnBrk="1" latinLnBrk="0" hangingPunct="1">
              <a:lnSpc>
                <a:spcPct val="110000"/>
              </a:lnSpc>
              <a:spcAft>
                <a:spcPts val="600"/>
              </a:spcAft>
              <a:defRPr lang="en-IN" sz="135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14" name="Picture Placeholder 2"/>
          <p:cNvSpPr>
            <a:spLocks noGrp="1"/>
          </p:cNvSpPr>
          <p:nvPr>
            <p:ph type="pic" sz="quarter" idx="33" hasCustomPrompt="1"/>
          </p:nvPr>
        </p:nvSpPr>
        <p:spPr>
          <a:xfrm>
            <a:off x="5461340" y="2299322"/>
            <a:ext cx="2719192" cy="2272435"/>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32225803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8" name="Text Placeholder 7"/>
          <p:cNvSpPr>
            <a:spLocks noGrp="1"/>
          </p:cNvSpPr>
          <p:nvPr>
            <p:ph type="body" sz="quarter" idx="13"/>
          </p:nvPr>
        </p:nvSpPr>
        <p:spPr>
          <a:xfrm>
            <a:off x="7869639" y="897464"/>
            <a:ext cx="2897214" cy="1075267"/>
          </a:xfrm>
        </p:spPr>
        <p:txBody>
          <a:bodyPr/>
          <a:lstStyle>
            <a:lvl1pPr>
              <a:lnSpc>
                <a:spcPct val="125000"/>
              </a:lnSpc>
              <a:defRPr lang="en-US" sz="1400" b="0" kern="1200" dirty="0" smtClean="0">
                <a:solidFill>
                  <a:schemeClr val="tx1"/>
                </a:solidFill>
                <a:latin typeface="+mn-lt"/>
                <a:ea typeface="+mn-ea"/>
                <a:cs typeface="+mn-cs"/>
              </a:defRPr>
            </a:lvl1pPr>
          </a:lstStyle>
          <a:p>
            <a:pPr lvl="0"/>
            <a:r>
              <a:rPr lang="en-US" smtClean="0"/>
              <a:t>Click to edit Master text styles</a:t>
            </a:r>
          </a:p>
        </p:txBody>
      </p:sp>
      <p:sp>
        <p:nvSpPr>
          <p:cNvPr id="48" name="Text Placeholder 20"/>
          <p:cNvSpPr>
            <a:spLocks noGrp="1"/>
          </p:cNvSpPr>
          <p:nvPr>
            <p:ph type="body" sz="quarter" idx="15" hasCustomPrompt="1"/>
          </p:nvPr>
        </p:nvSpPr>
        <p:spPr>
          <a:xfrm>
            <a:off x="801871" y="927100"/>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9" name="Text Placeholder 20"/>
          <p:cNvSpPr>
            <a:spLocks noGrp="1"/>
          </p:cNvSpPr>
          <p:nvPr>
            <p:ph type="body" sz="quarter" idx="40" hasCustomPrompt="1"/>
          </p:nvPr>
        </p:nvSpPr>
        <p:spPr>
          <a:xfrm>
            <a:off x="801871" y="1261238"/>
            <a:ext cx="1722723" cy="304800"/>
          </a:xfrm>
        </p:spPr>
        <p:txBody>
          <a:bodyPr/>
          <a:lstStyle>
            <a:lvl1pPr marL="0" algn="ctr" defTabSz="914400" rtl="0" eaLnBrk="1" latinLnBrk="0" hangingPunct="1">
              <a:lnSpc>
                <a:spcPct val="110000"/>
              </a:lnSpc>
              <a:spcAft>
                <a:spcPts val="600"/>
              </a:spcAft>
              <a:defRPr lang="en-IN" sz="120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33" name="SmartArt Placeholder 19"/>
          <p:cNvSpPr>
            <a:spLocks noGrp="1"/>
          </p:cNvSpPr>
          <p:nvPr>
            <p:ph type="dgm" sz="quarter" idx="41" hasCustomPrompt="1"/>
          </p:nvPr>
        </p:nvSpPr>
        <p:spPr>
          <a:xfrm>
            <a:off x="2716209" y="4569084"/>
            <a:ext cx="4056066" cy="2288918"/>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34" name="SmartArt Placeholder 19"/>
          <p:cNvSpPr>
            <a:spLocks noGrp="1"/>
          </p:cNvSpPr>
          <p:nvPr>
            <p:ph type="dgm" sz="quarter" idx="42" hasCustomPrompt="1"/>
          </p:nvPr>
        </p:nvSpPr>
        <p:spPr>
          <a:xfrm>
            <a:off x="2716209" y="-6485"/>
            <a:ext cx="4078260" cy="2300829"/>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47" name="Text Placeholder 20"/>
          <p:cNvSpPr>
            <a:spLocks noGrp="1"/>
          </p:cNvSpPr>
          <p:nvPr>
            <p:ph type="body" sz="quarter" idx="43" hasCustomPrompt="1"/>
          </p:nvPr>
        </p:nvSpPr>
        <p:spPr>
          <a:xfrm>
            <a:off x="801871" y="5348151"/>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0" name="Text Placeholder 20"/>
          <p:cNvSpPr>
            <a:spLocks noGrp="1"/>
          </p:cNvSpPr>
          <p:nvPr>
            <p:ph type="body" sz="quarter" idx="44" hasCustomPrompt="1"/>
          </p:nvPr>
        </p:nvSpPr>
        <p:spPr>
          <a:xfrm>
            <a:off x="801871" y="5682289"/>
            <a:ext cx="1722723" cy="304800"/>
          </a:xfrm>
        </p:spPr>
        <p:txBody>
          <a:bodyPr/>
          <a:lstStyle>
            <a:lvl1pPr marL="0" algn="ctr" defTabSz="914400" rtl="0" eaLnBrk="1" latinLnBrk="0" hangingPunct="1">
              <a:lnSpc>
                <a:spcPct val="110000"/>
              </a:lnSpc>
              <a:spcAft>
                <a:spcPts val="600"/>
              </a:spcAft>
              <a:defRPr lang="en-IN" sz="120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51" name="Text Placeholder 20"/>
          <p:cNvSpPr>
            <a:spLocks noGrp="1"/>
          </p:cNvSpPr>
          <p:nvPr>
            <p:ph type="body" sz="quarter" idx="45" hasCustomPrompt="1"/>
          </p:nvPr>
        </p:nvSpPr>
        <p:spPr>
          <a:xfrm>
            <a:off x="4025507" y="3125559"/>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2" name="Text Placeholder 20"/>
          <p:cNvSpPr>
            <a:spLocks noGrp="1"/>
          </p:cNvSpPr>
          <p:nvPr>
            <p:ph type="body" sz="quarter" idx="46" hasCustomPrompt="1"/>
          </p:nvPr>
        </p:nvSpPr>
        <p:spPr>
          <a:xfrm>
            <a:off x="4025507" y="3459697"/>
            <a:ext cx="1722723" cy="304800"/>
          </a:xfrm>
        </p:spPr>
        <p:txBody>
          <a:bodyPr/>
          <a:lstStyle>
            <a:lvl1pPr marL="0" algn="ctr" defTabSz="914400" rtl="0" eaLnBrk="1" latinLnBrk="0" hangingPunct="1">
              <a:lnSpc>
                <a:spcPct val="110000"/>
              </a:lnSpc>
              <a:spcAft>
                <a:spcPts val="600"/>
              </a:spcAft>
              <a:defRPr lang="en-IN" sz="120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53" name="Text Placeholder 7"/>
          <p:cNvSpPr>
            <a:spLocks noGrp="1"/>
          </p:cNvSpPr>
          <p:nvPr>
            <p:ph type="body" sz="quarter" idx="47"/>
          </p:nvPr>
        </p:nvSpPr>
        <p:spPr>
          <a:xfrm>
            <a:off x="7869639" y="2922063"/>
            <a:ext cx="2897214" cy="1075267"/>
          </a:xfrm>
        </p:spPr>
        <p:txBody>
          <a:bodyPr/>
          <a:lstStyle>
            <a:lvl1pPr>
              <a:lnSpc>
                <a:spcPct val="125000"/>
              </a:lnSpc>
              <a:defRPr lang="en-US" sz="1400" b="0" kern="1200" dirty="0" smtClean="0">
                <a:solidFill>
                  <a:schemeClr val="tx1"/>
                </a:solidFill>
                <a:latin typeface="+mn-lt"/>
                <a:ea typeface="+mn-ea"/>
                <a:cs typeface="+mn-cs"/>
              </a:defRPr>
            </a:lvl1pPr>
          </a:lstStyle>
          <a:p>
            <a:pPr lvl="0"/>
            <a:r>
              <a:rPr lang="en-US" smtClean="0"/>
              <a:t>Click to edit Master text styles</a:t>
            </a:r>
          </a:p>
        </p:txBody>
      </p:sp>
      <p:sp>
        <p:nvSpPr>
          <p:cNvPr id="54" name="Text Placeholder 7"/>
          <p:cNvSpPr>
            <a:spLocks noGrp="1"/>
          </p:cNvSpPr>
          <p:nvPr>
            <p:ph type="body" sz="quarter" idx="48"/>
          </p:nvPr>
        </p:nvSpPr>
        <p:spPr>
          <a:xfrm>
            <a:off x="7869639" y="5058833"/>
            <a:ext cx="2897214" cy="1075267"/>
          </a:xfrm>
        </p:spPr>
        <p:txBody>
          <a:bodyPr/>
          <a:lstStyle>
            <a:lvl1pPr>
              <a:lnSpc>
                <a:spcPct val="125000"/>
              </a:lnSpc>
              <a:defRPr lang="en-US" sz="1400" b="0" kern="1200" dirty="0" smtClean="0">
                <a:solidFill>
                  <a:schemeClr val="tx1"/>
                </a:solidFill>
                <a:latin typeface="+mn-lt"/>
                <a:ea typeface="+mn-ea"/>
                <a:cs typeface="+mn-cs"/>
              </a:defRPr>
            </a:lvl1pPr>
          </a:lstStyle>
          <a:p>
            <a:pPr lvl="0"/>
            <a:r>
              <a:rPr lang="en-US" smtClean="0"/>
              <a:t>Click to edit Master text styles</a:t>
            </a:r>
          </a:p>
        </p:txBody>
      </p:sp>
      <p:sp>
        <p:nvSpPr>
          <p:cNvPr id="14" name="Picture Placeholder 2"/>
          <p:cNvSpPr>
            <a:spLocks noGrp="1"/>
          </p:cNvSpPr>
          <p:nvPr>
            <p:ph type="pic" sz="quarter" idx="33" hasCustomPrompt="1"/>
          </p:nvPr>
        </p:nvSpPr>
        <p:spPr>
          <a:xfrm>
            <a:off x="-2983" y="2296648"/>
            <a:ext cx="2719192" cy="2272435"/>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26699076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55" name="SmartArt Placeholder 19"/>
          <p:cNvSpPr>
            <a:spLocks noGrp="1"/>
          </p:cNvSpPr>
          <p:nvPr>
            <p:ph type="dgm" sz="quarter" idx="37" hasCustomPrompt="1"/>
          </p:nvPr>
        </p:nvSpPr>
        <p:spPr>
          <a:xfrm>
            <a:off x="0" y="4570007"/>
            <a:ext cx="5417848" cy="2287994"/>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33" name="SmartArt Placeholder 19"/>
          <p:cNvSpPr>
            <a:spLocks noGrp="1"/>
          </p:cNvSpPr>
          <p:nvPr>
            <p:ph type="dgm" sz="quarter" idx="41" hasCustomPrompt="1"/>
          </p:nvPr>
        </p:nvSpPr>
        <p:spPr>
          <a:xfrm>
            <a:off x="8135934" y="4569084"/>
            <a:ext cx="4056066" cy="2288918"/>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34" name="SmartArt Placeholder 19"/>
          <p:cNvSpPr>
            <a:spLocks noGrp="1"/>
          </p:cNvSpPr>
          <p:nvPr>
            <p:ph type="dgm" sz="quarter" idx="42" hasCustomPrompt="1"/>
          </p:nvPr>
        </p:nvSpPr>
        <p:spPr>
          <a:xfrm>
            <a:off x="8135934" y="-6485"/>
            <a:ext cx="4078260" cy="2300829"/>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31" name="Text Placeholder 7"/>
          <p:cNvSpPr>
            <a:spLocks noGrp="1"/>
          </p:cNvSpPr>
          <p:nvPr>
            <p:ph type="body" sz="quarter" idx="26"/>
          </p:nvPr>
        </p:nvSpPr>
        <p:spPr>
          <a:xfrm>
            <a:off x="1009673" y="4985313"/>
            <a:ext cx="4181451" cy="1168400"/>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37" name="Text Placeholder 7"/>
          <p:cNvSpPr>
            <a:spLocks noGrp="1"/>
          </p:cNvSpPr>
          <p:nvPr>
            <p:ph type="body" sz="quarter" idx="49"/>
          </p:nvPr>
        </p:nvSpPr>
        <p:spPr>
          <a:xfrm>
            <a:off x="1010413" y="3066020"/>
            <a:ext cx="4046659" cy="1360834"/>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39" name="Title 1"/>
          <p:cNvSpPr>
            <a:spLocks noGrp="1"/>
          </p:cNvSpPr>
          <p:nvPr>
            <p:ph type="title" hasCustomPrompt="1"/>
          </p:nvPr>
        </p:nvSpPr>
        <p:spPr>
          <a:xfrm>
            <a:off x="1010413" y="2276156"/>
            <a:ext cx="4065051" cy="518400"/>
          </a:xfrm>
        </p:spPr>
        <p:txBody>
          <a:bodyPr/>
          <a:lstStyle>
            <a:lvl1pPr algn="l">
              <a:defRPr sz="5400">
                <a:solidFill>
                  <a:schemeClr val="tx2"/>
                </a:solidFill>
              </a:defRPr>
            </a:lvl1pPr>
          </a:lstStyle>
          <a:p>
            <a:r>
              <a:rPr lang="en-US" dirty="0" smtClean="0"/>
              <a:t>Insert title here</a:t>
            </a:r>
            <a:endParaRPr lang="en-US" dirty="0"/>
          </a:p>
        </p:txBody>
      </p:sp>
      <p:sp>
        <p:nvSpPr>
          <p:cNvPr id="40" name="Text Placeholder 20"/>
          <p:cNvSpPr>
            <a:spLocks noGrp="1"/>
          </p:cNvSpPr>
          <p:nvPr>
            <p:ph type="body" sz="quarter" idx="45" hasCustomPrompt="1"/>
          </p:nvPr>
        </p:nvSpPr>
        <p:spPr>
          <a:xfrm>
            <a:off x="5965364" y="911001"/>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1" name="Text Placeholder 20"/>
          <p:cNvSpPr>
            <a:spLocks noGrp="1"/>
          </p:cNvSpPr>
          <p:nvPr>
            <p:ph type="body" sz="quarter" idx="46" hasCustomPrompt="1"/>
          </p:nvPr>
        </p:nvSpPr>
        <p:spPr>
          <a:xfrm>
            <a:off x="5965364" y="1245139"/>
            <a:ext cx="1722723" cy="304800"/>
          </a:xfrm>
        </p:spPr>
        <p:txBody>
          <a:bodyPr/>
          <a:lstStyle>
            <a:lvl1pPr marL="0" algn="ctr" defTabSz="914400" rtl="0" eaLnBrk="1" latinLnBrk="0" hangingPunct="1">
              <a:lnSpc>
                <a:spcPct val="110000"/>
              </a:lnSpc>
              <a:spcAft>
                <a:spcPts val="600"/>
              </a:spcAft>
              <a:defRPr lang="en-IN" sz="120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42" name="Text Placeholder 20"/>
          <p:cNvSpPr>
            <a:spLocks noGrp="1"/>
          </p:cNvSpPr>
          <p:nvPr>
            <p:ph type="body" sz="quarter" idx="50" hasCustomPrompt="1"/>
          </p:nvPr>
        </p:nvSpPr>
        <p:spPr>
          <a:xfrm>
            <a:off x="5965364" y="5329264"/>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3" name="Text Placeholder 20"/>
          <p:cNvSpPr>
            <a:spLocks noGrp="1"/>
          </p:cNvSpPr>
          <p:nvPr>
            <p:ph type="body" sz="quarter" idx="51" hasCustomPrompt="1"/>
          </p:nvPr>
        </p:nvSpPr>
        <p:spPr>
          <a:xfrm>
            <a:off x="5965364" y="5663402"/>
            <a:ext cx="1722723" cy="304800"/>
          </a:xfrm>
        </p:spPr>
        <p:txBody>
          <a:bodyPr/>
          <a:lstStyle>
            <a:lvl1pPr marL="0" algn="ctr" defTabSz="914400" rtl="0" eaLnBrk="1" latinLnBrk="0" hangingPunct="1">
              <a:lnSpc>
                <a:spcPct val="110000"/>
              </a:lnSpc>
              <a:spcAft>
                <a:spcPts val="600"/>
              </a:spcAft>
              <a:defRPr lang="en-IN" sz="120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44" name="Text Placeholder 20"/>
          <p:cNvSpPr>
            <a:spLocks noGrp="1"/>
          </p:cNvSpPr>
          <p:nvPr>
            <p:ph type="body" sz="quarter" idx="52" hasCustomPrompt="1"/>
          </p:nvPr>
        </p:nvSpPr>
        <p:spPr>
          <a:xfrm>
            <a:off x="9305703" y="3123731"/>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5" name="Text Placeholder 20"/>
          <p:cNvSpPr>
            <a:spLocks noGrp="1"/>
          </p:cNvSpPr>
          <p:nvPr>
            <p:ph type="body" sz="quarter" idx="53" hasCustomPrompt="1"/>
          </p:nvPr>
        </p:nvSpPr>
        <p:spPr>
          <a:xfrm>
            <a:off x="9305703" y="3457869"/>
            <a:ext cx="1722723" cy="304800"/>
          </a:xfrm>
        </p:spPr>
        <p:txBody>
          <a:bodyPr/>
          <a:lstStyle>
            <a:lvl1pPr marL="0" algn="ctr" defTabSz="914400" rtl="0" eaLnBrk="1" latinLnBrk="0" hangingPunct="1">
              <a:lnSpc>
                <a:spcPct val="110000"/>
              </a:lnSpc>
              <a:spcAft>
                <a:spcPts val="600"/>
              </a:spcAft>
              <a:defRPr lang="en-IN" sz="1200" b="0" kern="1200" dirty="0">
                <a:solidFill>
                  <a:srgbClr val="00338D"/>
                </a:solidFill>
                <a:latin typeface="Arial" panose="020B0604020202020204" pitchFamily="34" charset="0"/>
                <a:ea typeface="Arial" panose="020B0604020202020204" pitchFamily="34" charset="0"/>
                <a:cs typeface="Arial" panose="020B0604020202020204" pitchFamily="34" charset="0"/>
                <a:sym typeface="Helvetica"/>
              </a:defRPr>
            </a:lvl1pPr>
          </a:lstStyle>
          <a:p>
            <a:pPr lvl="0"/>
            <a:r>
              <a:rPr lang="en-US" dirty="0" smtClean="0"/>
              <a:t>TEXT</a:t>
            </a:r>
            <a:endParaRPr lang="en-IN" dirty="0"/>
          </a:p>
        </p:txBody>
      </p:sp>
      <p:sp>
        <p:nvSpPr>
          <p:cNvPr id="15" name="Picture Placeholder 2"/>
          <p:cNvSpPr>
            <a:spLocks noGrp="1"/>
          </p:cNvSpPr>
          <p:nvPr>
            <p:ph type="pic" sz="quarter" idx="33" hasCustomPrompt="1"/>
          </p:nvPr>
        </p:nvSpPr>
        <p:spPr>
          <a:xfrm>
            <a:off x="5417848" y="2299323"/>
            <a:ext cx="2718086" cy="2269762"/>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27460690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5_Custom Layout">
    <p:spTree>
      <p:nvGrpSpPr>
        <p:cNvPr id="1" name=""/>
        <p:cNvGrpSpPr/>
        <p:nvPr/>
      </p:nvGrpSpPr>
      <p:grpSpPr>
        <a:xfrm>
          <a:off x="0" y="0"/>
          <a:ext cx="0" cy="0"/>
          <a:chOff x="0" y="0"/>
          <a:chExt cx="0" cy="0"/>
        </a:xfrm>
      </p:grpSpPr>
      <p:sp>
        <p:nvSpPr>
          <p:cNvPr id="55" name="SmartArt Placeholder 19"/>
          <p:cNvSpPr>
            <a:spLocks noGrp="1"/>
          </p:cNvSpPr>
          <p:nvPr>
            <p:ph type="dgm" sz="quarter" idx="37" hasCustomPrompt="1"/>
          </p:nvPr>
        </p:nvSpPr>
        <p:spPr>
          <a:xfrm>
            <a:off x="5479546" y="4569082"/>
            <a:ext cx="6712454" cy="2288920"/>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22" name="Text Placeholder 7"/>
          <p:cNvSpPr>
            <a:spLocks noGrp="1"/>
          </p:cNvSpPr>
          <p:nvPr>
            <p:ph type="body" sz="quarter" idx="49"/>
          </p:nvPr>
        </p:nvSpPr>
        <p:spPr>
          <a:xfrm>
            <a:off x="6660931" y="3066020"/>
            <a:ext cx="4046659" cy="1360834"/>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3" name="Title 1"/>
          <p:cNvSpPr>
            <a:spLocks noGrp="1"/>
          </p:cNvSpPr>
          <p:nvPr>
            <p:ph type="title" hasCustomPrompt="1"/>
          </p:nvPr>
        </p:nvSpPr>
        <p:spPr>
          <a:xfrm>
            <a:off x="6660931" y="2276156"/>
            <a:ext cx="4065051" cy="518400"/>
          </a:xfrm>
        </p:spPr>
        <p:txBody>
          <a:bodyPr/>
          <a:lstStyle>
            <a:lvl1pPr algn="l">
              <a:defRPr sz="5400">
                <a:solidFill>
                  <a:schemeClr val="tx2"/>
                </a:solidFill>
              </a:defRPr>
            </a:lvl1pPr>
          </a:lstStyle>
          <a:p>
            <a:r>
              <a:rPr lang="en-US" dirty="0" smtClean="0"/>
              <a:t>Insert title here</a:t>
            </a:r>
            <a:endParaRPr lang="en-US" dirty="0"/>
          </a:p>
        </p:txBody>
      </p:sp>
      <p:sp>
        <p:nvSpPr>
          <p:cNvPr id="24" name="Text Placeholder 7"/>
          <p:cNvSpPr>
            <a:spLocks noGrp="1"/>
          </p:cNvSpPr>
          <p:nvPr>
            <p:ph type="body" sz="quarter" idx="26"/>
          </p:nvPr>
        </p:nvSpPr>
        <p:spPr>
          <a:xfrm>
            <a:off x="6616971" y="5274768"/>
            <a:ext cx="4582842" cy="1168400"/>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27" name="Text Placeholder 20"/>
          <p:cNvSpPr>
            <a:spLocks noGrp="1"/>
          </p:cNvSpPr>
          <p:nvPr>
            <p:ph type="body" sz="quarter" idx="15" hasCustomPrompt="1"/>
          </p:nvPr>
        </p:nvSpPr>
        <p:spPr>
          <a:xfrm>
            <a:off x="995363" y="5028547"/>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28" name="Text Placeholder 7"/>
          <p:cNvSpPr>
            <a:spLocks noGrp="1"/>
          </p:cNvSpPr>
          <p:nvPr>
            <p:ph type="body" sz="quarter" idx="13"/>
          </p:nvPr>
        </p:nvSpPr>
        <p:spPr>
          <a:xfrm>
            <a:off x="1001712" y="5446481"/>
            <a:ext cx="4205287" cy="687619"/>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9" name="Picture Placeholder 2"/>
          <p:cNvSpPr>
            <a:spLocks noGrp="1"/>
          </p:cNvSpPr>
          <p:nvPr>
            <p:ph type="pic" sz="quarter" idx="33" hasCustomPrompt="1"/>
          </p:nvPr>
        </p:nvSpPr>
        <p:spPr>
          <a:xfrm>
            <a:off x="0" y="0"/>
            <a:ext cx="5479546" cy="4569083"/>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2662562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 Right dark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bwMode="gray">
          <a:xfrm>
            <a:off x="964159" y="1435300"/>
            <a:ext cx="6581117" cy="3510000"/>
          </a:xfrm>
        </p:spPr>
        <p:txBody>
          <a:bodyPr anchor="t" anchorCtr="0"/>
          <a:lstStyle>
            <a:lvl1pPr algn="l">
              <a:defRPr sz="11000" baseline="0">
                <a:solidFill>
                  <a:schemeClr val="tx2"/>
                </a:solidFill>
              </a:defRPr>
            </a:lvl1pPr>
          </a:lstStyle>
          <a:p>
            <a:r>
              <a:rPr lang="en-GB" dirty="0" smtClean="0"/>
              <a:t>Screen</a:t>
            </a:r>
            <a:br>
              <a:rPr lang="en-GB" dirty="0" smtClean="0"/>
            </a:br>
            <a:r>
              <a:rPr lang="en-GB" dirty="0" smtClean="0"/>
              <a:t>template</a:t>
            </a:r>
          </a:p>
        </p:txBody>
      </p:sp>
      <p:sp>
        <p:nvSpPr>
          <p:cNvPr id="16" name="Freeform 19"/>
          <p:cNvSpPr>
            <a:spLocks noChangeAspect="1" noEditPoints="1"/>
          </p:cNvSpPr>
          <p:nvPr userDrawn="1"/>
        </p:nvSpPr>
        <p:spPr bwMode="gray">
          <a:xfrm>
            <a:off x="997745"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hasCustomPrompt="1"/>
          </p:nvPr>
        </p:nvSpPr>
        <p:spPr bwMode="gray">
          <a:xfrm>
            <a:off x="989470" y="5390900"/>
            <a:ext cx="6541518"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smtClean="0"/>
              <a:t>Subtitle goes here</a:t>
            </a:r>
          </a:p>
          <a:p>
            <a:pPr lvl="0"/>
            <a:r>
              <a:rPr lang="en-US" dirty="0" smtClean="0"/>
              <a:t>—</a:t>
            </a:r>
          </a:p>
          <a:p>
            <a:pPr lvl="0"/>
            <a:r>
              <a:rPr lang="en-US" dirty="0" smtClean="0"/>
              <a:t>Month xx, 2018</a:t>
            </a:r>
          </a:p>
        </p:txBody>
      </p:sp>
    </p:spTree>
    <p:extLst>
      <p:ext uri="{BB962C8B-B14F-4D97-AF65-F5344CB8AC3E}">
        <p14:creationId xmlns:p14="http://schemas.microsoft.com/office/powerpoint/2010/main" val="128838773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Custom Layout">
    <p:spTree>
      <p:nvGrpSpPr>
        <p:cNvPr id="1" name=""/>
        <p:cNvGrpSpPr/>
        <p:nvPr/>
      </p:nvGrpSpPr>
      <p:grpSpPr>
        <a:xfrm>
          <a:off x="0" y="0"/>
          <a:ext cx="0" cy="0"/>
          <a:chOff x="0" y="0"/>
          <a:chExt cx="0" cy="0"/>
        </a:xfrm>
      </p:grpSpPr>
      <p:sp>
        <p:nvSpPr>
          <p:cNvPr id="55" name="SmartArt Placeholder 19"/>
          <p:cNvSpPr>
            <a:spLocks noGrp="1"/>
          </p:cNvSpPr>
          <p:nvPr>
            <p:ph type="dgm" sz="quarter" idx="37" hasCustomPrompt="1"/>
          </p:nvPr>
        </p:nvSpPr>
        <p:spPr>
          <a:xfrm>
            <a:off x="0" y="-29142"/>
            <a:ext cx="5461000" cy="6887142"/>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28" name="Text Placeholder 7"/>
          <p:cNvSpPr>
            <a:spLocks noGrp="1"/>
          </p:cNvSpPr>
          <p:nvPr>
            <p:ph type="body" sz="quarter" idx="13"/>
          </p:nvPr>
        </p:nvSpPr>
        <p:spPr>
          <a:xfrm>
            <a:off x="6574701" y="3732026"/>
            <a:ext cx="4625111" cy="2402074"/>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0" name="Picture Placeholder 2"/>
          <p:cNvSpPr>
            <a:spLocks noGrp="1"/>
          </p:cNvSpPr>
          <p:nvPr>
            <p:ph type="pic" sz="quarter" idx="34" hasCustomPrompt="1"/>
          </p:nvPr>
        </p:nvSpPr>
        <p:spPr>
          <a:xfrm>
            <a:off x="7824447" y="1072999"/>
            <a:ext cx="1858122" cy="1858122"/>
          </a:xfrm>
          <a:prstGeom prst="ellipse">
            <a:avLst/>
          </a:prstGeom>
          <a:solidFill>
            <a:schemeClr val="accent6"/>
          </a:solidFill>
        </p:spPr>
        <p:txBody>
          <a:bodyPr/>
          <a:lstStyle/>
          <a:p>
            <a:r>
              <a:rPr lang="en-IN" dirty="0" smtClean="0"/>
              <a:t> </a:t>
            </a:r>
            <a:endParaRPr lang="en-IN" dirty="0"/>
          </a:p>
        </p:txBody>
      </p:sp>
      <p:sp>
        <p:nvSpPr>
          <p:cNvPr id="21" name="Text Placeholder 20"/>
          <p:cNvSpPr>
            <a:spLocks noGrp="1"/>
          </p:cNvSpPr>
          <p:nvPr>
            <p:ph type="body" sz="quarter" idx="15" hasCustomPrompt="1"/>
          </p:nvPr>
        </p:nvSpPr>
        <p:spPr>
          <a:xfrm>
            <a:off x="6568351" y="3314092"/>
            <a:ext cx="4631461"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25" name="Text Placeholder 7"/>
          <p:cNvSpPr>
            <a:spLocks noGrp="1"/>
          </p:cNvSpPr>
          <p:nvPr>
            <p:ph type="body" sz="quarter" idx="49"/>
          </p:nvPr>
        </p:nvSpPr>
        <p:spPr>
          <a:xfrm>
            <a:off x="995363" y="2468836"/>
            <a:ext cx="4046659" cy="3665264"/>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26" name="Title 1"/>
          <p:cNvSpPr>
            <a:spLocks noGrp="1"/>
          </p:cNvSpPr>
          <p:nvPr>
            <p:ph type="title" hasCustomPrompt="1"/>
          </p:nvPr>
        </p:nvSpPr>
        <p:spPr>
          <a:xfrm>
            <a:off x="995363" y="965199"/>
            <a:ext cx="4046659" cy="1196975"/>
          </a:xfrm>
        </p:spPr>
        <p:txBody>
          <a:bodyPr/>
          <a:lstStyle>
            <a:lvl1pPr algn="l">
              <a:defRPr sz="5400">
                <a:solidFill>
                  <a:schemeClr val="bg1"/>
                </a:solidFill>
              </a:defRPr>
            </a:lvl1pPr>
          </a:lstStyle>
          <a:p>
            <a:r>
              <a:rPr lang="en-US" dirty="0" smtClean="0"/>
              <a:t>Insert title here</a:t>
            </a:r>
            <a:endParaRPr lang="en-US" dirty="0"/>
          </a:p>
        </p:txBody>
      </p:sp>
    </p:spTree>
    <p:extLst>
      <p:ext uri="{BB962C8B-B14F-4D97-AF65-F5344CB8AC3E}">
        <p14:creationId xmlns:p14="http://schemas.microsoft.com/office/powerpoint/2010/main" val="40997263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62" name="SmartArt Placeholder 19"/>
          <p:cNvSpPr>
            <a:spLocks noGrp="1"/>
          </p:cNvSpPr>
          <p:nvPr>
            <p:ph type="dgm" sz="quarter" idx="60" hasCustomPrompt="1"/>
          </p:nvPr>
        </p:nvSpPr>
        <p:spPr>
          <a:xfrm>
            <a:off x="4060382" y="4649095"/>
            <a:ext cx="4068480" cy="2229135"/>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63" name="SmartArt Placeholder 19"/>
          <p:cNvSpPr>
            <a:spLocks noGrp="1"/>
          </p:cNvSpPr>
          <p:nvPr>
            <p:ph type="dgm" sz="quarter" idx="61" hasCustomPrompt="1"/>
          </p:nvPr>
        </p:nvSpPr>
        <p:spPr>
          <a:xfrm>
            <a:off x="8121698" y="4649095"/>
            <a:ext cx="4059089" cy="2229135"/>
          </a:xfrm>
          <a:solidFill>
            <a:schemeClr val="bg2"/>
          </a:solidFill>
        </p:spPr>
        <p:txBody>
          <a:bodyPr anchor="ctr" anchorCtr="0"/>
          <a:lstStyle>
            <a:lvl1pPr algn="ctr">
              <a:defRPr>
                <a:solidFill>
                  <a:schemeClr val="bg1"/>
                </a:solidFill>
              </a:defRPr>
            </a:lvl1pPr>
          </a:lstStyle>
          <a:p>
            <a:r>
              <a:rPr lang="en-IN" dirty="0" smtClean="0"/>
              <a:t> </a:t>
            </a:r>
            <a:endParaRPr lang="en-IN" dirty="0"/>
          </a:p>
        </p:txBody>
      </p:sp>
      <p:sp>
        <p:nvSpPr>
          <p:cNvPr id="64" name="SmartArt Placeholder 19"/>
          <p:cNvSpPr>
            <a:spLocks noGrp="1"/>
          </p:cNvSpPr>
          <p:nvPr>
            <p:ph type="dgm" sz="quarter" idx="62" hasCustomPrompt="1"/>
          </p:nvPr>
        </p:nvSpPr>
        <p:spPr>
          <a:xfrm>
            <a:off x="-5871" y="4649095"/>
            <a:ext cx="4066253" cy="2229135"/>
          </a:xfrm>
          <a:solidFill>
            <a:schemeClr val="bg2"/>
          </a:solidFill>
        </p:spPr>
        <p:txBody>
          <a:bodyPr anchor="ctr" anchorCtr="0"/>
          <a:lstStyle>
            <a:lvl1pPr algn="ctr">
              <a:defRPr>
                <a:solidFill>
                  <a:schemeClr val="bg1"/>
                </a:solidFill>
              </a:defRPr>
            </a:lvl1pPr>
          </a:lstStyle>
          <a:p>
            <a:r>
              <a:rPr lang="en-IN" dirty="0" smtClean="0"/>
              <a:t> </a:t>
            </a:r>
            <a:endParaRPr lang="en-IN" dirty="0"/>
          </a:p>
        </p:txBody>
      </p:sp>
      <p:sp>
        <p:nvSpPr>
          <p:cNvPr id="55" name="SmartArt Placeholder 19"/>
          <p:cNvSpPr>
            <a:spLocks noGrp="1"/>
          </p:cNvSpPr>
          <p:nvPr>
            <p:ph type="dgm" sz="quarter" idx="37" hasCustomPrompt="1"/>
          </p:nvPr>
        </p:nvSpPr>
        <p:spPr>
          <a:xfrm>
            <a:off x="-934" y="2381932"/>
            <a:ext cx="4061316" cy="2267163"/>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33" name="SmartArt Placeholder 19"/>
          <p:cNvSpPr>
            <a:spLocks noGrp="1"/>
          </p:cNvSpPr>
          <p:nvPr>
            <p:ph type="dgm" sz="quarter" idx="41" hasCustomPrompt="1"/>
          </p:nvPr>
        </p:nvSpPr>
        <p:spPr>
          <a:xfrm>
            <a:off x="8122142" y="2360178"/>
            <a:ext cx="4069857" cy="2288918"/>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15" name="Picture Placeholder 2"/>
          <p:cNvSpPr>
            <a:spLocks noGrp="1"/>
          </p:cNvSpPr>
          <p:nvPr>
            <p:ph type="pic" sz="quarter" idx="33" hasCustomPrompt="1"/>
          </p:nvPr>
        </p:nvSpPr>
        <p:spPr>
          <a:xfrm>
            <a:off x="8114980" y="-7673"/>
            <a:ext cx="4077020" cy="2367851"/>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22" name="Shape"/>
          <p:cNvSpPr/>
          <p:nvPr userDrawn="1"/>
        </p:nvSpPr>
        <p:spPr>
          <a:xfrm>
            <a:off x="5906548" y="2999161"/>
            <a:ext cx="289183" cy="526769"/>
          </a:xfrm>
          <a:custGeom>
            <a:avLst/>
            <a:gdLst/>
            <a:ahLst/>
            <a:cxnLst>
              <a:cxn ang="0">
                <a:pos x="wd2" y="hd2"/>
              </a:cxn>
              <a:cxn ang="5400000">
                <a:pos x="wd2" y="hd2"/>
              </a:cxn>
              <a:cxn ang="10800000">
                <a:pos x="wd2" y="hd2"/>
              </a:cxn>
              <a:cxn ang="16200000">
                <a:pos x="wd2" y="hd2"/>
              </a:cxn>
            </a:cxnLst>
            <a:rect l="0" t="0" r="r" b="b"/>
            <a:pathLst>
              <a:path w="21600" h="21600" extrusionOk="0">
                <a:moveTo>
                  <a:pt x="14862" y="184"/>
                </a:moveTo>
                <a:lnTo>
                  <a:pt x="14336" y="0"/>
                </a:lnTo>
                <a:lnTo>
                  <a:pt x="0" y="12319"/>
                </a:lnTo>
                <a:lnTo>
                  <a:pt x="525" y="12845"/>
                </a:lnTo>
                <a:lnTo>
                  <a:pt x="8438" y="12845"/>
                </a:lnTo>
                <a:lnTo>
                  <a:pt x="4287" y="21311"/>
                </a:lnTo>
                <a:lnTo>
                  <a:pt x="5394" y="21600"/>
                </a:lnTo>
                <a:lnTo>
                  <a:pt x="21600" y="9281"/>
                </a:lnTo>
                <a:lnTo>
                  <a:pt x="21095" y="8739"/>
                </a:lnTo>
                <a:lnTo>
                  <a:pt x="13095" y="8739"/>
                </a:lnTo>
                <a:lnTo>
                  <a:pt x="15478" y="236"/>
                </a:lnTo>
                <a:lnTo>
                  <a:pt x="14336" y="0"/>
                </a:lnTo>
                <a:lnTo>
                  <a:pt x="14862" y="184"/>
                </a:lnTo>
                <a:lnTo>
                  <a:pt x="14245" y="132"/>
                </a:lnTo>
                <a:lnTo>
                  <a:pt x="11752" y="9029"/>
                </a:lnTo>
                <a:lnTo>
                  <a:pt x="12368" y="9423"/>
                </a:lnTo>
                <a:lnTo>
                  <a:pt x="19876" y="9423"/>
                </a:lnTo>
                <a:lnTo>
                  <a:pt x="6375" y="19686"/>
                </a:lnTo>
                <a:lnTo>
                  <a:pt x="9854" y="12592"/>
                </a:lnTo>
                <a:lnTo>
                  <a:pt x="9252" y="12161"/>
                </a:lnTo>
                <a:lnTo>
                  <a:pt x="1663" y="12161"/>
                </a:lnTo>
                <a:lnTo>
                  <a:pt x="15387" y="368"/>
                </a:lnTo>
                <a:lnTo>
                  <a:pt x="14862" y="184"/>
                </a:lnTo>
                <a:lnTo>
                  <a:pt x="14245" y="132"/>
                </a:lnTo>
                <a:cubicBezTo>
                  <a:pt x="14245" y="132"/>
                  <a:pt x="14862" y="184"/>
                  <a:pt x="14862" y="184"/>
                </a:cubicBezTo>
                <a:close/>
              </a:path>
            </a:pathLst>
          </a:custGeom>
          <a:solidFill>
            <a:srgbClr val="00338D"/>
          </a:solidFill>
          <a:ln w="12700">
            <a:miter lim="400000"/>
          </a:ln>
        </p:spPr>
        <p:txBody>
          <a:bodyPr lIns="35719" tIns="35719" rIns="35719" bIns="35719" anchor="ctr"/>
          <a:lstStyle/>
          <a:p>
            <a:pPr algn="l"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38" name="Text Placeholder 20"/>
          <p:cNvSpPr>
            <a:spLocks noGrp="1"/>
          </p:cNvSpPr>
          <p:nvPr>
            <p:ph type="body" sz="quarter" idx="54" hasCustomPrompt="1"/>
          </p:nvPr>
        </p:nvSpPr>
        <p:spPr>
          <a:xfrm>
            <a:off x="5234172" y="3704334"/>
            <a:ext cx="1722723"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48" name="Text Placeholder 7"/>
          <p:cNvSpPr>
            <a:spLocks noGrp="1"/>
          </p:cNvSpPr>
          <p:nvPr>
            <p:ph type="body" sz="quarter" idx="13"/>
          </p:nvPr>
        </p:nvSpPr>
        <p:spPr>
          <a:xfrm>
            <a:off x="1015461" y="1411870"/>
            <a:ext cx="4625111"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9" name="Text Placeholder 20"/>
          <p:cNvSpPr>
            <a:spLocks noGrp="1"/>
          </p:cNvSpPr>
          <p:nvPr>
            <p:ph type="body" sz="quarter" idx="15" hasCustomPrompt="1"/>
          </p:nvPr>
        </p:nvSpPr>
        <p:spPr>
          <a:xfrm>
            <a:off x="1009111" y="993936"/>
            <a:ext cx="4631461"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1" name="Text Placeholder 7"/>
          <p:cNvSpPr>
            <a:spLocks noGrp="1"/>
          </p:cNvSpPr>
          <p:nvPr>
            <p:ph type="body" sz="quarter" idx="55"/>
          </p:nvPr>
        </p:nvSpPr>
        <p:spPr>
          <a:xfrm>
            <a:off x="1015462" y="5286120"/>
            <a:ext cx="2922250"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4" name="Text Placeholder 7"/>
          <p:cNvSpPr>
            <a:spLocks noGrp="1"/>
          </p:cNvSpPr>
          <p:nvPr>
            <p:ph type="body" sz="quarter" idx="56"/>
          </p:nvPr>
        </p:nvSpPr>
        <p:spPr>
          <a:xfrm>
            <a:off x="8757389" y="5286120"/>
            <a:ext cx="2442424"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7" name="Text Placeholder 7"/>
          <p:cNvSpPr>
            <a:spLocks noGrp="1"/>
          </p:cNvSpPr>
          <p:nvPr>
            <p:ph type="body" sz="quarter" idx="57"/>
          </p:nvPr>
        </p:nvSpPr>
        <p:spPr>
          <a:xfrm>
            <a:off x="4702150" y="5286120"/>
            <a:ext cx="2922250"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60" name="Text Placeholder 20"/>
          <p:cNvSpPr>
            <a:spLocks noGrp="1"/>
          </p:cNvSpPr>
          <p:nvPr>
            <p:ph type="body" sz="quarter" idx="58" hasCustomPrompt="1"/>
          </p:nvPr>
        </p:nvSpPr>
        <p:spPr>
          <a:xfrm>
            <a:off x="1176215" y="3708010"/>
            <a:ext cx="1722723" cy="304800"/>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61" name="Text Placeholder 20"/>
          <p:cNvSpPr>
            <a:spLocks noGrp="1"/>
          </p:cNvSpPr>
          <p:nvPr>
            <p:ph type="body" sz="quarter" idx="59" hasCustomPrompt="1"/>
          </p:nvPr>
        </p:nvSpPr>
        <p:spPr>
          <a:xfrm>
            <a:off x="9296397" y="3708010"/>
            <a:ext cx="1722723" cy="304800"/>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26724583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8_Custom Layout">
    <p:spTree>
      <p:nvGrpSpPr>
        <p:cNvPr id="1" name=""/>
        <p:cNvGrpSpPr/>
        <p:nvPr/>
      </p:nvGrpSpPr>
      <p:grpSpPr>
        <a:xfrm>
          <a:off x="0" y="0"/>
          <a:ext cx="0" cy="0"/>
          <a:chOff x="0" y="0"/>
          <a:chExt cx="0" cy="0"/>
        </a:xfrm>
      </p:grpSpPr>
      <p:sp>
        <p:nvSpPr>
          <p:cNvPr id="63" name="SmartArt Placeholder 19"/>
          <p:cNvSpPr>
            <a:spLocks noGrp="1"/>
          </p:cNvSpPr>
          <p:nvPr>
            <p:ph type="dgm" sz="quarter" idx="61" hasCustomPrompt="1"/>
          </p:nvPr>
        </p:nvSpPr>
        <p:spPr>
          <a:xfrm>
            <a:off x="4066253" y="4649095"/>
            <a:ext cx="8125747" cy="2208905"/>
          </a:xfrm>
          <a:solidFill>
            <a:schemeClr val="tx2"/>
          </a:solidFill>
        </p:spPr>
        <p:txBody>
          <a:bodyPr anchor="ctr" anchorCtr="0"/>
          <a:lstStyle>
            <a:lvl1pPr algn="ctr">
              <a:defRPr>
                <a:solidFill>
                  <a:schemeClr val="bg1"/>
                </a:solidFill>
              </a:defRPr>
            </a:lvl1pPr>
          </a:lstStyle>
          <a:p>
            <a:r>
              <a:rPr lang="en-IN" dirty="0" smtClean="0"/>
              <a:t> </a:t>
            </a:r>
            <a:endParaRPr lang="en-IN" dirty="0"/>
          </a:p>
        </p:txBody>
      </p:sp>
      <p:sp>
        <p:nvSpPr>
          <p:cNvPr id="64" name="SmartArt Placeholder 19"/>
          <p:cNvSpPr>
            <a:spLocks noGrp="1"/>
          </p:cNvSpPr>
          <p:nvPr>
            <p:ph type="dgm" sz="quarter" idx="62" hasCustomPrompt="1"/>
          </p:nvPr>
        </p:nvSpPr>
        <p:spPr>
          <a:xfrm>
            <a:off x="0" y="4649095"/>
            <a:ext cx="4066253" cy="2208905"/>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55" name="SmartArt Placeholder 19"/>
          <p:cNvSpPr>
            <a:spLocks noGrp="1"/>
          </p:cNvSpPr>
          <p:nvPr>
            <p:ph type="dgm" sz="quarter" idx="37" hasCustomPrompt="1"/>
          </p:nvPr>
        </p:nvSpPr>
        <p:spPr>
          <a:xfrm>
            <a:off x="0" y="2381932"/>
            <a:ext cx="4066253" cy="2267163"/>
          </a:xfrm>
          <a:solidFill>
            <a:schemeClr val="accent5"/>
          </a:solidFill>
        </p:spPr>
        <p:txBody>
          <a:bodyPr anchor="ctr" anchorCtr="0"/>
          <a:lstStyle>
            <a:lvl1pPr algn="ctr">
              <a:defRPr>
                <a:solidFill>
                  <a:schemeClr val="bg1"/>
                </a:solidFill>
              </a:defRPr>
            </a:lvl1pPr>
          </a:lstStyle>
          <a:p>
            <a:r>
              <a:rPr lang="en-IN" dirty="0" smtClean="0"/>
              <a:t> </a:t>
            </a:r>
            <a:endParaRPr lang="en-IN" dirty="0"/>
          </a:p>
        </p:txBody>
      </p:sp>
      <p:sp>
        <p:nvSpPr>
          <p:cNvPr id="33" name="SmartArt Placeholder 19"/>
          <p:cNvSpPr>
            <a:spLocks noGrp="1"/>
          </p:cNvSpPr>
          <p:nvPr>
            <p:ph type="dgm" sz="quarter" idx="41" hasCustomPrompt="1"/>
          </p:nvPr>
        </p:nvSpPr>
        <p:spPr>
          <a:xfrm>
            <a:off x="4066253" y="2378298"/>
            <a:ext cx="8125747" cy="2270798"/>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15" name="Picture Placeholder 2"/>
          <p:cNvSpPr>
            <a:spLocks noGrp="1"/>
          </p:cNvSpPr>
          <p:nvPr>
            <p:ph type="pic" sz="quarter" idx="33" hasCustomPrompt="1"/>
          </p:nvPr>
        </p:nvSpPr>
        <p:spPr>
          <a:xfrm>
            <a:off x="8066600" y="-7673"/>
            <a:ext cx="4125399" cy="2385969"/>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51" name="Text Placeholder 7"/>
          <p:cNvSpPr>
            <a:spLocks noGrp="1"/>
          </p:cNvSpPr>
          <p:nvPr>
            <p:ph type="body" sz="quarter" idx="55"/>
          </p:nvPr>
        </p:nvSpPr>
        <p:spPr>
          <a:xfrm>
            <a:off x="1021333" y="5286120"/>
            <a:ext cx="2922250"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54" name="Text Placeholder 7"/>
          <p:cNvSpPr>
            <a:spLocks noGrp="1"/>
          </p:cNvSpPr>
          <p:nvPr>
            <p:ph type="body" sz="quarter" idx="56"/>
          </p:nvPr>
        </p:nvSpPr>
        <p:spPr>
          <a:xfrm>
            <a:off x="5982694" y="5353879"/>
            <a:ext cx="5191697"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60" name="Text Placeholder 20"/>
          <p:cNvSpPr>
            <a:spLocks noGrp="1"/>
          </p:cNvSpPr>
          <p:nvPr>
            <p:ph type="body" sz="quarter" idx="58" hasCustomPrompt="1"/>
          </p:nvPr>
        </p:nvSpPr>
        <p:spPr>
          <a:xfrm>
            <a:off x="1182086" y="3708010"/>
            <a:ext cx="1722723" cy="304800"/>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50" name="Text Placeholder 7"/>
          <p:cNvSpPr>
            <a:spLocks noGrp="1"/>
          </p:cNvSpPr>
          <p:nvPr>
            <p:ph type="body" sz="quarter" idx="13"/>
          </p:nvPr>
        </p:nvSpPr>
        <p:spPr>
          <a:xfrm>
            <a:off x="1015279" y="1411870"/>
            <a:ext cx="4625111"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2" name="Text Placeholder 20"/>
          <p:cNvSpPr>
            <a:spLocks noGrp="1"/>
          </p:cNvSpPr>
          <p:nvPr>
            <p:ph type="body" sz="quarter" idx="15" hasCustomPrompt="1"/>
          </p:nvPr>
        </p:nvSpPr>
        <p:spPr>
          <a:xfrm>
            <a:off x="1008929" y="993936"/>
            <a:ext cx="4631461"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6" name="Text Placeholder 7"/>
          <p:cNvSpPr>
            <a:spLocks noGrp="1"/>
          </p:cNvSpPr>
          <p:nvPr>
            <p:ph type="body" sz="quarter" idx="63"/>
          </p:nvPr>
        </p:nvSpPr>
        <p:spPr>
          <a:xfrm>
            <a:off x="5982694" y="3555228"/>
            <a:ext cx="5191697"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58" name="Text Placeholder 20"/>
          <p:cNvSpPr>
            <a:spLocks noGrp="1"/>
          </p:cNvSpPr>
          <p:nvPr>
            <p:ph type="body" sz="quarter" idx="59" hasCustomPrompt="1"/>
          </p:nvPr>
        </p:nvSpPr>
        <p:spPr>
          <a:xfrm>
            <a:off x="5982694" y="3240057"/>
            <a:ext cx="1722723" cy="304800"/>
          </a:xfrm>
        </p:spPr>
        <p:txBody>
          <a:bodyPr/>
          <a:lstStyle>
            <a:lvl1pPr marL="0" algn="l"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65" name="Text Placeholder 20"/>
          <p:cNvSpPr>
            <a:spLocks noGrp="1"/>
          </p:cNvSpPr>
          <p:nvPr>
            <p:ph type="body" sz="quarter" idx="64" hasCustomPrompt="1"/>
          </p:nvPr>
        </p:nvSpPr>
        <p:spPr>
          <a:xfrm>
            <a:off x="5982694" y="5030961"/>
            <a:ext cx="1722723" cy="304800"/>
          </a:xfrm>
        </p:spPr>
        <p:txBody>
          <a:bodyPr/>
          <a:lstStyle>
            <a:lvl1pPr marL="0" algn="l"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38054310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9_Custom Layout">
    <p:spTree>
      <p:nvGrpSpPr>
        <p:cNvPr id="1" name=""/>
        <p:cNvGrpSpPr/>
        <p:nvPr/>
      </p:nvGrpSpPr>
      <p:grpSpPr>
        <a:xfrm>
          <a:off x="0" y="0"/>
          <a:ext cx="0" cy="0"/>
          <a:chOff x="0" y="0"/>
          <a:chExt cx="0" cy="0"/>
        </a:xfrm>
      </p:grpSpPr>
      <p:sp>
        <p:nvSpPr>
          <p:cNvPr id="63" name="SmartArt Placeholder 19"/>
          <p:cNvSpPr>
            <a:spLocks noGrp="1"/>
          </p:cNvSpPr>
          <p:nvPr>
            <p:ph type="dgm" sz="quarter" idx="61" hasCustomPrompt="1"/>
          </p:nvPr>
        </p:nvSpPr>
        <p:spPr>
          <a:xfrm>
            <a:off x="0" y="4649095"/>
            <a:ext cx="8066599" cy="2208905"/>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64" name="SmartArt Placeholder 19"/>
          <p:cNvSpPr>
            <a:spLocks noGrp="1"/>
          </p:cNvSpPr>
          <p:nvPr>
            <p:ph type="dgm" sz="quarter" idx="62" hasCustomPrompt="1"/>
          </p:nvPr>
        </p:nvSpPr>
        <p:spPr>
          <a:xfrm>
            <a:off x="8066601" y="4649095"/>
            <a:ext cx="4125399" cy="2208905"/>
          </a:xfrm>
          <a:solidFill>
            <a:schemeClr val="tx2"/>
          </a:solidFill>
        </p:spPr>
        <p:txBody>
          <a:bodyPr anchor="ctr" anchorCtr="0"/>
          <a:lstStyle>
            <a:lvl1pPr algn="ctr">
              <a:defRPr>
                <a:solidFill>
                  <a:schemeClr val="bg1"/>
                </a:solidFill>
              </a:defRPr>
            </a:lvl1pPr>
          </a:lstStyle>
          <a:p>
            <a:r>
              <a:rPr lang="en-IN" dirty="0" smtClean="0"/>
              <a:t> </a:t>
            </a:r>
            <a:endParaRPr lang="en-IN" dirty="0"/>
          </a:p>
        </p:txBody>
      </p:sp>
      <p:sp>
        <p:nvSpPr>
          <p:cNvPr id="55" name="SmartArt Placeholder 19"/>
          <p:cNvSpPr>
            <a:spLocks noGrp="1"/>
          </p:cNvSpPr>
          <p:nvPr>
            <p:ph type="dgm" sz="quarter" idx="37" hasCustomPrompt="1"/>
          </p:nvPr>
        </p:nvSpPr>
        <p:spPr>
          <a:xfrm>
            <a:off x="8066601" y="2381932"/>
            <a:ext cx="4125399" cy="2267163"/>
          </a:xfrm>
          <a:solidFill>
            <a:schemeClr val="accent5"/>
          </a:solidFill>
        </p:spPr>
        <p:txBody>
          <a:bodyPr anchor="ctr" anchorCtr="0"/>
          <a:lstStyle>
            <a:lvl1pPr algn="ctr">
              <a:defRPr>
                <a:solidFill>
                  <a:schemeClr val="bg1"/>
                </a:solidFill>
              </a:defRPr>
            </a:lvl1pPr>
          </a:lstStyle>
          <a:p>
            <a:r>
              <a:rPr lang="en-IN" dirty="0" smtClean="0"/>
              <a:t> </a:t>
            </a:r>
            <a:endParaRPr lang="en-IN" dirty="0"/>
          </a:p>
        </p:txBody>
      </p:sp>
      <p:sp>
        <p:nvSpPr>
          <p:cNvPr id="33" name="SmartArt Placeholder 19"/>
          <p:cNvSpPr>
            <a:spLocks noGrp="1"/>
          </p:cNvSpPr>
          <p:nvPr>
            <p:ph type="dgm" sz="quarter" idx="41" hasCustomPrompt="1"/>
          </p:nvPr>
        </p:nvSpPr>
        <p:spPr>
          <a:xfrm>
            <a:off x="0" y="2378298"/>
            <a:ext cx="8066599" cy="2270798"/>
          </a:xfrm>
          <a:solidFill>
            <a:schemeClr val="accent2"/>
          </a:solidFill>
        </p:spPr>
        <p:txBody>
          <a:bodyPr anchor="ctr" anchorCtr="0"/>
          <a:lstStyle>
            <a:lvl1pPr algn="ctr">
              <a:defRPr>
                <a:solidFill>
                  <a:schemeClr val="bg1"/>
                </a:solidFill>
              </a:defRPr>
            </a:lvl1pPr>
          </a:lstStyle>
          <a:p>
            <a:r>
              <a:rPr lang="en-IN" dirty="0" smtClean="0"/>
              <a:t> </a:t>
            </a:r>
            <a:endParaRPr lang="en-IN" dirty="0"/>
          </a:p>
        </p:txBody>
      </p:sp>
      <p:sp>
        <p:nvSpPr>
          <p:cNvPr id="15" name="Picture Placeholder 2"/>
          <p:cNvSpPr>
            <a:spLocks noGrp="1"/>
          </p:cNvSpPr>
          <p:nvPr>
            <p:ph type="pic" sz="quarter" idx="33" hasCustomPrompt="1"/>
          </p:nvPr>
        </p:nvSpPr>
        <p:spPr>
          <a:xfrm>
            <a:off x="8066600" y="-7673"/>
            <a:ext cx="4125399" cy="2385969"/>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51" name="Text Placeholder 7"/>
          <p:cNvSpPr>
            <a:spLocks noGrp="1"/>
          </p:cNvSpPr>
          <p:nvPr>
            <p:ph type="body" sz="quarter" idx="55"/>
          </p:nvPr>
        </p:nvSpPr>
        <p:spPr>
          <a:xfrm>
            <a:off x="8542557" y="5167248"/>
            <a:ext cx="2657256"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54" name="Text Placeholder 7"/>
          <p:cNvSpPr>
            <a:spLocks noGrp="1"/>
          </p:cNvSpPr>
          <p:nvPr>
            <p:ph type="body" sz="quarter" idx="56"/>
          </p:nvPr>
        </p:nvSpPr>
        <p:spPr>
          <a:xfrm>
            <a:off x="1937083" y="5353879"/>
            <a:ext cx="5191697"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60" name="Text Placeholder 20"/>
          <p:cNvSpPr>
            <a:spLocks noGrp="1"/>
          </p:cNvSpPr>
          <p:nvPr>
            <p:ph type="body" sz="quarter" idx="58" hasCustomPrompt="1"/>
          </p:nvPr>
        </p:nvSpPr>
        <p:spPr>
          <a:xfrm>
            <a:off x="9307833" y="3708010"/>
            <a:ext cx="1722723" cy="304800"/>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50" name="Text Placeholder 7"/>
          <p:cNvSpPr>
            <a:spLocks noGrp="1"/>
          </p:cNvSpPr>
          <p:nvPr>
            <p:ph type="body" sz="quarter" idx="13"/>
          </p:nvPr>
        </p:nvSpPr>
        <p:spPr>
          <a:xfrm>
            <a:off x="1015279" y="1411870"/>
            <a:ext cx="4625111"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2" name="Text Placeholder 20"/>
          <p:cNvSpPr>
            <a:spLocks noGrp="1"/>
          </p:cNvSpPr>
          <p:nvPr>
            <p:ph type="body" sz="quarter" idx="15" hasCustomPrompt="1"/>
          </p:nvPr>
        </p:nvSpPr>
        <p:spPr>
          <a:xfrm>
            <a:off x="1008929" y="993936"/>
            <a:ext cx="4631461"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6" name="Text Placeholder 7"/>
          <p:cNvSpPr>
            <a:spLocks noGrp="1"/>
          </p:cNvSpPr>
          <p:nvPr>
            <p:ph type="body" sz="quarter" idx="63"/>
          </p:nvPr>
        </p:nvSpPr>
        <p:spPr>
          <a:xfrm>
            <a:off x="1937083" y="3364728"/>
            <a:ext cx="5191697" cy="819565"/>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58" name="Text Placeholder 20"/>
          <p:cNvSpPr>
            <a:spLocks noGrp="1"/>
          </p:cNvSpPr>
          <p:nvPr>
            <p:ph type="body" sz="quarter" idx="59" hasCustomPrompt="1"/>
          </p:nvPr>
        </p:nvSpPr>
        <p:spPr>
          <a:xfrm>
            <a:off x="1937083" y="3049557"/>
            <a:ext cx="1722723" cy="304800"/>
          </a:xfrm>
        </p:spPr>
        <p:txBody>
          <a:bodyPr/>
          <a:lstStyle>
            <a:lvl1pPr marL="0" algn="l"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65" name="Text Placeholder 20"/>
          <p:cNvSpPr>
            <a:spLocks noGrp="1"/>
          </p:cNvSpPr>
          <p:nvPr>
            <p:ph type="body" sz="quarter" idx="64" hasCustomPrompt="1"/>
          </p:nvPr>
        </p:nvSpPr>
        <p:spPr>
          <a:xfrm>
            <a:off x="1937083" y="5030961"/>
            <a:ext cx="1722723" cy="304800"/>
          </a:xfrm>
        </p:spPr>
        <p:txBody>
          <a:bodyPr/>
          <a:lstStyle>
            <a:lvl1pPr marL="0" algn="l"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40867714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0_Custom Layout">
    <p:spTree>
      <p:nvGrpSpPr>
        <p:cNvPr id="1" name=""/>
        <p:cNvGrpSpPr/>
        <p:nvPr/>
      </p:nvGrpSpPr>
      <p:grpSpPr>
        <a:xfrm>
          <a:off x="0" y="0"/>
          <a:ext cx="0" cy="0"/>
          <a:chOff x="0" y="0"/>
          <a:chExt cx="0" cy="0"/>
        </a:xfrm>
      </p:grpSpPr>
      <p:sp>
        <p:nvSpPr>
          <p:cNvPr id="55" name="SmartArt Placeholder 19"/>
          <p:cNvSpPr>
            <a:spLocks noGrp="1"/>
          </p:cNvSpPr>
          <p:nvPr>
            <p:ph type="dgm" sz="quarter" idx="37" hasCustomPrompt="1"/>
          </p:nvPr>
        </p:nvSpPr>
        <p:spPr>
          <a:xfrm>
            <a:off x="1373933" y="1654950"/>
            <a:ext cx="2734054" cy="2295144"/>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35" name="SmartArt Placeholder 19"/>
          <p:cNvSpPr>
            <a:spLocks noGrp="1"/>
          </p:cNvSpPr>
          <p:nvPr>
            <p:ph type="dgm" sz="quarter" idx="38" hasCustomPrompt="1"/>
          </p:nvPr>
        </p:nvSpPr>
        <p:spPr>
          <a:xfrm>
            <a:off x="4730463" y="1654950"/>
            <a:ext cx="2734054" cy="2295144"/>
          </a:xfrm>
          <a:solidFill>
            <a:schemeClr val="accent2"/>
          </a:solidFill>
        </p:spPr>
        <p:txBody>
          <a:bodyPr anchor="ctr" anchorCtr="0"/>
          <a:lstStyle>
            <a:lvl1pPr algn="ctr">
              <a:defRPr>
                <a:solidFill>
                  <a:schemeClr val="bg1"/>
                </a:solidFill>
              </a:defRPr>
            </a:lvl1pPr>
          </a:lstStyle>
          <a:p>
            <a:r>
              <a:rPr lang="en-IN" dirty="0" smtClean="0"/>
              <a:t> </a:t>
            </a:r>
            <a:endParaRPr lang="en-IN" dirty="0"/>
          </a:p>
        </p:txBody>
      </p:sp>
      <p:sp>
        <p:nvSpPr>
          <p:cNvPr id="37" name="SmartArt Placeholder 19"/>
          <p:cNvSpPr>
            <a:spLocks noGrp="1"/>
          </p:cNvSpPr>
          <p:nvPr>
            <p:ph type="dgm" sz="quarter" idx="39" hasCustomPrompt="1"/>
          </p:nvPr>
        </p:nvSpPr>
        <p:spPr>
          <a:xfrm>
            <a:off x="8055846" y="1654950"/>
            <a:ext cx="2734054" cy="2295144"/>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18" name="Rectangle"/>
          <p:cNvSpPr/>
          <p:nvPr userDrawn="1"/>
        </p:nvSpPr>
        <p:spPr>
          <a:xfrm>
            <a:off x="1373933" y="4634025"/>
            <a:ext cx="635001" cy="36393"/>
          </a:xfrm>
          <a:prstGeom prst="rect">
            <a:avLst/>
          </a:prstGeom>
          <a:solidFill>
            <a:srgbClr val="918982"/>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21" name="Rectangle"/>
          <p:cNvSpPr/>
          <p:nvPr userDrawn="1"/>
        </p:nvSpPr>
        <p:spPr>
          <a:xfrm>
            <a:off x="4698252" y="4634025"/>
            <a:ext cx="635000" cy="36393"/>
          </a:xfrm>
          <a:prstGeom prst="rect">
            <a:avLst/>
          </a:prstGeom>
          <a:solidFill>
            <a:srgbClr val="918982"/>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24" name="Rectangle"/>
          <p:cNvSpPr/>
          <p:nvPr userDrawn="1"/>
        </p:nvSpPr>
        <p:spPr>
          <a:xfrm>
            <a:off x="8022571" y="4634025"/>
            <a:ext cx="635001" cy="36393"/>
          </a:xfrm>
          <a:prstGeom prst="rect">
            <a:avLst/>
          </a:prstGeom>
          <a:solidFill>
            <a:srgbClr val="918982"/>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34" name="Title 1"/>
          <p:cNvSpPr>
            <a:spLocks noGrp="1"/>
          </p:cNvSpPr>
          <p:nvPr>
            <p:ph type="title" hasCustomPrompt="1"/>
          </p:nvPr>
        </p:nvSpPr>
        <p:spPr>
          <a:xfrm>
            <a:off x="995363" y="947651"/>
            <a:ext cx="10203993" cy="459327"/>
          </a:xfrm>
        </p:spPr>
        <p:txBody>
          <a:bodyPr/>
          <a:lstStyle>
            <a:lvl1pPr algn="ctr">
              <a:defRPr sz="4000">
                <a:solidFill>
                  <a:schemeClr val="tx2"/>
                </a:solidFill>
              </a:defRPr>
            </a:lvl1pPr>
          </a:lstStyle>
          <a:p>
            <a:r>
              <a:rPr lang="en-US" dirty="0" smtClean="0"/>
              <a:t>Insert title here</a:t>
            </a:r>
            <a:endParaRPr lang="en-US" dirty="0"/>
          </a:p>
        </p:txBody>
      </p:sp>
      <p:sp>
        <p:nvSpPr>
          <p:cNvPr id="38" name="Text Placeholder 7"/>
          <p:cNvSpPr>
            <a:spLocks noGrp="1"/>
          </p:cNvSpPr>
          <p:nvPr>
            <p:ph type="body" sz="quarter" idx="13"/>
          </p:nvPr>
        </p:nvSpPr>
        <p:spPr>
          <a:xfrm>
            <a:off x="1390867" y="4924306"/>
            <a:ext cx="2778563" cy="1209794"/>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39" name="Text Placeholder 20"/>
          <p:cNvSpPr>
            <a:spLocks noGrp="1"/>
          </p:cNvSpPr>
          <p:nvPr>
            <p:ph type="body" sz="quarter" idx="15" hasCustomPrompt="1"/>
          </p:nvPr>
        </p:nvSpPr>
        <p:spPr>
          <a:xfrm>
            <a:off x="1373933" y="4163965"/>
            <a:ext cx="2795497" cy="417934"/>
          </a:xfrm>
        </p:spPr>
        <p:txBody>
          <a:bodyPr/>
          <a:lstStyle>
            <a:lvl1pPr marL="0" algn="l" defTabSz="914400" rtl="0" eaLnBrk="1" latinLnBrk="0" hangingPunct="1">
              <a:spcAft>
                <a:spcPts val="600"/>
              </a:spcAft>
              <a:defRPr lang="en-IN" sz="1800" b="1" kern="1200" dirty="0">
                <a:solidFill>
                  <a:srgbClr val="00338D"/>
                </a:solidFill>
                <a:latin typeface="+mn-lt"/>
                <a:ea typeface="+mn-ea"/>
                <a:cs typeface="+mn-cs"/>
              </a:defRPr>
            </a:lvl1pPr>
          </a:lstStyle>
          <a:p>
            <a:pPr lvl="0"/>
            <a:r>
              <a:rPr lang="en-US" dirty="0" smtClean="0"/>
              <a:t>TEXT HERE</a:t>
            </a:r>
            <a:endParaRPr lang="en-IN" dirty="0"/>
          </a:p>
        </p:txBody>
      </p:sp>
      <p:sp>
        <p:nvSpPr>
          <p:cNvPr id="40" name="Text Placeholder 7"/>
          <p:cNvSpPr>
            <a:spLocks noGrp="1"/>
          </p:cNvSpPr>
          <p:nvPr>
            <p:ph type="body" sz="quarter" idx="40"/>
          </p:nvPr>
        </p:nvSpPr>
        <p:spPr>
          <a:xfrm>
            <a:off x="4698252" y="4924306"/>
            <a:ext cx="2778563" cy="1209794"/>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1" name="Text Placeholder 20"/>
          <p:cNvSpPr>
            <a:spLocks noGrp="1"/>
          </p:cNvSpPr>
          <p:nvPr>
            <p:ph type="body" sz="quarter" idx="41" hasCustomPrompt="1"/>
          </p:nvPr>
        </p:nvSpPr>
        <p:spPr>
          <a:xfrm>
            <a:off x="4698252" y="4163965"/>
            <a:ext cx="2795497" cy="417934"/>
          </a:xfrm>
        </p:spPr>
        <p:txBody>
          <a:bodyPr/>
          <a:lstStyle>
            <a:lvl1pPr marL="0" algn="l" defTabSz="914400" rtl="0" eaLnBrk="1" latinLnBrk="0" hangingPunct="1">
              <a:spcAft>
                <a:spcPts val="600"/>
              </a:spcAft>
              <a:defRPr lang="en-IN" sz="1800" b="1" kern="1200" dirty="0">
                <a:solidFill>
                  <a:srgbClr val="00338D"/>
                </a:solidFill>
                <a:latin typeface="+mn-lt"/>
                <a:ea typeface="+mn-ea"/>
                <a:cs typeface="+mn-cs"/>
              </a:defRPr>
            </a:lvl1pPr>
          </a:lstStyle>
          <a:p>
            <a:pPr lvl="0"/>
            <a:r>
              <a:rPr lang="en-US" dirty="0" smtClean="0"/>
              <a:t>TEXT HERE</a:t>
            </a:r>
            <a:endParaRPr lang="en-IN" dirty="0"/>
          </a:p>
        </p:txBody>
      </p:sp>
      <p:sp>
        <p:nvSpPr>
          <p:cNvPr id="42" name="Text Placeholder 7"/>
          <p:cNvSpPr>
            <a:spLocks noGrp="1"/>
          </p:cNvSpPr>
          <p:nvPr>
            <p:ph type="body" sz="quarter" idx="42"/>
          </p:nvPr>
        </p:nvSpPr>
        <p:spPr>
          <a:xfrm>
            <a:off x="8022571" y="4924306"/>
            <a:ext cx="2778563" cy="1209794"/>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3" name="Text Placeholder 20"/>
          <p:cNvSpPr>
            <a:spLocks noGrp="1"/>
          </p:cNvSpPr>
          <p:nvPr>
            <p:ph type="body" sz="quarter" idx="43" hasCustomPrompt="1"/>
          </p:nvPr>
        </p:nvSpPr>
        <p:spPr>
          <a:xfrm>
            <a:off x="8022571" y="4163965"/>
            <a:ext cx="2795497" cy="417934"/>
          </a:xfrm>
        </p:spPr>
        <p:txBody>
          <a:bodyPr/>
          <a:lstStyle>
            <a:lvl1pPr marL="0" algn="l" defTabSz="914400" rtl="0" eaLnBrk="1" latinLnBrk="0" hangingPunct="1">
              <a:spcAft>
                <a:spcPts val="600"/>
              </a:spcAft>
              <a:defRPr lang="en-IN" sz="1800" b="1" kern="1200" dirty="0">
                <a:solidFill>
                  <a:srgbClr val="00338D"/>
                </a:solidFill>
                <a:latin typeface="+mn-lt"/>
                <a:ea typeface="+mn-ea"/>
                <a:cs typeface="+mn-cs"/>
              </a:defRPr>
            </a:lvl1pPr>
          </a:lstStyle>
          <a:p>
            <a:pPr lvl="0"/>
            <a:r>
              <a:rPr lang="en-US" dirty="0" smtClean="0"/>
              <a:t>TEXT HERE</a:t>
            </a:r>
            <a:endParaRPr lang="en-IN" dirty="0"/>
          </a:p>
        </p:txBody>
      </p:sp>
      <p:sp>
        <p:nvSpPr>
          <p:cNvPr id="15" name="Freeform 14"/>
          <p:cNvSpPr>
            <a:spLocks noEditPoints="1"/>
          </p:cNvSpPr>
          <p:nvPr userDrawn="1"/>
        </p:nvSpPr>
        <p:spPr bwMode="gray">
          <a:xfrm>
            <a:off x="1003201" y="6440733"/>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Box 15"/>
          <p:cNvSpPr txBox="1"/>
          <p:nvPr userDrawn="1"/>
        </p:nvSpPr>
        <p:spPr bwMode="auto">
          <a:xfrm>
            <a:off x="1829581" y="6440732"/>
            <a:ext cx="58665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Arial" panose="020B0604020202020204" pitchFamily="34" charset="0"/>
                <a:ea typeface="+mn-ea"/>
                <a:cs typeface="Arial" panose="020B0604020202020204" pitchFamily="34" charset="0"/>
                <a:sym typeface="Gill San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17" name="Shape 8"/>
          <p:cNvSpPr txBox="1">
            <a:spLocks/>
          </p:cNvSpPr>
          <p:nvPr userDrawn="1"/>
        </p:nvSpPr>
        <p:spPr bwMode="gray">
          <a:xfrm>
            <a:off x="10739438" y="6440733"/>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AABA78-D716-4F93-8931-DFCCF645D35D}" type="slidenum">
              <a:rPr lang="en-US" sz="1000" smtClean="0">
                <a:solidFill>
                  <a:schemeClr val="tx2"/>
                </a:solidFill>
                <a:latin typeface="+mn-lt"/>
                <a:ea typeface="Arial"/>
                <a:cs typeface="Arial" panose="020B0604020202020204" pitchFamily="34" charset="0"/>
              </a:rP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2498042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1_Custom Layout">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995363" y="947651"/>
            <a:ext cx="10203993" cy="459327"/>
          </a:xfrm>
        </p:spPr>
        <p:txBody>
          <a:bodyPr/>
          <a:lstStyle>
            <a:lvl1pPr algn="ctr">
              <a:defRPr sz="4000">
                <a:solidFill>
                  <a:schemeClr val="tx2"/>
                </a:solidFill>
              </a:defRPr>
            </a:lvl1pPr>
          </a:lstStyle>
          <a:p>
            <a:r>
              <a:rPr lang="en-US" dirty="0" smtClean="0"/>
              <a:t>Insert title here</a:t>
            </a:r>
            <a:endParaRPr lang="en-US" dirty="0"/>
          </a:p>
        </p:txBody>
      </p:sp>
      <p:sp>
        <p:nvSpPr>
          <p:cNvPr id="26" name="Rectangle"/>
          <p:cNvSpPr/>
          <p:nvPr userDrawn="1"/>
        </p:nvSpPr>
        <p:spPr>
          <a:xfrm>
            <a:off x="1373934" y="4768379"/>
            <a:ext cx="635001" cy="36393"/>
          </a:xfrm>
          <a:prstGeom prst="rect">
            <a:avLst/>
          </a:prstGeom>
          <a:solidFill>
            <a:srgbClr val="918982"/>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27" name="Text Placeholder 7"/>
          <p:cNvSpPr>
            <a:spLocks noGrp="1"/>
          </p:cNvSpPr>
          <p:nvPr>
            <p:ph type="body" sz="quarter" idx="13"/>
          </p:nvPr>
        </p:nvSpPr>
        <p:spPr>
          <a:xfrm>
            <a:off x="1373934" y="5058660"/>
            <a:ext cx="2778563" cy="1075440"/>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8" name="Text Placeholder 20"/>
          <p:cNvSpPr>
            <a:spLocks noGrp="1"/>
          </p:cNvSpPr>
          <p:nvPr>
            <p:ph type="body" sz="quarter" idx="15" hasCustomPrompt="1"/>
          </p:nvPr>
        </p:nvSpPr>
        <p:spPr>
          <a:xfrm>
            <a:off x="1373934" y="4298319"/>
            <a:ext cx="2795497" cy="417934"/>
          </a:xfrm>
        </p:spPr>
        <p:txBody>
          <a:bodyPr/>
          <a:lstStyle>
            <a:lvl1pPr marL="0" algn="l" defTabSz="914400" rtl="0" eaLnBrk="1" latinLnBrk="0" hangingPunct="1">
              <a:spcAft>
                <a:spcPts val="600"/>
              </a:spcAft>
              <a:defRPr lang="en-IN" sz="1800" b="1" kern="1200" dirty="0">
                <a:solidFill>
                  <a:srgbClr val="00338D"/>
                </a:solidFill>
                <a:latin typeface="+mn-lt"/>
                <a:ea typeface="+mn-ea"/>
                <a:cs typeface="+mn-cs"/>
              </a:defRPr>
            </a:lvl1pPr>
          </a:lstStyle>
          <a:p>
            <a:pPr lvl="0"/>
            <a:r>
              <a:rPr lang="en-US" dirty="0" smtClean="0"/>
              <a:t>TEXT HERE</a:t>
            </a:r>
            <a:endParaRPr lang="en-IN" dirty="0"/>
          </a:p>
        </p:txBody>
      </p:sp>
      <p:sp>
        <p:nvSpPr>
          <p:cNvPr id="29" name="Picture Placeholder 2"/>
          <p:cNvSpPr>
            <a:spLocks noGrp="1"/>
          </p:cNvSpPr>
          <p:nvPr>
            <p:ph type="pic" sz="quarter" idx="33" hasCustomPrompt="1"/>
          </p:nvPr>
        </p:nvSpPr>
        <p:spPr>
          <a:xfrm>
            <a:off x="1373934" y="1633006"/>
            <a:ext cx="2745580" cy="2439373"/>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32" name="Text Placeholder 7"/>
          <p:cNvSpPr>
            <a:spLocks noGrp="1"/>
          </p:cNvSpPr>
          <p:nvPr>
            <p:ph type="body" sz="quarter" idx="34"/>
          </p:nvPr>
        </p:nvSpPr>
        <p:spPr>
          <a:xfrm>
            <a:off x="5417396" y="4551244"/>
            <a:ext cx="4983904" cy="158285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33" name="Text Placeholder 20"/>
          <p:cNvSpPr>
            <a:spLocks noGrp="1"/>
          </p:cNvSpPr>
          <p:nvPr>
            <p:ph type="body" sz="quarter" idx="35" hasCustomPrompt="1"/>
          </p:nvPr>
        </p:nvSpPr>
        <p:spPr>
          <a:xfrm>
            <a:off x="5417396" y="4162425"/>
            <a:ext cx="4983904" cy="37929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9" name="Freeform 8"/>
          <p:cNvSpPr>
            <a:spLocks noEditPoints="1"/>
          </p:cNvSpPr>
          <p:nvPr userDrawn="1"/>
        </p:nvSpPr>
        <p:spPr bwMode="gray">
          <a:xfrm>
            <a:off x="1003201" y="6440733"/>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userDrawn="1"/>
        </p:nvSpPr>
        <p:spPr bwMode="auto">
          <a:xfrm>
            <a:off x="1829581" y="6440732"/>
            <a:ext cx="58665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Arial" panose="020B0604020202020204" pitchFamily="34" charset="0"/>
                <a:ea typeface="+mn-ea"/>
                <a:cs typeface="Arial" panose="020B0604020202020204" pitchFamily="34" charset="0"/>
                <a:sym typeface="Gill San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11" name="Shape 8"/>
          <p:cNvSpPr txBox="1">
            <a:spLocks/>
          </p:cNvSpPr>
          <p:nvPr userDrawn="1"/>
        </p:nvSpPr>
        <p:spPr bwMode="gray">
          <a:xfrm>
            <a:off x="10739438" y="6440733"/>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AABA78-D716-4F93-8931-DFCCF645D35D}" type="slidenum">
              <a:rPr lang="en-US" sz="1000" smtClean="0">
                <a:solidFill>
                  <a:schemeClr val="tx2"/>
                </a:solidFill>
                <a:latin typeface="+mn-lt"/>
                <a:ea typeface="Arial"/>
                <a:cs typeface="Arial" panose="020B0604020202020204" pitchFamily="34" charset="0"/>
              </a:rP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778979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2_Custom Layout">
    <p:spTree>
      <p:nvGrpSpPr>
        <p:cNvPr id="1" name=""/>
        <p:cNvGrpSpPr/>
        <p:nvPr/>
      </p:nvGrpSpPr>
      <p:grpSpPr>
        <a:xfrm>
          <a:off x="0" y="0"/>
          <a:ext cx="0" cy="0"/>
          <a:chOff x="0" y="0"/>
          <a:chExt cx="0" cy="0"/>
        </a:xfrm>
      </p:grpSpPr>
      <p:sp>
        <p:nvSpPr>
          <p:cNvPr id="60" name="SmartArt Placeholder 19"/>
          <p:cNvSpPr>
            <a:spLocks noGrp="1"/>
          </p:cNvSpPr>
          <p:nvPr>
            <p:ph type="dgm" sz="quarter" idx="38" hasCustomPrompt="1"/>
          </p:nvPr>
        </p:nvSpPr>
        <p:spPr>
          <a:xfrm>
            <a:off x="-1148" y="4603477"/>
            <a:ext cx="4148478" cy="2254523"/>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53" name="Text Placeholder 20"/>
          <p:cNvSpPr>
            <a:spLocks noGrp="1"/>
          </p:cNvSpPr>
          <p:nvPr>
            <p:ph type="body" sz="quarter" idx="35" hasCustomPrompt="1"/>
          </p:nvPr>
        </p:nvSpPr>
        <p:spPr>
          <a:xfrm>
            <a:off x="5434093" y="1279112"/>
            <a:ext cx="4983904" cy="37929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4" name="Text Placeholder 7"/>
          <p:cNvSpPr>
            <a:spLocks noGrp="1"/>
          </p:cNvSpPr>
          <p:nvPr>
            <p:ph type="body" sz="quarter" idx="34"/>
          </p:nvPr>
        </p:nvSpPr>
        <p:spPr>
          <a:xfrm>
            <a:off x="5434093" y="4603477"/>
            <a:ext cx="4983904" cy="1750081"/>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7" name="Text Placeholder 7"/>
          <p:cNvSpPr>
            <a:spLocks noGrp="1"/>
          </p:cNvSpPr>
          <p:nvPr>
            <p:ph type="body" sz="quarter" idx="36"/>
          </p:nvPr>
        </p:nvSpPr>
        <p:spPr>
          <a:xfrm>
            <a:off x="1001702" y="3190250"/>
            <a:ext cx="3145628"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8" name="Text Placeholder 20"/>
          <p:cNvSpPr>
            <a:spLocks noGrp="1"/>
          </p:cNvSpPr>
          <p:nvPr>
            <p:ph type="body" sz="quarter" idx="37" hasCustomPrompt="1"/>
          </p:nvPr>
        </p:nvSpPr>
        <p:spPr>
          <a:xfrm>
            <a:off x="995352" y="2772316"/>
            <a:ext cx="3149948"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59" name="Picture Placeholder 2"/>
          <p:cNvSpPr>
            <a:spLocks noGrp="1"/>
          </p:cNvSpPr>
          <p:nvPr>
            <p:ph type="pic" sz="quarter" idx="33" hasCustomPrompt="1"/>
          </p:nvPr>
        </p:nvSpPr>
        <p:spPr>
          <a:xfrm>
            <a:off x="-1148" y="0"/>
            <a:ext cx="4148478" cy="2303432"/>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29604130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3_Custom Layout">
    <p:spTree>
      <p:nvGrpSpPr>
        <p:cNvPr id="1" name=""/>
        <p:cNvGrpSpPr/>
        <p:nvPr/>
      </p:nvGrpSpPr>
      <p:grpSpPr>
        <a:xfrm>
          <a:off x="0" y="0"/>
          <a:ext cx="0" cy="0"/>
          <a:chOff x="0" y="0"/>
          <a:chExt cx="0" cy="0"/>
        </a:xfrm>
      </p:grpSpPr>
      <p:sp>
        <p:nvSpPr>
          <p:cNvPr id="57" name="Text Placeholder 7"/>
          <p:cNvSpPr>
            <a:spLocks noGrp="1"/>
          </p:cNvSpPr>
          <p:nvPr>
            <p:ph type="body" sz="quarter" idx="36"/>
          </p:nvPr>
        </p:nvSpPr>
        <p:spPr>
          <a:xfrm>
            <a:off x="1003732" y="1753022"/>
            <a:ext cx="3784168"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8" name="Text Placeholder 20"/>
          <p:cNvSpPr>
            <a:spLocks noGrp="1"/>
          </p:cNvSpPr>
          <p:nvPr>
            <p:ph type="body" sz="quarter" idx="37" hasCustomPrompt="1"/>
          </p:nvPr>
        </p:nvSpPr>
        <p:spPr>
          <a:xfrm>
            <a:off x="997381" y="1335088"/>
            <a:ext cx="3789365"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pic>
        <p:nvPicPr>
          <p:cNvPr id="8" name="iMac_purefront.png" descr="iMac_purefront.png"/>
          <p:cNvPicPr>
            <a:picLocks noChangeAspect="1"/>
          </p:cNvPicPr>
          <p:nvPr userDrawn="1"/>
        </p:nvPicPr>
        <p:blipFill>
          <a:blip r:embed="rId2">
            <a:extLst/>
          </a:blip>
          <a:stretch>
            <a:fillRect/>
          </a:stretch>
        </p:blipFill>
        <p:spPr>
          <a:xfrm>
            <a:off x="5694367" y="1330584"/>
            <a:ext cx="5520482" cy="4603233"/>
          </a:xfrm>
          <a:prstGeom prst="rect">
            <a:avLst/>
          </a:prstGeom>
          <a:ln w="12700">
            <a:miter lim="400000"/>
          </a:ln>
        </p:spPr>
      </p:pic>
      <p:sp>
        <p:nvSpPr>
          <p:cNvPr id="59" name="Picture Placeholder 2"/>
          <p:cNvSpPr>
            <a:spLocks noGrp="1"/>
          </p:cNvSpPr>
          <p:nvPr>
            <p:ph type="pic" sz="quarter" idx="33" hasCustomPrompt="1"/>
          </p:nvPr>
        </p:nvSpPr>
        <p:spPr>
          <a:xfrm>
            <a:off x="5865962" y="1509623"/>
            <a:ext cx="5184476" cy="2915728"/>
          </a:xfrm>
          <a:prstGeom prst="roundRect">
            <a:avLst>
              <a:gd name="adj" fmla="val 2810"/>
            </a:avLst>
          </a:prstGeo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6" name="Freeform 5"/>
          <p:cNvSpPr>
            <a:spLocks noEditPoints="1"/>
          </p:cNvSpPr>
          <p:nvPr userDrawn="1"/>
        </p:nvSpPr>
        <p:spPr bwMode="gray">
          <a:xfrm>
            <a:off x="1003201" y="6440733"/>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1829581" y="6440732"/>
            <a:ext cx="58665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Arial" panose="020B0604020202020204" pitchFamily="34" charset="0"/>
                <a:ea typeface="+mn-ea"/>
                <a:cs typeface="Arial" panose="020B0604020202020204" pitchFamily="34" charset="0"/>
                <a:sym typeface="Gill San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9" name="Shape 8"/>
          <p:cNvSpPr txBox="1">
            <a:spLocks/>
          </p:cNvSpPr>
          <p:nvPr userDrawn="1"/>
        </p:nvSpPr>
        <p:spPr bwMode="gray">
          <a:xfrm>
            <a:off x="10739438" y="6440733"/>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AABA78-D716-4F93-8931-DFCCF645D35D}" type="slidenum">
              <a:rPr lang="en-US" sz="1000" smtClean="0">
                <a:solidFill>
                  <a:schemeClr val="tx2"/>
                </a:solidFill>
                <a:latin typeface="+mn-lt"/>
                <a:ea typeface="Arial"/>
                <a:cs typeface="Arial" panose="020B0604020202020204" pitchFamily="34" charset="0"/>
              </a:rP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532563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sp>
        <p:nvSpPr>
          <p:cNvPr id="57" name="Text Placeholder 7"/>
          <p:cNvSpPr>
            <a:spLocks noGrp="1"/>
          </p:cNvSpPr>
          <p:nvPr>
            <p:ph type="body" sz="quarter" idx="36"/>
          </p:nvPr>
        </p:nvSpPr>
        <p:spPr>
          <a:xfrm>
            <a:off x="5467781" y="4280322"/>
            <a:ext cx="5073219"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8" name="Text Placeholder 20"/>
          <p:cNvSpPr>
            <a:spLocks noGrp="1"/>
          </p:cNvSpPr>
          <p:nvPr>
            <p:ph type="body" sz="quarter" idx="37" hasCustomPrompt="1"/>
          </p:nvPr>
        </p:nvSpPr>
        <p:spPr>
          <a:xfrm>
            <a:off x="5467781" y="1335088"/>
            <a:ext cx="5073219"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pic>
        <p:nvPicPr>
          <p:cNvPr id="8" name="iMac_purefront.png" descr="iMac_purefront.png"/>
          <p:cNvPicPr>
            <a:picLocks noChangeAspect="1"/>
          </p:cNvPicPr>
          <p:nvPr userDrawn="1"/>
        </p:nvPicPr>
        <p:blipFill>
          <a:blip r:embed="rId2">
            <a:extLst/>
          </a:blip>
          <a:stretch>
            <a:fillRect/>
          </a:stretch>
        </p:blipFill>
        <p:spPr>
          <a:xfrm>
            <a:off x="-1076636" y="1330584"/>
            <a:ext cx="5520482" cy="4603233"/>
          </a:xfrm>
          <a:prstGeom prst="rect">
            <a:avLst/>
          </a:prstGeom>
          <a:ln w="12700">
            <a:miter lim="400000"/>
          </a:ln>
        </p:spPr>
      </p:pic>
      <p:sp>
        <p:nvSpPr>
          <p:cNvPr id="59" name="Picture Placeholder 2"/>
          <p:cNvSpPr>
            <a:spLocks noGrp="1"/>
          </p:cNvSpPr>
          <p:nvPr>
            <p:ph type="pic" sz="quarter" idx="33" hasCustomPrompt="1"/>
          </p:nvPr>
        </p:nvSpPr>
        <p:spPr>
          <a:xfrm>
            <a:off x="-905041" y="1509623"/>
            <a:ext cx="5184476" cy="2915728"/>
          </a:xfrm>
          <a:prstGeom prst="roundRect">
            <a:avLst>
              <a:gd name="adj" fmla="val 2810"/>
            </a:avLst>
          </a:prstGeo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6" name="Freeform 5"/>
          <p:cNvSpPr>
            <a:spLocks noEditPoints="1"/>
          </p:cNvSpPr>
          <p:nvPr userDrawn="1"/>
        </p:nvSpPr>
        <p:spPr bwMode="gray">
          <a:xfrm>
            <a:off x="1003201" y="6440733"/>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bwMode="auto">
          <a:xfrm>
            <a:off x="1829581" y="6440732"/>
            <a:ext cx="58665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Arial" panose="020B0604020202020204" pitchFamily="34" charset="0"/>
                <a:ea typeface="+mn-ea"/>
                <a:cs typeface="Arial" panose="020B0604020202020204" pitchFamily="34" charset="0"/>
                <a:sym typeface="Gill San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9" name="Shape 8"/>
          <p:cNvSpPr txBox="1">
            <a:spLocks/>
          </p:cNvSpPr>
          <p:nvPr userDrawn="1"/>
        </p:nvSpPr>
        <p:spPr bwMode="gray">
          <a:xfrm>
            <a:off x="10739438" y="6440733"/>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AABA78-D716-4F93-8931-DFCCF645D35D}" type="slidenum">
              <a:rPr lang="en-US" sz="1000" smtClean="0">
                <a:solidFill>
                  <a:schemeClr val="tx2"/>
                </a:solidFill>
                <a:latin typeface="+mn-lt"/>
                <a:ea typeface="Arial"/>
                <a:cs typeface="Arial" panose="020B0604020202020204" pitchFamily="34" charset="0"/>
              </a:rP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7979584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5_Custom Layout">
    <p:spTree>
      <p:nvGrpSpPr>
        <p:cNvPr id="1" name=""/>
        <p:cNvGrpSpPr/>
        <p:nvPr/>
      </p:nvGrpSpPr>
      <p:grpSpPr>
        <a:xfrm>
          <a:off x="0" y="0"/>
          <a:ext cx="0" cy="0"/>
          <a:chOff x="0" y="0"/>
          <a:chExt cx="0" cy="0"/>
        </a:xfrm>
      </p:grpSpPr>
      <p:sp>
        <p:nvSpPr>
          <p:cNvPr id="20" name="Picture Placeholder 2"/>
          <p:cNvSpPr>
            <a:spLocks noGrp="1"/>
          </p:cNvSpPr>
          <p:nvPr>
            <p:ph type="pic" sz="quarter" idx="39" hasCustomPrompt="1"/>
          </p:nvPr>
        </p:nvSpPr>
        <p:spPr>
          <a:xfrm>
            <a:off x="5462444" y="4557266"/>
            <a:ext cx="6729556" cy="2308854"/>
          </a:xfrm>
          <a:solidFill>
            <a:schemeClr val="accent6"/>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pic>
        <p:nvPicPr>
          <p:cNvPr id="8" name="iMac_purefront.png" descr="iMac_purefront.png"/>
          <p:cNvPicPr>
            <a:picLocks noChangeAspect="1"/>
          </p:cNvPicPr>
          <p:nvPr userDrawn="1"/>
        </p:nvPicPr>
        <p:blipFill>
          <a:blip r:embed="rId2">
            <a:extLst/>
          </a:blip>
          <a:stretch>
            <a:fillRect/>
          </a:stretch>
        </p:blipFill>
        <p:spPr>
          <a:xfrm>
            <a:off x="-1076636" y="1330584"/>
            <a:ext cx="5520482" cy="4603233"/>
          </a:xfrm>
          <a:prstGeom prst="rect">
            <a:avLst/>
          </a:prstGeom>
          <a:ln w="12700">
            <a:miter lim="400000"/>
          </a:ln>
        </p:spPr>
      </p:pic>
      <p:sp>
        <p:nvSpPr>
          <p:cNvPr id="59" name="Picture Placeholder 2"/>
          <p:cNvSpPr>
            <a:spLocks noGrp="1"/>
          </p:cNvSpPr>
          <p:nvPr>
            <p:ph type="pic" sz="quarter" idx="33" hasCustomPrompt="1"/>
          </p:nvPr>
        </p:nvSpPr>
        <p:spPr>
          <a:xfrm>
            <a:off x="-905041" y="1509623"/>
            <a:ext cx="5184476" cy="2915728"/>
          </a:xfrm>
          <a:prstGeom prst="roundRect">
            <a:avLst>
              <a:gd name="adj" fmla="val 2810"/>
            </a:avLst>
          </a:prstGeo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14" name="DESIGN"/>
          <p:cNvSpPr txBox="1"/>
          <p:nvPr userDrawn="1"/>
        </p:nvSpPr>
        <p:spPr>
          <a:xfrm>
            <a:off x="6164263" y="965200"/>
            <a:ext cx="1985407"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noAutofit/>
          </a:bodyPr>
          <a:lstStyle>
            <a:lvl1pPr algn="l">
              <a:defRPr sz="3200">
                <a:latin typeface="Helvetica"/>
                <a:ea typeface="Helvetica"/>
                <a:cs typeface="Helvetica"/>
                <a:sym typeface="Helvetica"/>
              </a:defRPr>
            </a:lvl1pPr>
          </a:lstStyle>
          <a:p>
            <a:pPr>
              <a:spcAft>
                <a:spcPts val="600"/>
              </a:spcAft>
            </a:pPr>
            <a:r>
              <a:rPr lang="en-IN" sz="1600" b="1" dirty="0">
                <a:solidFill>
                  <a:schemeClr val="bg1"/>
                </a:solidFill>
                <a:latin typeface="Arial" panose="020B0604020202020204" pitchFamily="34" charset="0"/>
                <a:cs typeface="Arial" panose="020B0604020202020204" pitchFamily="34" charset="0"/>
              </a:rPr>
              <a:t>TEXT </a:t>
            </a:r>
            <a:r>
              <a:rPr lang="en-IN" sz="1600" b="1" dirty="0" smtClean="0">
                <a:solidFill>
                  <a:schemeClr val="bg1"/>
                </a:solidFill>
                <a:latin typeface="Arial" panose="020B0604020202020204" pitchFamily="34" charset="0"/>
                <a:cs typeface="Arial" panose="020B0604020202020204" pitchFamily="34" charset="0"/>
              </a:rPr>
              <a:t>HERE</a:t>
            </a:r>
            <a:endParaRPr lang="en-IN" sz="1600" b="1" dirty="0">
              <a:solidFill>
                <a:schemeClr val="bg1"/>
              </a:solidFill>
              <a:latin typeface="Arial" panose="020B0604020202020204" pitchFamily="34" charset="0"/>
              <a:cs typeface="Arial" panose="020B0604020202020204" pitchFamily="34" charset="0"/>
            </a:endParaRPr>
          </a:p>
        </p:txBody>
      </p:sp>
      <p:sp>
        <p:nvSpPr>
          <p:cNvPr id="16" name="Shape"/>
          <p:cNvSpPr/>
          <p:nvPr userDrawn="1"/>
        </p:nvSpPr>
        <p:spPr>
          <a:xfrm>
            <a:off x="6450038" y="3064632"/>
            <a:ext cx="758869" cy="725873"/>
          </a:xfrm>
          <a:custGeom>
            <a:avLst/>
            <a:gdLst/>
            <a:ahLst/>
            <a:cxnLst>
              <a:cxn ang="0">
                <a:pos x="wd2" y="hd2"/>
              </a:cxn>
              <a:cxn ang="5400000">
                <a:pos x="wd2" y="hd2"/>
              </a:cxn>
              <a:cxn ang="10800000">
                <a:pos x="wd2" y="hd2"/>
              </a:cxn>
              <a:cxn ang="16200000">
                <a:pos x="wd2" y="hd2"/>
              </a:cxn>
            </a:cxnLst>
            <a:rect l="0" t="0" r="r" b="b"/>
            <a:pathLst>
              <a:path w="21600" h="21600" extrusionOk="0">
                <a:moveTo>
                  <a:pt x="19722" y="19636"/>
                </a:moveTo>
                <a:lnTo>
                  <a:pt x="17374" y="19636"/>
                </a:lnTo>
                <a:lnTo>
                  <a:pt x="17374" y="11782"/>
                </a:lnTo>
                <a:lnTo>
                  <a:pt x="3757" y="11782"/>
                </a:lnTo>
                <a:lnTo>
                  <a:pt x="3757" y="19636"/>
                </a:lnTo>
                <a:lnTo>
                  <a:pt x="1878" y="19636"/>
                </a:lnTo>
                <a:lnTo>
                  <a:pt x="1878" y="1964"/>
                </a:lnTo>
                <a:lnTo>
                  <a:pt x="3757" y="1964"/>
                </a:lnTo>
                <a:lnTo>
                  <a:pt x="3757" y="7855"/>
                </a:lnTo>
                <a:lnTo>
                  <a:pt x="14557" y="7855"/>
                </a:lnTo>
                <a:lnTo>
                  <a:pt x="14557" y="1964"/>
                </a:lnTo>
                <a:lnTo>
                  <a:pt x="15496" y="1964"/>
                </a:lnTo>
                <a:lnTo>
                  <a:pt x="19722" y="6382"/>
                </a:lnTo>
                <a:cubicBezTo>
                  <a:pt x="19722" y="6382"/>
                  <a:pt x="19722" y="19636"/>
                  <a:pt x="19722" y="19636"/>
                </a:cubicBezTo>
                <a:close/>
                <a:moveTo>
                  <a:pt x="15496" y="19636"/>
                </a:moveTo>
                <a:lnTo>
                  <a:pt x="5635" y="19636"/>
                </a:lnTo>
                <a:lnTo>
                  <a:pt x="5635" y="13745"/>
                </a:lnTo>
                <a:lnTo>
                  <a:pt x="15496" y="13745"/>
                </a:lnTo>
                <a:cubicBezTo>
                  <a:pt x="15496" y="13745"/>
                  <a:pt x="15496" y="19636"/>
                  <a:pt x="15496" y="19636"/>
                </a:cubicBezTo>
                <a:close/>
                <a:moveTo>
                  <a:pt x="5635" y="1964"/>
                </a:moveTo>
                <a:lnTo>
                  <a:pt x="7514" y="1964"/>
                </a:lnTo>
                <a:lnTo>
                  <a:pt x="7514" y="5891"/>
                </a:lnTo>
                <a:lnTo>
                  <a:pt x="5635" y="5891"/>
                </a:lnTo>
                <a:cubicBezTo>
                  <a:pt x="5635" y="5891"/>
                  <a:pt x="5635" y="1964"/>
                  <a:pt x="5635" y="1964"/>
                </a:cubicBezTo>
                <a:close/>
                <a:moveTo>
                  <a:pt x="9392" y="1964"/>
                </a:moveTo>
                <a:lnTo>
                  <a:pt x="12679" y="1964"/>
                </a:lnTo>
                <a:lnTo>
                  <a:pt x="12679" y="5891"/>
                </a:lnTo>
                <a:lnTo>
                  <a:pt x="9392" y="5891"/>
                </a:lnTo>
                <a:cubicBezTo>
                  <a:pt x="9392" y="5891"/>
                  <a:pt x="9392" y="1964"/>
                  <a:pt x="9392" y="1964"/>
                </a:cubicBezTo>
                <a:close/>
                <a:moveTo>
                  <a:pt x="16435" y="0"/>
                </a:moveTo>
                <a:lnTo>
                  <a:pt x="0" y="0"/>
                </a:lnTo>
                <a:lnTo>
                  <a:pt x="0" y="21600"/>
                </a:lnTo>
                <a:lnTo>
                  <a:pt x="21600" y="21600"/>
                </a:lnTo>
                <a:lnTo>
                  <a:pt x="21600" y="5400"/>
                </a:lnTo>
                <a:cubicBezTo>
                  <a:pt x="21600" y="5400"/>
                  <a:pt x="16435" y="0"/>
                  <a:pt x="16435" y="0"/>
                </a:cubicBezTo>
                <a:close/>
              </a:path>
            </a:pathLst>
          </a:custGeom>
          <a:solidFill>
            <a:schemeClr val="bg1"/>
          </a:solidFill>
          <a:ln w="12700">
            <a:miter lim="400000"/>
          </a:ln>
        </p:spPr>
        <p:txBody>
          <a:bodyPr lIns="35719" tIns="35719" rIns="35719" bIns="35719" anchor="ctr"/>
          <a:lstStyle/>
          <a:p>
            <a:pPr algn="l"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17" name="Text Placeholder 7"/>
          <p:cNvSpPr>
            <a:spLocks noGrp="1"/>
          </p:cNvSpPr>
          <p:nvPr>
            <p:ph type="body" sz="quarter" idx="36"/>
          </p:nvPr>
        </p:nvSpPr>
        <p:spPr>
          <a:xfrm>
            <a:off x="8720730" y="2959335"/>
            <a:ext cx="2479082" cy="13586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1" name="Picture Placeholder 2"/>
          <p:cNvSpPr>
            <a:spLocks noGrp="1"/>
          </p:cNvSpPr>
          <p:nvPr>
            <p:ph type="pic" sz="quarter" idx="40" hasCustomPrompt="1"/>
          </p:nvPr>
        </p:nvSpPr>
        <p:spPr>
          <a:xfrm>
            <a:off x="5462444" y="2292448"/>
            <a:ext cx="2734974" cy="2270145"/>
          </a:xfrm>
          <a:solidFill>
            <a:schemeClr val="accent1"/>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22" name="Picture Placeholder 2"/>
          <p:cNvSpPr>
            <a:spLocks noGrp="1"/>
          </p:cNvSpPr>
          <p:nvPr>
            <p:ph type="pic" sz="quarter" idx="41" hasCustomPrompt="1"/>
          </p:nvPr>
        </p:nvSpPr>
        <p:spPr>
          <a:xfrm>
            <a:off x="5462444" y="-16311"/>
            <a:ext cx="2734974" cy="2308759"/>
          </a:xfrm>
          <a:solidFill>
            <a:srgbClr val="F68D2E"/>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24" name="Text Placeholder 7"/>
          <p:cNvSpPr>
            <a:spLocks noGrp="1"/>
          </p:cNvSpPr>
          <p:nvPr>
            <p:ph type="body" sz="quarter" idx="42"/>
          </p:nvPr>
        </p:nvSpPr>
        <p:spPr>
          <a:xfrm>
            <a:off x="6262219" y="5374222"/>
            <a:ext cx="4937593" cy="759878"/>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25" name="Text Placeholder 20"/>
          <p:cNvSpPr>
            <a:spLocks noGrp="1"/>
          </p:cNvSpPr>
          <p:nvPr>
            <p:ph type="body" sz="quarter" idx="35" hasCustomPrompt="1"/>
          </p:nvPr>
        </p:nvSpPr>
        <p:spPr>
          <a:xfrm>
            <a:off x="5765801" y="948422"/>
            <a:ext cx="2108200" cy="612006"/>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
        <p:nvSpPr>
          <p:cNvPr id="13" name="Picture Placeholder 2"/>
          <p:cNvSpPr>
            <a:spLocks noGrp="1"/>
          </p:cNvSpPr>
          <p:nvPr>
            <p:ph type="pic" sz="quarter" idx="43" hasCustomPrompt="1"/>
          </p:nvPr>
        </p:nvSpPr>
        <p:spPr>
          <a:xfrm>
            <a:off x="8197417" y="-1"/>
            <a:ext cx="3994583" cy="2292450"/>
          </a:xfrm>
          <a:solidFill>
            <a:schemeClr val="accent2"/>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15" name="Text Placeholder 20"/>
          <p:cNvSpPr>
            <a:spLocks noGrp="1"/>
          </p:cNvSpPr>
          <p:nvPr>
            <p:ph type="body" sz="quarter" idx="44" hasCustomPrompt="1"/>
          </p:nvPr>
        </p:nvSpPr>
        <p:spPr>
          <a:xfrm>
            <a:off x="9018120" y="961905"/>
            <a:ext cx="2108200" cy="612006"/>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2099281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6" name="SmartArt Placeholder 19"/>
          <p:cNvSpPr>
            <a:spLocks noGrp="1"/>
          </p:cNvSpPr>
          <p:nvPr>
            <p:ph type="dgm" sz="quarter" idx="19" hasCustomPrompt="1"/>
          </p:nvPr>
        </p:nvSpPr>
        <p:spPr>
          <a:xfrm>
            <a:off x="5481039" y="4564063"/>
            <a:ext cx="2706688" cy="2293937"/>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33" name="SmartArt Placeholder 19"/>
          <p:cNvSpPr>
            <a:spLocks noGrp="1"/>
          </p:cNvSpPr>
          <p:nvPr>
            <p:ph type="dgm" sz="quarter" idx="18" hasCustomPrompt="1"/>
          </p:nvPr>
        </p:nvSpPr>
        <p:spPr>
          <a:xfrm>
            <a:off x="2041" y="-407"/>
            <a:ext cx="2706688" cy="2293937"/>
          </a:xfrm>
          <a:solidFill>
            <a:schemeClr val="accent3"/>
          </a:solidFill>
        </p:spPr>
        <p:txBody>
          <a:bodyPr anchor="ctr" anchorCtr="0"/>
          <a:lstStyle>
            <a:lvl1pPr algn="ctr">
              <a:defRPr>
                <a:solidFill>
                  <a:schemeClr val="bg1"/>
                </a:solidFill>
              </a:defRPr>
            </a:lvl1pPr>
          </a:lstStyle>
          <a:p>
            <a:r>
              <a:rPr lang="en-IN" dirty="0" smtClean="0"/>
              <a:t> </a:t>
            </a:r>
            <a:endParaRPr lang="en-IN" dirty="0"/>
          </a:p>
        </p:txBody>
      </p:sp>
      <p:sp>
        <p:nvSpPr>
          <p:cNvPr id="4" name="Rectangle"/>
          <p:cNvSpPr/>
          <p:nvPr userDrawn="1"/>
        </p:nvSpPr>
        <p:spPr>
          <a:xfrm flipH="1">
            <a:off x="1047" y="2299321"/>
            <a:ext cx="2707682" cy="2298009"/>
          </a:xfrm>
          <a:prstGeom prst="rect">
            <a:avLst/>
          </a:prstGeom>
          <a:solidFill>
            <a:srgbClr val="F2F2F2"/>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10" name="Rectangle"/>
          <p:cNvSpPr/>
          <p:nvPr userDrawn="1"/>
        </p:nvSpPr>
        <p:spPr>
          <a:xfrm flipH="1">
            <a:off x="1144405" y="1493545"/>
            <a:ext cx="412508" cy="31301"/>
          </a:xfrm>
          <a:prstGeom prst="rect">
            <a:avLst/>
          </a:prstGeom>
          <a:solidFill>
            <a:srgbClr val="FFFFFF"/>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24" name="Text Placeholder 20"/>
          <p:cNvSpPr>
            <a:spLocks noGrp="1"/>
          </p:cNvSpPr>
          <p:nvPr>
            <p:ph type="body" sz="quarter" idx="10" hasCustomPrompt="1"/>
          </p:nvPr>
        </p:nvSpPr>
        <p:spPr>
          <a:xfrm>
            <a:off x="274334" y="860425"/>
            <a:ext cx="2152650" cy="304800"/>
          </a:xfrm>
        </p:spPr>
        <p:txBody>
          <a:bodyPr/>
          <a:lstStyle>
            <a:lvl1pPr algn="ctr">
              <a:defRPr sz="1600" b="0">
                <a:solidFill>
                  <a:schemeClr val="bg1"/>
                </a:solidFill>
              </a:defRPr>
            </a:lvl1pPr>
          </a:lstStyle>
          <a:p>
            <a:pPr lvl="0"/>
            <a:r>
              <a:rPr lang="en-US" dirty="0" smtClean="0"/>
              <a:t>INSERT TEXT HERE</a:t>
            </a:r>
            <a:endParaRPr lang="en-IN" dirty="0"/>
          </a:p>
        </p:txBody>
      </p:sp>
      <p:sp>
        <p:nvSpPr>
          <p:cNvPr id="25" name="Text Placeholder 20"/>
          <p:cNvSpPr>
            <a:spLocks noGrp="1"/>
          </p:cNvSpPr>
          <p:nvPr>
            <p:ph type="body" sz="quarter" idx="11" hasCustomPrompt="1"/>
          </p:nvPr>
        </p:nvSpPr>
        <p:spPr>
          <a:xfrm>
            <a:off x="664859" y="1176338"/>
            <a:ext cx="1371600" cy="177800"/>
          </a:xfrm>
        </p:spPr>
        <p:txBody>
          <a:bodyPr/>
          <a:lstStyle>
            <a:lvl1pPr algn="ctr">
              <a:defRPr sz="1150" b="0">
                <a:solidFill>
                  <a:schemeClr val="bg1"/>
                </a:solidFill>
              </a:defRPr>
            </a:lvl1pPr>
          </a:lstStyle>
          <a:p>
            <a:pPr lvl="0"/>
            <a:r>
              <a:rPr lang="en-US" dirty="0" smtClean="0"/>
              <a:t>TEXT HERE</a:t>
            </a:r>
            <a:endParaRPr lang="en-IN" dirty="0"/>
          </a:p>
        </p:txBody>
      </p:sp>
      <p:sp>
        <p:nvSpPr>
          <p:cNvPr id="19" name="Title 1"/>
          <p:cNvSpPr>
            <a:spLocks noGrp="1"/>
          </p:cNvSpPr>
          <p:nvPr>
            <p:ph type="title" hasCustomPrompt="1"/>
          </p:nvPr>
        </p:nvSpPr>
        <p:spPr>
          <a:xfrm>
            <a:off x="3691726" y="1509195"/>
            <a:ext cx="4004366" cy="518400"/>
          </a:xfrm>
        </p:spPr>
        <p:txBody>
          <a:bodyPr/>
          <a:lstStyle>
            <a:lvl1pPr>
              <a:defRPr sz="5400">
                <a:solidFill>
                  <a:schemeClr val="tx2"/>
                </a:solidFill>
              </a:defRPr>
            </a:lvl1pPr>
          </a:lstStyle>
          <a:p>
            <a:r>
              <a:rPr lang="en-US" dirty="0" smtClean="0"/>
              <a:t>Insert title here</a:t>
            </a:r>
            <a:endParaRPr lang="en-US" dirty="0"/>
          </a:p>
        </p:txBody>
      </p:sp>
      <p:sp>
        <p:nvSpPr>
          <p:cNvPr id="22" name="Text Placeholder 7"/>
          <p:cNvSpPr>
            <a:spLocks noGrp="1"/>
          </p:cNvSpPr>
          <p:nvPr>
            <p:ph type="body" sz="quarter" idx="12"/>
          </p:nvPr>
        </p:nvSpPr>
        <p:spPr>
          <a:xfrm>
            <a:off x="3690938" y="2297824"/>
            <a:ext cx="4005154" cy="98724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3" name="Text Placeholder 7"/>
          <p:cNvSpPr>
            <a:spLocks noGrp="1"/>
          </p:cNvSpPr>
          <p:nvPr>
            <p:ph type="body" sz="quarter" idx="13"/>
          </p:nvPr>
        </p:nvSpPr>
        <p:spPr>
          <a:xfrm>
            <a:off x="8795378" y="5225436"/>
            <a:ext cx="2404435" cy="98724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9" name="Text Placeholder 20"/>
          <p:cNvSpPr>
            <a:spLocks noGrp="1"/>
          </p:cNvSpPr>
          <p:nvPr>
            <p:ph type="body" sz="quarter" idx="14" hasCustomPrompt="1"/>
          </p:nvPr>
        </p:nvSpPr>
        <p:spPr>
          <a:xfrm>
            <a:off x="2996916" y="5537049"/>
            <a:ext cx="2152650"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30" name="Text Placeholder 20"/>
          <p:cNvSpPr>
            <a:spLocks noGrp="1"/>
          </p:cNvSpPr>
          <p:nvPr>
            <p:ph type="body" sz="quarter" idx="15" hasCustomPrompt="1"/>
          </p:nvPr>
        </p:nvSpPr>
        <p:spPr>
          <a:xfrm>
            <a:off x="274334" y="3244504"/>
            <a:ext cx="2152650"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20" name="SmartArt Placeholder 19"/>
          <p:cNvSpPr>
            <a:spLocks noGrp="1"/>
          </p:cNvSpPr>
          <p:nvPr>
            <p:ph type="dgm" sz="quarter" idx="16" hasCustomPrompt="1"/>
          </p:nvPr>
        </p:nvSpPr>
        <p:spPr>
          <a:xfrm>
            <a:off x="2041" y="4564063"/>
            <a:ext cx="2706688" cy="2293937"/>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32" name="Picture Placeholder 31"/>
          <p:cNvSpPr>
            <a:spLocks noGrp="1"/>
          </p:cNvSpPr>
          <p:nvPr>
            <p:ph type="pic" sz="quarter" idx="17" hasCustomPrompt="1"/>
          </p:nvPr>
        </p:nvSpPr>
        <p:spPr>
          <a:xfrm>
            <a:off x="8178470" y="-407"/>
            <a:ext cx="4003675" cy="4564063"/>
          </a:xfrm>
          <a:solidFill>
            <a:schemeClr val="bg1">
              <a:lumMod val="85000"/>
            </a:schemeClr>
          </a:solidFill>
        </p:spPr>
        <p:txBody>
          <a:bodyPr anchor="ctr" anchorCtr="0"/>
          <a:lstStyle>
            <a:lvl1pPr algn="ctr">
              <a:defRPr baseline="0">
                <a:solidFill>
                  <a:schemeClr val="bg1"/>
                </a:solidFill>
              </a:defRPr>
            </a:lvl1pPr>
          </a:lstStyle>
          <a:p>
            <a:r>
              <a:rPr lang="en-IN" dirty="0" smtClean="0"/>
              <a:t>Insert picture here</a:t>
            </a:r>
            <a:endParaRPr lang="en-IN" dirty="0"/>
          </a:p>
        </p:txBody>
      </p:sp>
    </p:spTree>
    <p:extLst>
      <p:ext uri="{BB962C8B-B14F-4D97-AF65-F5344CB8AC3E}">
        <p14:creationId xmlns:p14="http://schemas.microsoft.com/office/powerpoint/2010/main" val="2257946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6_Custom Layout">
    <p:spTree>
      <p:nvGrpSpPr>
        <p:cNvPr id="1" name=""/>
        <p:cNvGrpSpPr/>
        <p:nvPr/>
      </p:nvGrpSpPr>
      <p:grpSpPr>
        <a:xfrm>
          <a:off x="0" y="0"/>
          <a:ext cx="0" cy="0"/>
          <a:chOff x="0" y="0"/>
          <a:chExt cx="0" cy="0"/>
        </a:xfrm>
      </p:grpSpPr>
      <p:sp>
        <p:nvSpPr>
          <p:cNvPr id="20" name="Picture Placeholder 2"/>
          <p:cNvSpPr>
            <a:spLocks noGrp="1"/>
          </p:cNvSpPr>
          <p:nvPr>
            <p:ph type="pic" sz="quarter" idx="39" hasCustomPrompt="1"/>
          </p:nvPr>
        </p:nvSpPr>
        <p:spPr>
          <a:xfrm>
            <a:off x="5462444" y="4557266"/>
            <a:ext cx="6729556" cy="2300734"/>
          </a:xfrm>
          <a:solidFill>
            <a:srgbClr val="483698"/>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14" name="DESIGN"/>
          <p:cNvSpPr txBox="1"/>
          <p:nvPr userDrawn="1"/>
        </p:nvSpPr>
        <p:spPr>
          <a:xfrm>
            <a:off x="6164263" y="965200"/>
            <a:ext cx="1985407"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noAutofit/>
          </a:bodyPr>
          <a:lstStyle>
            <a:lvl1pPr algn="l">
              <a:defRPr sz="3200">
                <a:latin typeface="Helvetica"/>
                <a:ea typeface="Helvetica"/>
                <a:cs typeface="Helvetica"/>
                <a:sym typeface="Helvetica"/>
              </a:defRPr>
            </a:lvl1pPr>
          </a:lstStyle>
          <a:p>
            <a:pPr>
              <a:spcAft>
                <a:spcPts val="600"/>
              </a:spcAft>
            </a:pPr>
            <a:r>
              <a:rPr lang="en-IN" sz="1600" b="1" dirty="0">
                <a:solidFill>
                  <a:schemeClr val="bg1"/>
                </a:solidFill>
                <a:latin typeface="Arial" panose="020B0604020202020204" pitchFamily="34" charset="0"/>
                <a:cs typeface="Arial" panose="020B0604020202020204" pitchFamily="34" charset="0"/>
              </a:rPr>
              <a:t>TEXT </a:t>
            </a:r>
            <a:r>
              <a:rPr lang="en-IN" sz="1600" b="1" dirty="0" smtClean="0">
                <a:solidFill>
                  <a:schemeClr val="bg1"/>
                </a:solidFill>
                <a:latin typeface="Arial" panose="020B0604020202020204" pitchFamily="34" charset="0"/>
                <a:cs typeface="Arial" panose="020B0604020202020204" pitchFamily="34" charset="0"/>
              </a:rPr>
              <a:t>HERE</a:t>
            </a:r>
            <a:endParaRPr lang="en-IN" sz="1600" b="1" dirty="0">
              <a:solidFill>
                <a:schemeClr val="bg1"/>
              </a:solidFill>
              <a:latin typeface="Arial" panose="020B0604020202020204" pitchFamily="34" charset="0"/>
              <a:cs typeface="Arial" panose="020B0604020202020204" pitchFamily="34" charset="0"/>
            </a:endParaRPr>
          </a:p>
        </p:txBody>
      </p:sp>
      <p:sp>
        <p:nvSpPr>
          <p:cNvPr id="16" name="Shape"/>
          <p:cNvSpPr/>
          <p:nvPr userDrawn="1"/>
        </p:nvSpPr>
        <p:spPr>
          <a:xfrm>
            <a:off x="6450038" y="3064632"/>
            <a:ext cx="758869" cy="725873"/>
          </a:xfrm>
          <a:custGeom>
            <a:avLst/>
            <a:gdLst/>
            <a:ahLst/>
            <a:cxnLst>
              <a:cxn ang="0">
                <a:pos x="wd2" y="hd2"/>
              </a:cxn>
              <a:cxn ang="5400000">
                <a:pos x="wd2" y="hd2"/>
              </a:cxn>
              <a:cxn ang="10800000">
                <a:pos x="wd2" y="hd2"/>
              </a:cxn>
              <a:cxn ang="16200000">
                <a:pos x="wd2" y="hd2"/>
              </a:cxn>
            </a:cxnLst>
            <a:rect l="0" t="0" r="r" b="b"/>
            <a:pathLst>
              <a:path w="21600" h="21600" extrusionOk="0">
                <a:moveTo>
                  <a:pt x="19722" y="19636"/>
                </a:moveTo>
                <a:lnTo>
                  <a:pt x="17374" y="19636"/>
                </a:lnTo>
                <a:lnTo>
                  <a:pt x="17374" y="11782"/>
                </a:lnTo>
                <a:lnTo>
                  <a:pt x="3757" y="11782"/>
                </a:lnTo>
                <a:lnTo>
                  <a:pt x="3757" y="19636"/>
                </a:lnTo>
                <a:lnTo>
                  <a:pt x="1878" y="19636"/>
                </a:lnTo>
                <a:lnTo>
                  <a:pt x="1878" y="1964"/>
                </a:lnTo>
                <a:lnTo>
                  <a:pt x="3757" y="1964"/>
                </a:lnTo>
                <a:lnTo>
                  <a:pt x="3757" y="7855"/>
                </a:lnTo>
                <a:lnTo>
                  <a:pt x="14557" y="7855"/>
                </a:lnTo>
                <a:lnTo>
                  <a:pt x="14557" y="1964"/>
                </a:lnTo>
                <a:lnTo>
                  <a:pt x="15496" y="1964"/>
                </a:lnTo>
                <a:lnTo>
                  <a:pt x="19722" y="6382"/>
                </a:lnTo>
                <a:cubicBezTo>
                  <a:pt x="19722" y="6382"/>
                  <a:pt x="19722" y="19636"/>
                  <a:pt x="19722" y="19636"/>
                </a:cubicBezTo>
                <a:close/>
                <a:moveTo>
                  <a:pt x="15496" y="19636"/>
                </a:moveTo>
                <a:lnTo>
                  <a:pt x="5635" y="19636"/>
                </a:lnTo>
                <a:lnTo>
                  <a:pt x="5635" y="13745"/>
                </a:lnTo>
                <a:lnTo>
                  <a:pt x="15496" y="13745"/>
                </a:lnTo>
                <a:cubicBezTo>
                  <a:pt x="15496" y="13745"/>
                  <a:pt x="15496" y="19636"/>
                  <a:pt x="15496" y="19636"/>
                </a:cubicBezTo>
                <a:close/>
                <a:moveTo>
                  <a:pt x="5635" y="1964"/>
                </a:moveTo>
                <a:lnTo>
                  <a:pt x="7514" y="1964"/>
                </a:lnTo>
                <a:lnTo>
                  <a:pt x="7514" y="5891"/>
                </a:lnTo>
                <a:lnTo>
                  <a:pt x="5635" y="5891"/>
                </a:lnTo>
                <a:cubicBezTo>
                  <a:pt x="5635" y="5891"/>
                  <a:pt x="5635" y="1964"/>
                  <a:pt x="5635" y="1964"/>
                </a:cubicBezTo>
                <a:close/>
                <a:moveTo>
                  <a:pt x="9392" y="1964"/>
                </a:moveTo>
                <a:lnTo>
                  <a:pt x="12679" y="1964"/>
                </a:lnTo>
                <a:lnTo>
                  <a:pt x="12679" y="5891"/>
                </a:lnTo>
                <a:lnTo>
                  <a:pt x="9392" y="5891"/>
                </a:lnTo>
                <a:cubicBezTo>
                  <a:pt x="9392" y="5891"/>
                  <a:pt x="9392" y="1964"/>
                  <a:pt x="9392" y="1964"/>
                </a:cubicBezTo>
                <a:close/>
                <a:moveTo>
                  <a:pt x="16435" y="0"/>
                </a:moveTo>
                <a:lnTo>
                  <a:pt x="0" y="0"/>
                </a:lnTo>
                <a:lnTo>
                  <a:pt x="0" y="21600"/>
                </a:lnTo>
                <a:lnTo>
                  <a:pt x="21600" y="21600"/>
                </a:lnTo>
                <a:lnTo>
                  <a:pt x="21600" y="5400"/>
                </a:lnTo>
                <a:cubicBezTo>
                  <a:pt x="21600" y="5400"/>
                  <a:pt x="16435" y="0"/>
                  <a:pt x="16435" y="0"/>
                </a:cubicBezTo>
                <a:close/>
              </a:path>
            </a:pathLst>
          </a:custGeom>
          <a:solidFill>
            <a:schemeClr val="bg1"/>
          </a:solidFill>
          <a:ln w="12700">
            <a:miter lim="400000"/>
          </a:ln>
        </p:spPr>
        <p:txBody>
          <a:bodyPr lIns="35719" tIns="35719" rIns="35719" bIns="35719" anchor="ctr"/>
          <a:lstStyle/>
          <a:p>
            <a:pPr algn="l"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17" name="Text Placeholder 7"/>
          <p:cNvSpPr>
            <a:spLocks noGrp="1"/>
          </p:cNvSpPr>
          <p:nvPr>
            <p:ph type="body" sz="quarter" idx="36"/>
          </p:nvPr>
        </p:nvSpPr>
        <p:spPr>
          <a:xfrm>
            <a:off x="8720730" y="2959335"/>
            <a:ext cx="2479082" cy="13586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1" name="Picture Placeholder 2"/>
          <p:cNvSpPr>
            <a:spLocks noGrp="1"/>
          </p:cNvSpPr>
          <p:nvPr>
            <p:ph type="pic" sz="quarter" idx="40" hasCustomPrompt="1"/>
          </p:nvPr>
        </p:nvSpPr>
        <p:spPr>
          <a:xfrm>
            <a:off x="5462444" y="2292449"/>
            <a:ext cx="2734974" cy="2264818"/>
          </a:xfrm>
          <a:solidFill>
            <a:schemeClr val="accent6"/>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24" name="Text Placeholder 7"/>
          <p:cNvSpPr>
            <a:spLocks noGrp="1"/>
          </p:cNvSpPr>
          <p:nvPr>
            <p:ph type="body" sz="quarter" idx="42"/>
          </p:nvPr>
        </p:nvSpPr>
        <p:spPr>
          <a:xfrm>
            <a:off x="6262219" y="5374222"/>
            <a:ext cx="4937593" cy="759878"/>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25" name="Text Placeholder 20"/>
          <p:cNvSpPr>
            <a:spLocks noGrp="1"/>
          </p:cNvSpPr>
          <p:nvPr>
            <p:ph type="body" sz="quarter" idx="35" hasCustomPrompt="1"/>
          </p:nvPr>
        </p:nvSpPr>
        <p:spPr>
          <a:xfrm>
            <a:off x="5765801" y="948422"/>
            <a:ext cx="2108200" cy="612006"/>
          </a:xfrm>
        </p:spPr>
        <p:txBody>
          <a:bodyPr/>
          <a:lstStyle>
            <a:lvl1pPr marL="0" algn="ctr" defTabSz="914400" rtl="0" eaLnBrk="1" latinLnBrk="0" hangingPunct="1">
              <a:spcAft>
                <a:spcPts val="600"/>
              </a:spcAft>
              <a:defRPr lang="en-IN" sz="1600" b="1" kern="1200" dirty="0">
                <a:solidFill>
                  <a:schemeClr val="tx2"/>
                </a:solidFill>
                <a:latin typeface="+mn-lt"/>
                <a:ea typeface="+mn-ea"/>
                <a:cs typeface="+mn-cs"/>
              </a:defRPr>
            </a:lvl1pPr>
          </a:lstStyle>
          <a:p>
            <a:pPr lvl="0"/>
            <a:r>
              <a:rPr lang="en-US" dirty="0" smtClean="0"/>
              <a:t>TEXT HERE</a:t>
            </a:r>
            <a:endParaRPr lang="en-IN" dirty="0"/>
          </a:p>
        </p:txBody>
      </p:sp>
      <p:pic>
        <p:nvPicPr>
          <p:cNvPr id="33" name="iPhone-6-4,7-inch-Three-colors-Mockup_03.png" descr="iPhone-6-4,7-inch-Three-colors-Mockup_03.png"/>
          <p:cNvPicPr>
            <a:picLocks noChangeAspect="1"/>
          </p:cNvPicPr>
          <p:nvPr userDrawn="1"/>
        </p:nvPicPr>
        <p:blipFill>
          <a:blip r:embed="rId2">
            <a:extLst/>
          </a:blip>
          <a:stretch>
            <a:fillRect/>
          </a:stretch>
        </p:blipFill>
        <p:spPr>
          <a:xfrm>
            <a:off x="789346" y="773980"/>
            <a:ext cx="3083250" cy="5310041"/>
          </a:xfrm>
          <a:prstGeom prst="rect">
            <a:avLst/>
          </a:prstGeom>
          <a:ln w="12700">
            <a:miter lim="400000"/>
          </a:ln>
        </p:spPr>
      </p:pic>
      <p:sp>
        <p:nvSpPr>
          <p:cNvPr id="59" name="Picture Placeholder 2"/>
          <p:cNvSpPr>
            <a:spLocks noGrp="1"/>
          </p:cNvSpPr>
          <p:nvPr>
            <p:ph type="pic" sz="quarter" idx="33" hasCustomPrompt="1"/>
          </p:nvPr>
        </p:nvSpPr>
        <p:spPr>
          <a:xfrm>
            <a:off x="1403350" y="1364172"/>
            <a:ext cx="2330573" cy="4103178"/>
          </a:xfrm>
          <a:prstGeom prst="roundRect">
            <a:avLst>
              <a:gd name="adj" fmla="val 2810"/>
            </a:avLst>
          </a:prstGeo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12" name="Picture Placeholder 2"/>
          <p:cNvSpPr>
            <a:spLocks noGrp="1"/>
          </p:cNvSpPr>
          <p:nvPr>
            <p:ph type="pic" sz="quarter" idx="43" hasCustomPrompt="1"/>
          </p:nvPr>
        </p:nvSpPr>
        <p:spPr>
          <a:xfrm>
            <a:off x="8197417" y="-1"/>
            <a:ext cx="3994583" cy="2292450"/>
          </a:xfrm>
          <a:solidFill>
            <a:schemeClr val="accent1"/>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13" name="Text Placeholder 20"/>
          <p:cNvSpPr>
            <a:spLocks noGrp="1"/>
          </p:cNvSpPr>
          <p:nvPr>
            <p:ph type="body" sz="quarter" idx="44" hasCustomPrompt="1"/>
          </p:nvPr>
        </p:nvSpPr>
        <p:spPr>
          <a:xfrm>
            <a:off x="9018120" y="961905"/>
            <a:ext cx="2108200" cy="612006"/>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29721068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7_Custom Layout">
    <p:spTree>
      <p:nvGrpSpPr>
        <p:cNvPr id="1" name=""/>
        <p:cNvGrpSpPr/>
        <p:nvPr/>
      </p:nvGrpSpPr>
      <p:grpSpPr>
        <a:xfrm>
          <a:off x="0" y="0"/>
          <a:ext cx="0" cy="0"/>
          <a:chOff x="0" y="0"/>
          <a:chExt cx="0" cy="0"/>
        </a:xfrm>
      </p:grpSpPr>
      <p:pic>
        <p:nvPicPr>
          <p:cNvPr id="9" name="iPhone-6-4,7-inch-Three-colors-Mockup_03.png" descr="iPhone-6-4,7-inch-Three-colors-Mockup_03.png"/>
          <p:cNvPicPr>
            <a:picLocks noChangeAspect="1"/>
          </p:cNvPicPr>
          <p:nvPr userDrawn="1"/>
        </p:nvPicPr>
        <p:blipFill>
          <a:blip r:embed="rId2">
            <a:extLst/>
          </a:blip>
          <a:stretch>
            <a:fillRect/>
          </a:stretch>
        </p:blipFill>
        <p:spPr>
          <a:xfrm>
            <a:off x="663033" y="1326302"/>
            <a:ext cx="3735566" cy="6433474"/>
          </a:xfrm>
          <a:prstGeom prst="rect">
            <a:avLst/>
          </a:prstGeom>
          <a:ln w="12700">
            <a:miter lim="400000"/>
          </a:ln>
        </p:spPr>
      </p:pic>
      <p:sp>
        <p:nvSpPr>
          <p:cNvPr id="57" name="Text Placeholder 7"/>
          <p:cNvSpPr>
            <a:spLocks noGrp="1"/>
          </p:cNvSpPr>
          <p:nvPr>
            <p:ph type="body" sz="quarter" idx="36"/>
          </p:nvPr>
        </p:nvSpPr>
        <p:spPr>
          <a:xfrm>
            <a:off x="5467781" y="4280322"/>
            <a:ext cx="5073219"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8" name="Text Placeholder 20"/>
          <p:cNvSpPr>
            <a:spLocks noGrp="1"/>
          </p:cNvSpPr>
          <p:nvPr>
            <p:ph type="body" sz="quarter" idx="37" hasCustomPrompt="1"/>
          </p:nvPr>
        </p:nvSpPr>
        <p:spPr>
          <a:xfrm>
            <a:off x="5467781" y="1335088"/>
            <a:ext cx="5073219" cy="41793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7" name="Picture Placeholder 2"/>
          <p:cNvSpPr>
            <a:spLocks noGrp="1"/>
          </p:cNvSpPr>
          <p:nvPr>
            <p:ph type="pic" sz="quarter" idx="33" hasCustomPrompt="1"/>
          </p:nvPr>
        </p:nvSpPr>
        <p:spPr>
          <a:xfrm>
            <a:off x="1420397" y="2057401"/>
            <a:ext cx="2804469" cy="4961460"/>
          </a:xfrm>
          <a:prstGeom prst="roundRect">
            <a:avLst>
              <a:gd name="adj" fmla="val 2810"/>
            </a:avLst>
          </a:prstGeo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81234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8_Custom Layout">
    <p:spTree>
      <p:nvGrpSpPr>
        <p:cNvPr id="1" name=""/>
        <p:cNvGrpSpPr/>
        <p:nvPr/>
      </p:nvGrpSpPr>
      <p:grpSpPr>
        <a:xfrm>
          <a:off x="0" y="0"/>
          <a:ext cx="0" cy="0"/>
          <a:chOff x="0" y="0"/>
          <a:chExt cx="0" cy="0"/>
        </a:xfrm>
      </p:grpSpPr>
      <p:grpSp>
        <p:nvGrpSpPr>
          <p:cNvPr id="12" name="Group"/>
          <p:cNvGrpSpPr/>
          <p:nvPr userDrawn="1"/>
        </p:nvGrpSpPr>
        <p:grpSpPr>
          <a:xfrm>
            <a:off x="669629" y="961905"/>
            <a:ext cx="4054771" cy="5214758"/>
            <a:chOff x="0" y="0"/>
            <a:chExt cx="7994947" cy="10282140"/>
          </a:xfrm>
        </p:grpSpPr>
        <p:pic>
          <p:nvPicPr>
            <p:cNvPr id="13" name="iPad Air 2 FRONT.png" descr="iPad Air 2 FRONT.png"/>
            <p:cNvPicPr>
              <a:picLocks noChangeAspect="1"/>
            </p:cNvPicPr>
            <p:nvPr/>
          </p:nvPicPr>
          <p:blipFill>
            <a:blip r:embed="rId2">
              <a:extLst/>
            </a:blip>
            <a:stretch>
              <a:fillRect/>
            </a:stretch>
          </p:blipFill>
          <p:spPr>
            <a:xfrm>
              <a:off x="0" y="0"/>
              <a:ext cx="7994948" cy="10282141"/>
            </a:xfrm>
            <a:prstGeom prst="rect">
              <a:avLst/>
            </a:prstGeom>
            <a:ln w="12700" cap="flat">
              <a:noFill/>
              <a:miter lim="400000"/>
            </a:ln>
            <a:effectLst/>
          </p:spPr>
        </p:pic>
        <p:pic>
          <p:nvPicPr>
            <p:cNvPr id="15" name="iPad Air 2 FRONTa.png" descr="iPad Air 2 FRONTa.png"/>
            <p:cNvPicPr>
              <a:picLocks noChangeAspect="1"/>
            </p:cNvPicPr>
            <p:nvPr/>
          </p:nvPicPr>
          <p:blipFill>
            <a:blip r:embed="rId3">
              <a:extLst/>
            </a:blip>
            <a:stretch>
              <a:fillRect/>
            </a:stretch>
          </p:blipFill>
          <p:spPr>
            <a:xfrm>
              <a:off x="0" y="0"/>
              <a:ext cx="7994948" cy="10282141"/>
            </a:xfrm>
            <a:prstGeom prst="rect">
              <a:avLst/>
            </a:prstGeom>
            <a:ln w="12700" cap="flat">
              <a:noFill/>
              <a:miter lim="400000"/>
            </a:ln>
            <a:effectLst/>
          </p:spPr>
        </p:pic>
        <p:sp>
          <p:nvSpPr>
            <p:cNvPr id="18" name="Rectangle"/>
            <p:cNvSpPr/>
            <p:nvPr/>
          </p:nvSpPr>
          <p:spPr>
            <a:xfrm>
              <a:off x="824147" y="923700"/>
              <a:ext cx="6300155" cy="8399866"/>
            </a:xfrm>
            <a:prstGeom prst="rect">
              <a:avLst/>
            </a:prstGeom>
            <a:gradFill flip="none" rotWithShape="1">
              <a:gsLst>
                <a:gs pos="0">
                  <a:srgbClr val="51A7F9"/>
                </a:gs>
                <a:gs pos="100000">
                  <a:srgbClr val="0365C0"/>
                </a:gs>
              </a:gsLst>
              <a:lin ang="5400000" scaled="0"/>
            </a:gradFill>
            <a:ln w="25400" cap="flat">
              <a:solidFill>
                <a:srgbClr val="404C55"/>
              </a:solidFill>
              <a:prstDash val="solid"/>
              <a:round/>
            </a:ln>
            <a:effectLst/>
          </p:spPr>
          <p:txBody>
            <a:bodyPr wrap="square" lIns="35719" tIns="35719" rIns="35719" bIns="35719" numCol="1" anchor="ctr">
              <a:noAutofit/>
            </a:bodyPr>
            <a:lstStyle/>
            <a:p>
              <a:pPr defTabSz="292100">
                <a:defRPr sz="3200" b="0">
                  <a:solidFill>
                    <a:srgbClr val="FFFFFF"/>
                  </a:solidFill>
                  <a:latin typeface="Helvetica Light"/>
                  <a:ea typeface="Helvetica Light"/>
                  <a:cs typeface="Helvetica Light"/>
                  <a:sym typeface="Helvetica Light"/>
                </a:defRPr>
              </a:pPr>
              <a:endParaRPr sz="1600"/>
            </a:p>
          </p:txBody>
        </p:sp>
      </p:grpSp>
      <p:sp>
        <p:nvSpPr>
          <p:cNvPr id="20" name="Picture Placeholder 2"/>
          <p:cNvSpPr>
            <a:spLocks noGrp="1"/>
          </p:cNvSpPr>
          <p:nvPr>
            <p:ph type="pic" sz="quarter" idx="39" hasCustomPrompt="1"/>
          </p:nvPr>
        </p:nvSpPr>
        <p:spPr>
          <a:xfrm>
            <a:off x="5462444" y="4557266"/>
            <a:ext cx="6729556" cy="2300734"/>
          </a:xfrm>
          <a:solidFill>
            <a:schemeClr val="accent1"/>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14" name="DESIGN"/>
          <p:cNvSpPr txBox="1"/>
          <p:nvPr userDrawn="1"/>
        </p:nvSpPr>
        <p:spPr>
          <a:xfrm>
            <a:off x="6164263" y="965200"/>
            <a:ext cx="1985407"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noAutofit/>
          </a:bodyPr>
          <a:lstStyle>
            <a:lvl1pPr algn="l">
              <a:defRPr sz="3200">
                <a:latin typeface="Helvetica"/>
                <a:ea typeface="Helvetica"/>
                <a:cs typeface="Helvetica"/>
                <a:sym typeface="Helvetica"/>
              </a:defRPr>
            </a:lvl1pPr>
          </a:lstStyle>
          <a:p>
            <a:pPr>
              <a:spcAft>
                <a:spcPts val="600"/>
              </a:spcAft>
            </a:pPr>
            <a:r>
              <a:rPr lang="en-IN" sz="1600" b="1" dirty="0">
                <a:solidFill>
                  <a:schemeClr val="bg1"/>
                </a:solidFill>
                <a:latin typeface="Arial" panose="020B0604020202020204" pitchFamily="34" charset="0"/>
                <a:cs typeface="Arial" panose="020B0604020202020204" pitchFamily="34" charset="0"/>
              </a:rPr>
              <a:t>TEXT </a:t>
            </a:r>
            <a:r>
              <a:rPr lang="en-IN" sz="1600" b="1" dirty="0" smtClean="0">
                <a:solidFill>
                  <a:schemeClr val="bg1"/>
                </a:solidFill>
                <a:latin typeface="Arial" panose="020B0604020202020204" pitchFamily="34" charset="0"/>
                <a:cs typeface="Arial" panose="020B0604020202020204" pitchFamily="34" charset="0"/>
              </a:rPr>
              <a:t>HERE</a:t>
            </a:r>
            <a:endParaRPr lang="en-IN" sz="1600" b="1" dirty="0">
              <a:solidFill>
                <a:schemeClr val="bg1"/>
              </a:solidFill>
              <a:latin typeface="Arial" panose="020B0604020202020204" pitchFamily="34" charset="0"/>
              <a:cs typeface="Arial" panose="020B0604020202020204" pitchFamily="34" charset="0"/>
            </a:endParaRPr>
          </a:p>
        </p:txBody>
      </p:sp>
      <p:sp>
        <p:nvSpPr>
          <p:cNvPr id="16" name="Shape"/>
          <p:cNvSpPr/>
          <p:nvPr userDrawn="1"/>
        </p:nvSpPr>
        <p:spPr>
          <a:xfrm>
            <a:off x="6450038" y="3064632"/>
            <a:ext cx="758869" cy="725873"/>
          </a:xfrm>
          <a:custGeom>
            <a:avLst/>
            <a:gdLst/>
            <a:ahLst/>
            <a:cxnLst>
              <a:cxn ang="0">
                <a:pos x="wd2" y="hd2"/>
              </a:cxn>
              <a:cxn ang="5400000">
                <a:pos x="wd2" y="hd2"/>
              </a:cxn>
              <a:cxn ang="10800000">
                <a:pos x="wd2" y="hd2"/>
              </a:cxn>
              <a:cxn ang="16200000">
                <a:pos x="wd2" y="hd2"/>
              </a:cxn>
            </a:cxnLst>
            <a:rect l="0" t="0" r="r" b="b"/>
            <a:pathLst>
              <a:path w="21600" h="21600" extrusionOk="0">
                <a:moveTo>
                  <a:pt x="19722" y="19636"/>
                </a:moveTo>
                <a:lnTo>
                  <a:pt x="17374" y="19636"/>
                </a:lnTo>
                <a:lnTo>
                  <a:pt x="17374" y="11782"/>
                </a:lnTo>
                <a:lnTo>
                  <a:pt x="3757" y="11782"/>
                </a:lnTo>
                <a:lnTo>
                  <a:pt x="3757" y="19636"/>
                </a:lnTo>
                <a:lnTo>
                  <a:pt x="1878" y="19636"/>
                </a:lnTo>
                <a:lnTo>
                  <a:pt x="1878" y="1964"/>
                </a:lnTo>
                <a:lnTo>
                  <a:pt x="3757" y="1964"/>
                </a:lnTo>
                <a:lnTo>
                  <a:pt x="3757" y="7855"/>
                </a:lnTo>
                <a:lnTo>
                  <a:pt x="14557" y="7855"/>
                </a:lnTo>
                <a:lnTo>
                  <a:pt x="14557" y="1964"/>
                </a:lnTo>
                <a:lnTo>
                  <a:pt x="15496" y="1964"/>
                </a:lnTo>
                <a:lnTo>
                  <a:pt x="19722" y="6382"/>
                </a:lnTo>
                <a:cubicBezTo>
                  <a:pt x="19722" y="6382"/>
                  <a:pt x="19722" y="19636"/>
                  <a:pt x="19722" y="19636"/>
                </a:cubicBezTo>
                <a:close/>
                <a:moveTo>
                  <a:pt x="15496" y="19636"/>
                </a:moveTo>
                <a:lnTo>
                  <a:pt x="5635" y="19636"/>
                </a:lnTo>
                <a:lnTo>
                  <a:pt x="5635" y="13745"/>
                </a:lnTo>
                <a:lnTo>
                  <a:pt x="15496" y="13745"/>
                </a:lnTo>
                <a:cubicBezTo>
                  <a:pt x="15496" y="13745"/>
                  <a:pt x="15496" y="19636"/>
                  <a:pt x="15496" y="19636"/>
                </a:cubicBezTo>
                <a:close/>
                <a:moveTo>
                  <a:pt x="5635" y="1964"/>
                </a:moveTo>
                <a:lnTo>
                  <a:pt x="7514" y="1964"/>
                </a:lnTo>
                <a:lnTo>
                  <a:pt x="7514" y="5891"/>
                </a:lnTo>
                <a:lnTo>
                  <a:pt x="5635" y="5891"/>
                </a:lnTo>
                <a:cubicBezTo>
                  <a:pt x="5635" y="5891"/>
                  <a:pt x="5635" y="1964"/>
                  <a:pt x="5635" y="1964"/>
                </a:cubicBezTo>
                <a:close/>
                <a:moveTo>
                  <a:pt x="9392" y="1964"/>
                </a:moveTo>
                <a:lnTo>
                  <a:pt x="12679" y="1964"/>
                </a:lnTo>
                <a:lnTo>
                  <a:pt x="12679" y="5891"/>
                </a:lnTo>
                <a:lnTo>
                  <a:pt x="9392" y="5891"/>
                </a:lnTo>
                <a:cubicBezTo>
                  <a:pt x="9392" y="5891"/>
                  <a:pt x="9392" y="1964"/>
                  <a:pt x="9392" y="1964"/>
                </a:cubicBezTo>
                <a:close/>
                <a:moveTo>
                  <a:pt x="16435" y="0"/>
                </a:moveTo>
                <a:lnTo>
                  <a:pt x="0" y="0"/>
                </a:lnTo>
                <a:lnTo>
                  <a:pt x="0" y="21600"/>
                </a:lnTo>
                <a:lnTo>
                  <a:pt x="21600" y="21600"/>
                </a:lnTo>
                <a:lnTo>
                  <a:pt x="21600" y="5400"/>
                </a:lnTo>
                <a:cubicBezTo>
                  <a:pt x="21600" y="5400"/>
                  <a:pt x="16435" y="0"/>
                  <a:pt x="16435" y="0"/>
                </a:cubicBezTo>
                <a:close/>
              </a:path>
            </a:pathLst>
          </a:custGeom>
          <a:solidFill>
            <a:schemeClr val="bg1"/>
          </a:solidFill>
          <a:ln w="12700">
            <a:miter lim="400000"/>
          </a:ln>
        </p:spPr>
        <p:txBody>
          <a:bodyPr lIns="35719" tIns="35719" rIns="35719" bIns="35719" anchor="ctr"/>
          <a:lstStyle/>
          <a:p>
            <a:pPr algn="l"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17" name="Text Placeholder 7"/>
          <p:cNvSpPr>
            <a:spLocks noGrp="1"/>
          </p:cNvSpPr>
          <p:nvPr>
            <p:ph type="body" sz="quarter" idx="36"/>
          </p:nvPr>
        </p:nvSpPr>
        <p:spPr>
          <a:xfrm>
            <a:off x="8720730" y="2959335"/>
            <a:ext cx="2479082" cy="13586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1" name="Picture Placeholder 2"/>
          <p:cNvSpPr>
            <a:spLocks noGrp="1"/>
          </p:cNvSpPr>
          <p:nvPr>
            <p:ph type="pic" sz="quarter" idx="40" hasCustomPrompt="1"/>
          </p:nvPr>
        </p:nvSpPr>
        <p:spPr>
          <a:xfrm>
            <a:off x="5462444" y="2292449"/>
            <a:ext cx="2734974" cy="2264818"/>
          </a:xfrm>
          <a:solidFill>
            <a:schemeClr val="accent2"/>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24" name="Text Placeholder 7"/>
          <p:cNvSpPr>
            <a:spLocks noGrp="1"/>
          </p:cNvSpPr>
          <p:nvPr>
            <p:ph type="body" sz="quarter" idx="42"/>
          </p:nvPr>
        </p:nvSpPr>
        <p:spPr>
          <a:xfrm>
            <a:off x="6262219" y="5374222"/>
            <a:ext cx="4937593" cy="759878"/>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25" name="Text Placeholder 20"/>
          <p:cNvSpPr>
            <a:spLocks noGrp="1"/>
          </p:cNvSpPr>
          <p:nvPr>
            <p:ph type="body" sz="quarter" idx="35" hasCustomPrompt="1"/>
          </p:nvPr>
        </p:nvSpPr>
        <p:spPr>
          <a:xfrm>
            <a:off x="5765801" y="948422"/>
            <a:ext cx="2108200" cy="612006"/>
          </a:xfrm>
        </p:spPr>
        <p:txBody>
          <a:bodyPr/>
          <a:lstStyle>
            <a:lvl1pPr marL="0" algn="ctr" defTabSz="914400" rtl="0" eaLnBrk="1" latinLnBrk="0" hangingPunct="1">
              <a:spcAft>
                <a:spcPts val="600"/>
              </a:spcAft>
              <a:defRPr lang="en-IN" sz="1600" b="1" kern="1200" dirty="0">
                <a:solidFill>
                  <a:schemeClr val="tx2"/>
                </a:solidFill>
                <a:latin typeface="+mn-lt"/>
                <a:ea typeface="+mn-ea"/>
                <a:cs typeface="+mn-cs"/>
              </a:defRPr>
            </a:lvl1pPr>
          </a:lstStyle>
          <a:p>
            <a:pPr lvl="0"/>
            <a:r>
              <a:rPr lang="en-US" dirty="0" smtClean="0"/>
              <a:t>TEXT HERE</a:t>
            </a:r>
            <a:endParaRPr lang="en-IN" dirty="0"/>
          </a:p>
        </p:txBody>
      </p:sp>
      <p:sp>
        <p:nvSpPr>
          <p:cNvPr id="59" name="Picture Placeholder 2"/>
          <p:cNvSpPr>
            <a:spLocks noGrp="1"/>
          </p:cNvSpPr>
          <p:nvPr>
            <p:ph type="pic" sz="quarter" idx="33" hasCustomPrompt="1"/>
          </p:nvPr>
        </p:nvSpPr>
        <p:spPr>
          <a:xfrm>
            <a:off x="1041400" y="1388534"/>
            <a:ext cx="3293533" cy="4343400"/>
          </a:xfrm>
          <a:prstGeom prst="roundRect">
            <a:avLst>
              <a:gd name="adj" fmla="val 2810"/>
            </a:avLst>
          </a:prstGeo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
        <p:nvSpPr>
          <p:cNvPr id="22" name="Picture Placeholder 2"/>
          <p:cNvSpPr>
            <a:spLocks noGrp="1"/>
          </p:cNvSpPr>
          <p:nvPr>
            <p:ph type="pic" sz="quarter" idx="43" hasCustomPrompt="1"/>
          </p:nvPr>
        </p:nvSpPr>
        <p:spPr>
          <a:xfrm>
            <a:off x="8197417" y="-1"/>
            <a:ext cx="3994583" cy="2292450"/>
          </a:xfrm>
          <a:solidFill>
            <a:schemeClr val="accent6"/>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 </a:t>
            </a:r>
          </a:p>
        </p:txBody>
      </p:sp>
      <p:sp>
        <p:nvSpPr>
          <p:cNvPr id="23" name="Text Placeholder 20"/>
          <p:cNvSpPr>
            <a:spLocks noGrp="1"/>
          </p:cNvSpPr>
          <p:nvPr>
            <p:ph type="body" sz="quarter" idx="44" hasCustomPrompt="1"/>
          </p:nvPr>
        </p:nvSpPr>
        <p:spPr>
          <a:xfrm>
            <a:off x="9018120" y="961905"/>
            <a:ext cx="2108200" cy="612006"/>
          </a:xfrm>
        </p:spPr>
        <p:txBody>
          <a:bodyPr/>
          <a:lstStyle>
            <a:lvl1pPr marL="0" algn="ctr" defTabSz="914400" rtl="0" eaLnBrk="1" latinLnBrk="0" hangingPunct="1">
              <a:spcAft>
                <a:spcPts val="600"/>
              </a:spcAft>
              <a:defRPr lang="en-IN" sz="1600" b="1" kern="1200" dirty="0">
                <a:solidFill>
                  <a:schemeClr val="bg1"/>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735073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Conte_Heading">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995363" y="1381305"/>
            <a:ext cx="4046253" cy="1615895"/>
          </a:xfrm>
        </p:spPr>
        <p:txBody>
          <a:bodyPr/>
          <a:lstStyle>
            <a:lvl1pPr algn="l">
              <a:defRPr sz="4000">
                <a:solidFill>
                  <a:schemeClr val="tx2"/>
                </a:solidFill>
              </a:defRPr>
            </a:lvl1pPr>
          </a:lstStyle>
          <a:p>
            <a:r>
              <a:rPr lang="en-US" dirty="0" smtClean="0"/>
              <a:t>Insert title here</a:t>
            </a:r>
            <a:endParaRPr lang="en-US" dirty="0"/>
          </a:p>
        </p:txBody>
      </p:sp>
      <p:sp>
        <p:nvSpPr>
          <p:cNvPr id="15" name="Text Placeholder 20"/>
          <p:cNvSpPr>
            <a:spLocks noGrp="1"/>
          </p:cNvSpPr>
          <p:nvPr>
            <p:ph type="body" sz="quarter" idx="35" hasCustomPrompt="1"/>
          </p:nvPr>
        </p:nvSpPr>
        <p:spPr>
          <a:xfrm>
            <a:off x="995363" y="970972"/>
            <a:ext cx="4046253" cy="379294"/>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7" name="Freeform 6"/>
          <p:cNvSpPr>
            <a:spLocks noEditPoints="1"/>
          </p:cNvSpPr>
          <p:nvPr userDrawn="1"/>
        </p:nvSpPr>
        <p:spPr bwMode="gray">
          <a:xfrm>
            <a:off x="1003201" y="6440733"/>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bwMode="auto">
          <a:xfrm>
            <a:off x="1829581" y="6440732"/>
            <a:ext cx="58665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Arial" panose="020B0604020202020204" pitchFamily="34" charset="0"/>
                <a:ea typeface="+mn-ea"/>
                <a:cs typeface="Arial" panose="020B0604020202020204" pitchFamily="34" charset="0"/>
                <a:sym typeface="Gill San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9" name="Shape 8"/>
          <p:cNvSpPr txBox="1">
            <a:spLocks/>
          </p:cNvSpPr>
          <p:nvPr userDrawn="1"/>
        </p:nvSpPr>
        <p:spPr bwMode="gray">
          <a:xfrm>
            <a:off x="10739438" y="6440733"/>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AABA78-D716-4F93-8931-DFCCF645D35D}" type="slidenum">
              <a:rPr lang="en-US" sz="1000" smtClean="0">
                <a:solidFill>
                  <a:schemeClr val="tx2"/>
                </a:solidFill>
                <a:latin typeface="+mn-lt"/>
                <a:ea typeface="Arial"/>
                <a:cs typeface="Arial" panose="020B0604020202020204" pitchFamily="34" charset="0"/>
              </a:rP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0267693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Conte_Heading">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95363" y="965201"/>
            <a:ext cx="10204450" cy="357188"/>
          </a:xfrm>
        </p:spPr>
        <p:txBody>
          <a:bodyPr/>
          <a:lstStyle>
            <a:lvl1pPr algn="l">
              <a:defRPr sz="4000">
                <a:solidFill>
                  <a:schemeClr val="tx2"/>
                </a:solidFill>
              </a:defRPr>
            </a:lvl1pPr>
          </a:lstStyle>
          <a:p>
            <a:r>
              <a:rPr lang="en-US" dirty="0" smtClean="0"/>
              <a:t>Insert title here</a:t>
            </a:r>
            <a:endParaRPr lang="en-US" dirty="0"/>
          </a:p>
        </p:txBody>
      </p:sp>
      <p:sp>
        <p:nvSpPr>
          <p:cNvPr id="5" name="Text Placeholder 7"/>
          <p:cNvSpPr>
            <a:spLocks noGrp="1"/>
          </p:cNvSpPr>
          <p:nvPr>
            <p:ph type="body" sz="quarter" idx="36"/>
          </p:nvPr>
        </p:nvSpPr>
        <p:spPr>
          <a:xfrm>
            <a:off x="1004507" y="1692570"/>
            <a:ext cx="5073219" cy="819565"/>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9" name="Freeform 8"/>
          <p:cNvSpPr>
            <a:spLocks noEditPoints="1"/>
          </p:cNvSpPr>
          <p:nvPr userDrawn="1"/>
        </p:nvSpPr>
        <p:spPr bwMode="gray">
          <a:xfrm>
            <a:off x="1003201" y="6440733"/>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userDrawn="1"/>
        </p:nvSpPr>
        <p:spPr bwMode="auto">
          <a:xfrm>
            <a:off x="1829581" y="6440732"/>
            <a:ext cx="58665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Arial" panose="020B0604020202020204" pitchFamily="34" charset="0"/>
                <a:ea typeface="+mn-ea"/>
                <a:cs typeface="Arial" panose="020B0604020202020204" pitchFamily="34" charset="0"/>
                <a:sym typeface="Gill San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11" name="Shape 8"/>
          <p:cNvSpPr txBox="1">
            <a:spLocks/>
          </p:cNvSpPr>
          <p:nvPr userDrawn="1"/>
        </p:nvSpPr>
        <p:spPr bwMode="gray">
          <a:xfrm>
            <a:off x="10739438" y="6440733"/>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AABA78-D716-4F93-8931-DFCCF645D35D}" type="slidenum">
              <a:rPr lang="en-US" sz="1000" smtClean="0">
                <a:solidFill>
                  <a:schemeClr val="tx2"/>
                </a:solidFill>
                <a:latin typeface="+mn-lt"/>
                <a:ea typeface="Arial"/>
                <a:cs typeface="Arial" panose="020B0604020202020204" pitchFamily="34" charset="0"/>
              </a:rP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4953205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6" name="Freeform 19"/>
          <p:cNvSpPr>
            <a:spLocks noChangeAspect="1" noEditPoints="1"/>
          </p:cNvSpPr>
          <p:nvPr userDrawn="1"/>
        </p:nvSpPr>
        <p:spPr bwMode="gray">
          <a:xfrm>
            <a:off x="99561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Text Placeholder 2"/>
          <p:cNvSpPr>
            <a:spLocks noGrp="1"/>
          </p:cNvSpPr>
          <p:nvPr>
            <p:ph type="body" sz="quarter" idx="13" hasCustomPrompt="1"/>
          </p:nvPr>
        </p:nvSpPr>
        <p:spPr bwMode="auto">
          <a:xfrm>
            <a:off x="995613" y="4849395"/>
            <a:ext cx="7851751" cy="155939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smtClean="0"/>
              <a:t>The information contained herein is of a general nature and is not intended to address the circumstances of any particular individual or entity. Although we </a:t>
            </a:r>
            <a:r>
              <a:rPr lang="en-US" dirty="0" err="1" smtClean="0"/>
              <a:t>endeavour</a:t>
            </a:r>
            <a:r>
              <a:rPr lang="en-US" dirty="0" smtClean="0"/>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lvl="0"/>
            <a:r>
              <a:rPr lang="en-US" dirty="0" smtClean="0"/>
              <a:t>© 2018 KPMG LLP, a Canadian limited liability partnership and a member firm of the KPMG network of independent member firms affiliated with KPMG International Cooperative (“KPMG International”), a Swiss entity. All rights reserved. XXXXX</a:t>
            </a:r>
          </a:p>
          <a:p>
            <a:pPr lvl="0"/>
            <a:r>
              <a:rPr lang="en-US" dirty="0" smtClean="0"/>
              <a:t>The KPMG name and logo are registered trademarks or trademarks of KPMG International.</a:t>
            </a:r>
          </a:p>
        </p:txBody>
      </p:sp>
      <p:sp>
        <p:nvSpPr>
          <p:cNvPr id="34" name="Rectangle 33">
            <a:hlinkClick r:id="rId2"/>
          </p:cNvPr>
          <p:cNvSpPr>
            <a:spLocks noChangeArrowheads="1"/>
          </p:cNvSpPr>
          <p:nvPr userDrawn="1"/>
        </p:nvSpPr>
        <p:spPr bwMode="gray">
          <a:xfrm>
            <a:off x="995613" y="3806667"/>
            <a:ext cx="1752293" cy="184666"/>
          </a:xfrm>
          <a:prstGeom prst="rect">
            <a:avLst/>
          </a:prstGeom>
          <a:noFill/>
          <a:ln w="9525">
            <a:noFill/>
            <a:miter lim="800000"/>
            <a:headEnd/>
            <a:tailEnd/>
          </a:ln>
          <a:effectLst/>
        </p:spPr>
        <p:txBody>
          <a:bodyPr wrap="square" lIns="0" tIns="0" rIns="0" bIns="0" anchor="ctr">
            <a:spAutoFit/>
          </a:bodyPr>
          <a:lstStyle/>
          <a:p>
            <a:pPr>
              <a:defRPr/>
            </a:pPr>
            <a:r>
              <a:rPr lang="en-CA" sz="1200" b="1" i="0" kern="0" dirty="0" err="1" smtClean="0">
                <a:solidFill>
                  <a:schemeClr val="tx2"/>
                </a:solidFill>
                <a:latin typeface="+mn-lt"/>
                <a:ea typeface="Times New Roman" pitchFamily="18" charset="0"/>
                <a:cs typeface="Univers for KPMG"/>
              </a:rPr>
              <a:t>kpmg.ca</a:t>
            </a:r>
            <a:endParaRPr lang="en-CA" sz="1200" b="1" i="0" kern="0" dirty="0">
              <a:solidFill>
                <a:schemeClr val="tx2"/>
              </a:solidFill>
              <a:latin typeface="+mn-lt"/>
              <a:cs typeface="Univers for KPMG"/>
            </a:endParaRPr>
          </a:p>
        </p:txBody>
      </p:sp>
      <p:grpSp>
        <p:nvGrpSpPr>
          <p:cNvPr id="46" name="Group 45"/>
          <p:cNvGrpSpPr/>
          <p:nvPr userDrawn="1"/>
        </p:nvGrpSpPr>
        <p:grpSpPr>
          <a:xfrm>
            <a:off x="998114" y="4238146"/>
            <a:ext cx="1291061" cy="302290"/>
            <a:chOff x="4019550" y="3725860"/>
            <a:chExt cx="2101851" cy="492128"/>
          </a:xfrm>
        </p:grpSpPr>
        <p:grpSp>
          <p:nvGrpSpPr>
            <p:cNvPr id="47" name="Group 46"/>
            <p:cNvGrpSpPr/>
            <p:nvPr/>
          </p:nvGrpSpPr>
          <p:grpSpPr>
            <a:xfrm>
              <a:off x="5102223" y="3725860"/>
              <a:ext cx="477837" cy="492125"/>
              <a:chOff x="5102223" y="3725860"/>
              <a:chExt cx="477837" cy="492125"/>
            </a:xfrm>
          </p:grpSpPr>
          <p:sp>
            <p:nvSpPr>
              <p:cNvPr id="59" name="Freeform 6">
                <a:hlinkClick r:id="rId3"/>
              </p:cNvPr>
              <p:cNvSpPr>
                <a:spLocks/>
              </p:cNvSpPr>
              <p:nvPr/>
            </p:nvSpPr>
            <p:spPr bwMode="auto">
              <a:xfrm>
                <a:off x="5102223" y="3725860"/>
                <a:ext cx="477837" cy="492125"/>
              </a:xfrm>
              <a:custGeom>
                <a:avLst/>
                <a:gdLst>
                  <a:gd name="T0" fmla="*/ 118 w 127"/>
                  <a:gd name="T1" fmla="*/ 0 h 128"/>
                  <a:gd name="T2" fmla="*/ 9 w 127"/>
                  <a:gd name="T3" fmla="*/ 0 h 128"/>
                  <a:gd name="T4" fmla="*/ 0 w 127"/>
                  <a:gd name="T5" fmla="*/ 10 h 128"/>
                  <a:gd name="T6" fmla="*/ 0 w 127"/>
                  <a:gd name="T7" fmla="*/ 119 h 128"/>
                  <a:gd name="T8" fmla="*/ 9 w 127"/>
                  <a:gd name="T9" fmla="*/ 128 h 128"/>
                  <a:gd name="T10" fmla="*/ 118 w 127"/>
                  <a:gd name="T11" fmla="*/ 128 h 128"/>
                  <a:gd name="T12" fmla="*/ 127 w 127"/>
                  <a:gd name="T13" fmla="*/ 119 h 128"/>
                  <a:gd name="T14" fmla="*/ 127 w 127"/>
                  <a:gd name="T15" fmla="*/ 10 h 128"/>
                  <a:gd name="T16" fmla="*/ 118 w 127"/>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7" y="124"/>
                      <a:pt x="127" y="119"/>
                    </a:cubicBezTo>
                    <a:cubicBezTo>
                      <a:pt x="127" y="10"/>
                      <a:pt x="127" y="10"/>
                      <a:pt x="127" y="10"/>
                    </a:cubicBezTo>
                    <a:cubicBezTo>
                      <a:pt x="127" y="5"/>
                      <a:pt x="123" y="0"/>
                      <a:pt x="118" y="0"/>
                    </a:cubicBezTo>
                  </a:path>
                </a:pathLst>
              </a:custGeom>
              <a:solidFill>
                <a:srgbClr val="E53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 name="Freeform 7">
                <a:hlinkClick r:id="rId3"/>
              </p:cNvPr>
              <p:cNvSpPr>
                <a:spLocks noEditPoints="1"/>
              </p:cNvSpPr>
              <p:nvPr/>
            </p:nvSpPr>
            <p:spPr bwMode="auto">
              <a:xfrm>
                <a:off x="5187950" y="3849688"/>
                <a:ext cx="315913" cy="246063"/>
              </a:xfrm>
              <a:custGeom>
                <a:avLst/>
                <a:gdLst>
                  <a:gd name="T0" fmla="*/ 30 w 84"/>
                  <a:gd name="T1" fmla="*/ 46 h 64"/>
                  <a:gd name="T2" fmla="*/ 30 w 84"/>
                  <a:gd name="T3" fmla="*/ 18 h 64"/>
                  <a:gd name="T4" fmla="*/ 54 w 84"/>
                  <a:gd name="T5" fmla="*/ 32 h 64"/>
                  <a:gd name="T6" fmla="*/ 30 w 84"/>
                  <a:gd name="T7" fmla="*/ 46 h 64"/>
                  <a:gd name="T8" fmla="*/ 71 w 84"/>
                  <a:gd name="T9" fmla="*/ 0 h 64"/>
                  <a:gd name="T10" fmla="*/ 12 w 84"/>
                  <a:gd name="T11" fmla="*/ 0 h 64"/>
                  <a:gd name="T12" fmla="*/ 0 w 84"/>
                  <a:gd name="T13" fmla="*/ 13 h 64"/>
                  <a:gd name="T14" fmla="*/ 0 w 84"/>
                  <a:gd name="T15" fmla="*/ 51 h 64"/>
                  <a:gd name="T16" fmla="*/ 12 w 84"/>
                  <a:gd name="T17" fmla="*/ 64 h 64"/>
                  <a:gd name="T18" fmla="*/ 71 w 84"/>
                  <a:gd name="T19" fmla="*/ 64 h 64"/>
                  <a:gd name="T20" fmla="*/ 84 w 84"/>
                  <a:gd name="T21" fmla="*/ 51 h 64"/>
                  <a:gd name="T22" fmla="*/ 84 w 84"/>
                  <a:gd name="T23" fmla="*/ 13 h 64"/>
                  <a:gd name="T24" fmla="*/ 71 w 8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4">
                    <a:moveTo>
                      <a:pt x="30" y="46"/>
                    </a:moveTo>
                    <a:cubicBezTo>
                      <a:pt x="30" y="18"/>
                      <a:pt x="30" y="18"/>
                      <a:pt x="30" y="18"/>
                    </a:cubicBezTo>
                    <a:cubicBezTo>
                      <a:pt x="54" y="32"/>
                      <a:pt x="54" y="32"/>
                      <a:pt x="54" y="32"/>
                    </a:cubicBezTo>
                    <a:lnTo>
                      <a:pt x="30" y="46"/>
                    </a:lnTo>
                    <a:close/>
                    <a:moveTo>
                      <a:pt x="71" y="0"/>
                    </a:moveTo>
                    <a:cubicBezTo>
                      <a:pt x="12" y="0"/>
                      <a:pt x="12" y="0"/>
                      <a:pt x="12" y="0"/>
                    </a:cubicBezTo>
                    <a:cubicBezTo>
                      <a:pt x="5" y="0"/>
                      <a:pt x="0" y="6"/>
                      <a:pt x="0" y="13"/>
                    </a:cubicBezTo>
                    <a:cubicBezTo>
                      <a:pt x="0" y="51"/>
                      <a:pt x="0" y="51"/>
                      <a:pt x="0" y="51"/>
                    </a:cubicBezTo>
                    <a:cubicBezTo>
                      <a:pt x="0" y="58"/>
                      <a:pt x="5" y="64"/>
                      <a:pt x="12" y="64"/>
                    </a:cubicBezTo>
                    <a:cubicBezTo>
                      <a:pt x="71" y="64"/>
                      <a:pt x="71" y="64"/>
                      <a:pt x="71" y="64"/>
                    </a:cubicBezTo>
                    <a:cubicBezTo>
                      <a:pt x="78" y="64"/>
                      <a:pt x="84" y="58"/>
                      <a:pt x="84" y="51"/>
                    </a:cubicBezTo>
                    <a:cubicBezTo>
                      <a:pt x="84" y="13"/>
                      <a:pt x="84" y="13"/>
                      <a:pt x="84" y="13"/>
                    </a:cubicBezTo>
                    <a:cubicBezTo>
                      <a:pt x="84" y="6"/>
                      <a:pt x="78"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8" name="Group 47"/>
            <p:cNvGrpSpPr/>
            <p:nvPr/>
          </p:nvGrpSpPr>
          <p:grpSpPr>
            <a:xfrm>
              <a:off x="4560888" y="3725863"/>
              <a:ext cx="481013" cy="492125"/>
              <a:chOff x="4560888" y="3725863"/>
              <a:chExt cx="481013" cy="492125"/>
            </a:xfrm>
          </p:grpSpPr>
          <p:sp>
            <p:nvSpPr>
              <p:cNvPr id="57" name="Freeform 56">
                <a:hlinkClick r:id="rId4"/>
              </p:cNvPr>
              <p:cNvSpPr>
                <a:spLocks/>
              </p:cNvSpPr>
              <p:nvPr/>
            </p:nvSpPr>
            <p:spPr bwMode="auto">
              <a:xfrm>
                <a:off x="4560888" y="3725863"/>
                <a:ext cx="481013" cy="492125"/>
              </a:xfrm>
              <a:custGeom>
                <a:avLst/>
                <a:gdLst>
                  <a:gd name="T0" fmla="*/ 118 w 128"/>
                  <a:gd name="T1" fmla="*/ 0 h 128"/>
                  <a:gd name="T2" fmla="*/ 9 w 128"/>
                  <a:gd name="T3" fmla="*/ 0 h 128"/>
                  <a:gd name="T4" fmla="*/ 0 w 128"/>
                  <a:gd name="T5" fmla="*/ 10 h 128"/>
                  <a:gd name="T6" fmla="*/ 0 w 128"/>
                  <a:gd name="T7" fmla="*/ 119 h 128"/>
                  <a:gd name="T8" fmla="*/ 9 w 128"/>
                  <a:gd name="T9" fmla="*/ 128 h 128"/>
                  <a:gd name="T10" fmla="*/ 118 w 128"/>
                  <a:gd name="T11" fmla="*/ 128 h 128"/>
                  <a:gd name="T12" fmla="*/ 128 w 128"/>
                  <a:gd name="T13" fmla="*/ 119 h 128"/>
                  <a:gd name="T14" fmla="*/ 128 w 128"/>
                  <a:gd name="T15" fmla="*/ 10 h 128"/>
                  <a:gd name="T16" fmla="*/ 118 w 12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8" y="124"/>
                      <a:pt x="128" y="119"/>
                    </a:cubicBezTo>
                    <a:cubicBezTo>
                      <a:pt x="128" y="10"/>
                      <a:pt x="128" y="10"/>
                      <a:pt x="128" y="10"/>
                    </a:cubicBezTo>
                    <a:cubicBezTo>
                      <a:pt x="128" y="5"/>
                      <a:pt x="123" y="0"/>
                      <a:pt x="118" y="0"/>
                    </a:cubicBezTo>
                  </a:path>
                </a:pathLst>
              </a:custGeom>
              <a:solidFill>
                <a:srgbClr val="61A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8">
                <a:hlinkClick r:id="rId4"/>
              </p:cNvPr>
              <p:cNvSpPr>
                <a:spLocks/>
              </p:cNvSpPr>
              <p:nvPr/>
            </p:nvSpPr>
            <p:spPr bwMode="auto">
              <a:xfrm>
                <a:off x="4635500" y="3833813"/>
                <a:ext cx="338138" cy="280988"/>
              </a:xfrm>
              <a:custGeom>
                <a:avLst/>
                <a:gdLst>
                  <a:gd name="T0" fmla="*/ 90 w 90"/>
                  <a:gd name="T1" fmla="*/ 9 h 73"/>
                  <a:gd name="T2" fmla="*/ 79 w 90"/>
                  <a:gd name="T3" fmla="*/ 11 h 73"/>
                  <a:gd name="T4" fmla="*/ 88 w 90"/>
                  <a:gd name="T5" fmla="*/ 1 h 73"/>
                  <a:gd name="T6" fmla="*/ 76 w 90"/>
                  <a:gd name="T7" fmla="*/ 6 h 73"/>
                  <a:gd name="T8" fmla="*/ 62 w 90"/>
                  <a:gd name="T9" fmla="*/ 0 h 73"/>
                  <a:gd name="T10" fmla="*/ 44 w 90"/>
                  <a:gd name="T11" fmla="*/ 18 h 73"/>
                  <a:gd name="T12" fmla="*/ 44 w 90"/>
                  <a:gd name="T13" fmla="*/ 23 h 73"/>
                  <a:gd name="T14" fmla="*/ 6 w 90"/>
                  <a:gd name="T15" fmla="*/ 3 h 73"/>
                  <a:gd name="T16" fmla="*/ 3 w 90"/>
                  <a:gd name="T17" fmla="*/ 13 h 73"/>
                  <a:gd name="T18" fmla="*/ 12 w 90"/>
                  <a:gd name="T19" fmla="*/ 28 h 73"/>
                  <a:gd name="T20" fmla="*/ 3 w 90"/>
                  <a:gd name="T21" fmla="*/ 26 h 73"/>
                  <a:gd name="T22" fmla="*/ 3 w 90"/>
                  <a:gd name="T23" fmla="*/ 26 h 73"/>
                  <a:gd name="T24" fmla="*/ 18 w 90"/>
                  <a:gd name="T25" fmla="*/ 44 h 73"/>
                  <a:gd name="T26" fmla="*/ 13 w 90"/>
                  <a:gd name="T27" fmla="*/ 45 h 73"/>
                  <a:gd name="T28" fmla="*/ 10 w 90"/>
                  <a:gd name="T29" fmla="*/ 44 h 73"/>
                  <a:gd name="T30" fmla="*/ 27 w 90"/>
                  <a:gd name="T31" fmla="*/ 57 h 73"/>
                  <a:gd name="T32" fmla="*/ 4 w 90"/>
                  <a:gd name="T33" fmla="*/ 65 h 73"/>
                  <a:gd name="T34" fmla="*/ 0 w 90"/>
                  <a:gd name="T35" fmla="*/ 65 h 73"/>
                  <a:gd name="T36" fmla="*/ 28 w 90"/>
                  <a:gd name="T37" fmla="*/ 73 h 73"/>
                  <a:gd name="T38" fmla="*/ 81 w 90"/>
                  <a:gd name="T39" fmla="*/ 21 h 73"/>
                  <a:gd name="T40" fmla="*/ 81 w 90"/>
                  <a:gd name="T41" fmla="*/ 18 h 73"/>
                  <a:gd name="T42" fmla="*/ 90 w 90"/>
                  <a:gd name="T43"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3">
                    <a:moveTo>
                      <a:pt x="90" y="9"/>
                    </a:moveTo>
                    <a:cubicBezTo>
                      <a:pt x="87" y="10"/>
                      <a:pt x="83" y="11"/>
                      <a:pt x="79" y="11"/>
                    </a:cubicBezTo>
                    <a:cubicBezTo>
                      <a:pt x="83" y="9"/>
                      <a:pt x="86" y="6"/>
                      <a:pt x="88" y="1"/>
                    </a:cubicBezTo>
                    <a:cubicBezTo>
                      <a:pt x="84" y="3"/>
                      <a:pt x="80" y="5"/>
                      <a:pt x="76" y="6"/>
                    </a:cubicBezTo>
                    <a:cubicBezTo>
                      <a:pt x="72" y="2"/>
                      <a:pt x="68" y="0"/>
                      <a:pt x="62" y="0"/>
                    </a:cubicBezTo>
                    <a:cubicBezTo>
                      <a:pt x="52" y="0"/>
                      <a:pt x="44" y="8"/>
                      <a:pt x="44" y="18"/>
                    </a:cubicBezTo>
                    <a:cubicBezTo>
                      <a:pt x="44" y="20"/>
                      <a:pt x="44" y="21"/>
                      <a:pt x="44" y="23"/>
                    </a:cubicBezTo>
                    <a:cubicBezTo>
                      <a:pt x="29" y="22"/>
                      <a:pt x="15" y="14"/>
                      <a:pt x="6" y="3"/>
                    </a:cubicBezTo>
                    <a:cubicBezTo>
                      <a:pt x="4" y="6"/>
                      <a:pt x="3" y="9"/>
                      <a:pt x="3" y="13"/>
                    </a:cubicBezTo>
                    <a:cubicBezTo>
                      <a:pt x="3" y="19"/>
                      <a:pt x="7" y="25"/>
                      <a:pt x="12" y="28"/>
                    </a:cubicBezTo>
                    <a:cubicBezTo>
                      <a:pt x="9" y="28"/>
                      <a:pt x="6" y="27"/>
                      <a:pt x="3" y="26"/>
                    </a:cubicBezTo>
                    <a:cubicBezTo>
                      <a:pt x="3" y="26"/>
                      <a:pt x="3" y="26"/>
                      <a:pt x="3" y="26"/>
                    </a:cubicBezTo>
                    <a:cubicBezTo>
                      <a:pt x="3" y="35"/>
                      <a:pt x="10" y="42"/>
                      <a:pt x="18" y="44"/>
                    </a:cubicBezTo>
                    <a:cubicBezTo>
                      <a:pt x="17" y="45"/>
                      <a:pt x="15" y="45"/>
                      <a:pt x="13" y="45"/>
                    </a:cubicBezTo>
                    <a:cubicBezTo>
                      <a:pt x="12" y="45"/>
                      <a:pt x="11" y="45"/>
                      <a:pt x="10" y="44"/>
                    </a:cubicBezTo>
                    <a:cubicBezTo>
                      <a:pt x="12" y="52"/>
                      <a:pt x="19" y="57"/>
                      <a:pt x="27" y="57"/>
                    </a:cubicBezTo>
                    <a:cubicBezTo>
                      <a:pt x="21" y="62"/>
                      <a:pt x="13" y="65"/>
                      <a:pt x="4" y="65"/>
                    </a:cubicBezTo>
                    <a:cubicBezTo>
                      <a:pt x="2" y="65"/>
                      <a:pt x="1" y="65"/>
                      <a:pt x="0" y="65"/>
                    </a:cubicBezTo>
                    <a:cubicBezTo>
                      <a:pt x="8" y="70"/>
                      <a:pt x="18" y="73"/>
                      <a:pt x="28" y="73"/>
                    </a:cubicBezTo>
                    <a:cubicBezTo>
                      <a:pt x="62" y="73"/>
                      <a:pt x="81" y="45"/>
                      <a:pt x="81" y="21"/>
                    </a:cubicBezTo>
                    <a:cubicBezTo>
                      <a:pt x="81" y="20"/>
                      <a:pt x="81" y="19"/>
                      <a:pt x="81" y="18"/>
                    </a:cubicBezTo>
                    <a:cubicBezTo>
                      <a:pt x="84" y="16"/>
                      <a:pt x="88" y="12"/>
                      <a:pt x="9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9" name="Group 48"/>
            <p:cNvGrpSpPr/>
            <p:nvPr/>
          </p:nvGrpSpPr>
          <p:grpSpPr>
            <a:xfrm>
              <a:off x="4019550" y="3725863"/>
              <a:ext cx="481013" cy="492125"/>
              <a:chOff x="4019550" y="3725863"/>
              <a:chExt cx="481013" cy="492125"/>
            </a:xfrm>
          </p:grpSpPr>
          <p:sp>
            <p:nvSpPr>
              <p:cNvPr id="54" name="Freeform 9">
                <a:hlinkClick r:id="rId5"/>
              </p:cNvPr>
              <p:cNvSpPr>
                <a:spLocks/>
              </p:cNvSpPr>
              <p:nvPr/>
            </p:nvSpPr>
            <p:spPr bwMode="auto">
              <a:xfrm>
                <a:off x="4019550" y="3725863"/>
                <a:ext cx="481013" cy="492125"/>
              </a:xfrm>
              <a:custGeom>
                <a:avLst/>
                <a:gdLst>
                  <a:gd name="T0" fmla="*/ 118 w 128"/>
                  <a:gd name="T1" fmla="*/ 0 h 128"/>
                  <a:gd name="T2" fmla="*/ 9 w 128"/>
                  <a:gd name="T3" fmla="*/ 0 h 128"/>
                  <a:gd name="T4" fmla="*/ 0 w 128"/>
                  <a:gd name="T5" fmla="*/ 10 h 128"/>
                  <a:gd name="T6" fmla="*/ 0 w 128"/>
                  <a:gd name="T7" fmla="*/ 119 h 128"/>
                  <a:gd name="T8" fmla="*/ 9 w 128"/>
                  <a:gd name="T9" fmla="*/ 128 h 128"/>
                  <a:gd name="T10" fmla="*/ 118 w 128"/>
                  <a:gd name="T11" fmla="*/ 128 h 128"/>
                  <a:gd name="T12" fmla="*/ 128 w 128"/>
                  <a:gd name="T13" fmla="*/ 119 h 128"/>
                  <a:gd name="T14" fmla="*/ 128 w 128"/>
                  <a:gd name="T15" fmla="*/ 10 h 128"/>
                  <a:gd name="T16" fmla="*/ 118 w 12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8" y="124"/>
                      <a:pt x="128" y="119"/>
                    </a:cubicBezTo>
                    <a:cubicBezTo>
                      <a:pt x="128" y="10"/>
                      <a:pt x="128" y="10"/>
                      <a:pt x="128" y="10"/>
                    </a:cubicBezTo>
                    <a:cubicBezTo>
                      <a:pt x="128" y="5"/>
                      <a:pt x="123" y="0"/>
                      <a:pt x="118" y="0"/>
                    </a:cubicBezTo>
                  </a:path>
                </a:pathLst>
              </a:custGeom>
              <a:solidFill>
                <a:srgbClr val="047C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Freeform 13">
                <a:hlinkClick r:id="rId5"/>
              </p:cNvPr>
              <p:cNvSpPr>
                <a:spLocks noEditPoints="1"/>
              </p:cNvSpPr>
              <p:nvPr/>
            </p:nvSpPr>
            <p:spPr bwMode="auto">
              <a:xfrm>
                <a:off x="4083050" y="3795713"/>
                <a:ext cx="82550" cy="349250"/>
              </a:xfrm>
              <a:custGeom>
                <a:avLst/>
                <a:gdLst>
                  <a:gd name="T0" fmla="*/ 11 w 22"/>
                  <a:gd name="T1" fmla="*/ 0 h 91"/>
                  <a:gd name="T2" fmla="*/ 22 w 22"/>
                  <a:gd name="T3" fmla="*/ 11 h 91"/>
                  <a:gd name="T4" fmla="*/ 11 w 22"/>
                  <a:gd name="T5" fmla="*/ 22 h 91"/>
                  <a:gd name="T6" fmla="*/ 0 w 22"/>
                  <a:gd name="T7" fmla="*/ 11 h 91"/>
                  <a:gd name="T8" fmla="*/ 11 w 22"/>
                  <a:gd name="T9" fmla="*/ 0 h 91"/>
                  <a:gd name="T10" fmla="*/ 2 w 22"/>
                  <a:gd name="T11" fmla="*/ 30 h 91"/>
                  <a:gd name="T12" fmla="*/ 21 w 22"/>
                  <a:gd name="T13" fmla="*/ 30 h 91"/>
                  <a:gd name="T14" fmla="*/ 21 w 22"/>
                  <a:gd name="T15" fmla="*/ 91 h 91"/>
                  <a:gd name="T16" fmla="*/ 2 w 22"/>
                  <a:gd name="T17" fmla="*/ 91 h 91"/>
                  <a:gd name="T18" fmla="*/ 2 w 22"/>
                  <a:gd name="T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91">
                    <a:moveTo>
                      <a:pt x="11" y="0"/>
                    </a:moveTo>
                    <a:cubicBezTo>
                      <a:pt x="17" y="0"/>
                      <a:pt x="22" y="5"/>
                      <a:pt x="22" y="11"/>
                    </a:cubicBezTo>
                    <a:cubicBezTo>
                      <a:pt x="22" y="17"/>
                      <a:pt x="17" y="22"/>
                      <a:pt x="11" y="22"/>
                    </a:cubicBezTo>
                    <a:cubicBezTo>
                      <a:pt x="5" y="22"/>
                      <a:pt x="0" y="17"/>
                      <a:pt x="0" y="11"/>
                    </a:cubicBezTo>
                    <a:cubicBezTo>
                      <a:pt x="0" y="5"/>
                      <a:pt x="5" y="0"/>
                      <a:pt x="11" y="0"/>
                    </a:cubicBezTo>
                    <a:moveTo>
                      <a:pt x="2" y="30"/>
                    </a:moveTo>
                    <a:cubicBezTo>
                      <a:pt x="21" y="30"/>
                      <a:pt x="21" y="30"/>
                      <a:pt x="21" y="30"/>
                    </a:cubicBezTo>
                    <a:cubicBezTo>
                      <a:pt x="21" y="91"/>
                      <a:pt x="21" y="91"/>
                      <a:pt x="21" y="91"/>
                    </a:cubicBezTo>
                    <a:cubicBezTo>
                      <a:pt x="2" y="91"/>
                      <a:pt x="2" y="91"/>
                      <a:pt x="2" y="91"/>
                    </a:cubicBez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14">
                <a:hlinkClick r:id="rId5"/>
              </p:cNvPr>
              <p:cNvSpPr>
                <a:spLocks/>
              </p:cNvSpPr>
              <p:nvPr/>
            </p:nvSpPr>
            <p:spPr bwMode="auto">
              <a:xfrm>
                <a:off x="4206875" y="3906838"/>
                <a:ext cx="222250" cy="238125"/>
              </a:xfrm>
              <a:custGeom>
                <a:avLst/>
                <a:gdLst>
                  <a:gd name="T0" fmla="*/ 0 w 59"/>
                  <a:gd name="T1" fmla="*/ 1 h 62"/>
                  <a:gd name="T2" fmla="*/ 18 w 59"/>
                  <a:gd name="T3" fmla="*/ 1 h 62"/>
                  <a:gd name="T4" fmla="*/ 18 w 59"/>
                  <a:gd name="T5" fmla="*/ 10 h 62"/>
                  <a:gd name="T6" fmla="*/ 18 w 59"/>
                  <a:gd name="T7" fmla="*/ 10 h 62"/>
                  <a:gd name="T8" fmla="*/ 36 w 59"/>
                  <a:gd name="T9" fmla="*/ 0 h 62"/>
                  <a:gd name="T10" fmla="*/ 59 w 59"/>
                  <a:gd name="T11" fmla="*/ 29 h 62"/>
                  <a:gd name="T12" fmla="*/ 59 w 59"/>
                  <a:gd name="T13" fmla="*/ 62 h 62"/>
                  <a:gd name="T14" fmla="*/ 40 w 59"/>
                  <a:gd name="T15" fmla="*/ 62 h 62"/>
                  <a:gd name="T16" fmla="*/ 40 w 59"/>
                  <a:gd name="T17" fmla="*/ 33 h 62"/>
                  <a:gd name="T18" fmla="*/ 30 w 59"/>
                  <a:gd name="T19" fmla="*/ 16 h 62"/>
                  <a:gd name="T20" fmla="*/ 19 w 59"/>
                  <a:gd name="T21" fmla="*/ 32 h 62"/>
                  <a:gd name="T22" fmla="*/ 19 w 59"/>
                  <a:gd name="T23" fmla="*/ 62 h 62"/>
                  <a:gd name="T24" fmla="*/ 0 w 59"/>
                  <a:gd name="T25" fmla="*/ 62 h 62"/>
                  <a:gd name="T26" fmla="*/ 0 w 59"/>
                  <a:gd name="T2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2">
                    <a:moveTo>
                      <a:pt x="0" y="1"/>
                    </a:moveTo>
                    <a:cubicBezTo>
                      <a:pt x="18" y="1"/>
                      <a:pt x="18" y="1"/>
                      <a:pt x="18" y="1"/>
                    </a:cubicBezTo>
                    <a:cubicBezTo>
                      <a:pt x="18" y="10"/>
                      <a:pt x="18" y="10"/>
                      <a:pt x="18" y="10"/>
                    </a:cubicBezTo>
                    <a:cubicBezTo>
                      <a:pt x="18" y="10"/>
                      <a:pt x="18" y="10"/>
                      <a:pt x="18" y="10"/>
                    </a:cubicBezTo>
                    <a:cubicBezTo>
                      <a:pt x="21" y="5"/>
                      <a:pt x="27" y="0"/>
                      <a:pt x="36" y="0"/>
                    </a:cubicBezTo>
                    <a:cubicBezTo>
                      <a:pt x="55" y="0"/>
                      <a:pt x="59" y="12"/>
                      <a:pt x="59" y="29"/>
                    </a:cubicBezTo>
                    <a:cubicBezTo>
                      <a:pt x="59" y="62"/>
                      <a:pt x="59" y="62"/>
                      <a:pt x="59" y="62"/>
                    </a:cubicBezTo>
                    <a:cubicBezTo>
                      <a:pt x="40" y="62"/>
                      <a:pt x="40" y="62"/>
                      <a:pt x="40" y="62"/>
                    </a:cubicBezTo>
                    <a:cubicBezTo>
                      <a:pt x="40" y="33"/>
                      <a:pt x="40" y="33"/>
                      <a:pt x="40" y="33"/>
                    </a:cubicBezTo>
                    <a:cubicBezTo>
                      <a:pt x="40" y="25"/>
                      <a:pt x="40" y="16"/>
                      <a:pt x="30" y="16"/>
                    </a:cubicBezTo>
                    <a:cubicBezTo>
                      <a:pt x="20" y="16"/>
                      <a:pt x="19" y="24"/>
                      <a:pt x="19" y="32"/>
                    </a:cubicBezTo>
                    <a:cubicBezTo>
                      <a:pt x="19" y="62"/>
                      <a:pt x="19" y="62"/>
                      <a:pt x="19" y="62"/>
                    </a:cubicBezTo>
                    <a:cubicBezTo>
                      <a:pt x="0" y="62"/>
                      <a:pt x="0" y="62"/>
                      <a:pt x="0" y="6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0" name="Group 49"/>
            <p:cNvGrpSpPr/>
            <p:nvPr/>
          </p:nvGrpSpPr>
          <p:grpSpPr>
            <a:xfrm>
              <a:off x="5643563" y="3725863"/>
              <a:ext cx="477838" cy="492125"/>
              <a:chOff x="5643563" y="3725863"/>
              <a:chExt cx="477838" cy="492125"/>
            </a:xfrm>
          </p:grpSpPr>
          <p:sp>
            <p:nvSpPr>
              <p:cNvPr id="51" name="Freeform 10">
                <a:hlinkClick r:id="rId6"/>
              </p:cNvPr>
              <p:cNvSpPr>
                <a:spLocks/>
              </p:cNvSpPr>
              <p:nvPr/>
            </p:nvSpPr>
            <p:spPr bwMode="auto">
              <a:xfrm>
                <a:off x="5643563" y="3725863"/>
                <a:ext cx="477838" cy="492125"/>
              </a:xfrm>
              <a:custGeom>
                <a:avLst/>
                <a:gdLst>
                  <a:gd name="T0" fmla="*/ 118 w 127"/>
                  <a:gd name="T1" fmla="*/ 0 h 128"/>
                  <a:gd name="T2" fmla="*/ 9 w 127"/>
                  <a:gd name="T3" fmla="*/ 0 h 128"/>
                  <a:gd name="T4" fmla="*/ 0 w 127"/>
                  <a:gd name="T5" fmla="*/ 10 h 128"/>
                  <a:gd name="T6" fmla="*/ 0 w 127"/>
                  <a:gd name="T7" fmla="*/ 119 h 128"/>
                  <a:gd name="T8" fmla="*/ 9 w 127"/>
                  <a:gd name="T9" fmla="*/ 128 h 128"/>
                  <a:gd name="T10" fmla="*/ 118 w 127"/>
                  <a:gd name="T11" fmla="*/ 128 h 128"/>
                  <a:gd name="T12" fmla="*/ 127 w 127"/>
                  <a:gd name="T13" fmla="*/ 119 h 128"/>
                  <a:gd name="T14" fmla="*/ 127 w 127"/>
                  <a:gd name="T15" fmla="*/ 10 h 128"/>
                  <a:gd name="T16" fmla="*/ 118 w 127"/>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8">
                    <a:moveTo>
                      <a:pt x="118" y="0"/>
                    </a:moveTo>
                    <a:cubicBezTo>
                      <a:pt x="9" y="0"/>
                      <a:pt x="9" y="0"/>
                      <a:pt x="9" y="0"/>
                    </a:cubicBezTo>
                    <a:cubicBezTo>
                      <a:pt x="4" y="0"/>
                      <a:pt x="0" y="5"/>
                      <a:pt x="0" y="10"/>
                    </a:cubicBezTo>
                    <a:cubicBezTo>
                      <a:pt x="0" y="119"/>
                      <a:pt x="0" y="119"/>
                      <a:pt x="0" y="119"/>
                    </a:cubicBezTo>
                    <a:cubicBezTo>
                      <a:pt x="0" y="124"/>
                      <a:pt x="4" y="128"/>
                      <a:pt x="9" y="128"/>
                    </a:cubicBezTo>
                    <a:cubicBezTo>
                      <a:pt x="118" y="128"/>
                      <a:pt x="118" y="128"/>
                      <a:pt x="118" y="128"/>
                    </a:cubicBezTo>
                    <a:cubicBezTo>
                      <a:pt x="123" y="128"/>
                      <a:pt x="127" y="124"/>
                      <a:pt x="127" y="119"/>
                    </a:cubicBezTo>
                    <a:cubicBezTo>
                      <a:pt x="127" y="10"/>
                      <a:pt x="127" y="10"/>
                      <a:pt x="127" y="10"/>
                    </a:cubicBezTo>
                    <a:cubicBezTo>
                      <a:pt x="127" y="5"/>
                      <a:pt x="123" y="0"/>
                      <a:pt x="118" y="0"/>
                    </a:cubicBezTo>
                  </a:path>
                </a:pathLst>
              </a:custGeom>
              <a:solidFill>
                <a:srgbClr val="DC4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15">
                <a:hlinkClick r:id="rId6"/>
              </p:cNvPr>
              <p:cNvSpPr>
                <a:spLocks/>
              </p:cNvSpPr>
              <p:nvPr/>
            </p:nvSpPr>
            <p:spPr bwMode="auto">
              <a:xfrm>
                <a:off x="5943600" y="3937001"/>
                <a:ext cx="71438" cy="73025"/>
              </a:xfrm>
              <a:custGeom>
                <a:avLst/>
                <a:gdLst>
                  <a:gd name="T0" fmla="*/ 31 w 45"/>
                  <a:gd name="T1" fmla="*/ 0 h 46"/>
                  <a:gd name="T2" fmla="*/ 31 w 45"/>
                  <a:gd name="T3" fmla="*/ 17 h 46"/>
                  <a:gd name="T4" fmla="*/ 45 w 45"/>
                  <a:gd name="T5" fmla="*/ 17 h 46"/>
                  <a:gd name="T6" fmla="*/ 45 w 45"/>
                  <a:gd name="T7" fmla="*/ 32 h 46"/>
                  <a:gd name="T8" fmla="*/ 31 w 45"/>
                  <a:gd name="T9" fmla="*/ 32 h 46"/>
                  <a:gd name="T10" fmla="*/ 31 w 45"/>
                  <a:gd name="T11" fmla="*/ 46 h 46"/>
                  <a:gd name="T12" fmla="*/ 17 w 45"/>
                  <a:gd name="T13" fmla="*/ 46 h 46"/>
                  <a:gd name="T14" fmla="*/ 17 w 45"/>
                  <a:gd name="T15" fmla="*/ 32 h 46"/>
                  <a:gd name="T16" fmla="*/ 0 w 45"/>
                  <a:gd name="T17" fmla="*/ 32 h 46"/>
                  <a:gd name="T18" fmla="*/ 0 w 45"/>
                  <a:gd name="T19" fmla="*/ 17 h 46"/>
                  <a:gd name="T20" fmla="*/ 17 w 45"/>
                  <a:gd name="T21" fmla="*/ 17 h 46"/>
                  <a:gd name="T22" fmla="*/ 17 w 45"/>
                  <a:gd name="T23" fmla="*/ 0 h 46"/>
                  <a:gd name="T24" fmla="*/ 31 w 45"/>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6">
                    <a:moveTo>
                      <a:pt x="31" y="0"/>
                    </a:moveTo>
                    <a:lnTo>
                      <a:pt x="31" y="17"/>
                    </a:lnTo>
                    <a:lnTo>
                      <a:pt x="45" y="17"/>
                    </a:lnTo>
                    <a:lnTo>
                      <a:pt x="45" y="32"/>
                    </a:lnTo>
                    <a:lnTo>
                      <a:pt x="31" y="32"/>
                    </a:lnTo>
                    <a:lnTo>
                      <a:pt x="31" y="46"/>
                    </a:lnTo>
                    <a:lnTo>
                      <a:pt x="17" y="46"/>
                    </a:lnTo>
                    <a:lnTo>
                      <a:pt x="17" y="32"/>
                    </a:lnTo>
                    <a:lnTo>
                      <a:pt x="0" y="32"/>
                    </a:lnTo>
                    <a:lnTo>
                      <a:pt x="0" y="17"/>
                    </a:lnTo>
                    <a:lnTo>
                      <a:pt x="17" y="17"/>
                    </a:lnTo>
                    <a:lnTo>
                      <a:pt x="17" y="0"/>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Freeform 16">
                <a:hlinkClick r:id="rId6"/>
              </p:cNvPr>
              <p:cNvSpPr>
                <a:spLocks/>
              </p:cNvSpPr>
              <p:nvPr/>
            </p:nvSpPr>
            <p:spPr bwMode="auto">
              <a:xfrm>
                <a:off x="5745163" y="3884613"/>
                <a:ext cx="168275" cy="184150"/>
              </a:xfrm>
              <a:custGeom>
                <a:avLst/>
                <a:gdLst>
                  <a:gd name="T0" fmla="*/ 9 w 45"/>
                  <a:gd name="T1" fmla="*/ 39 h 48"/>
                  <a:gd name="T2" fmla="*/ 9 w 45"/>
                  <a:gd name="T3" fmla="*/ 8 h 48"/>
                  <a:gd name="T4" fmla="*/ 32 w 45"/>
                  <a:gd name="T5" fmla="*/ 3 h 48"/>
                  <a:gd name="T6" fmla="*/ 36 w 45"/>
                  <a:gd name="T7" fmla="*/ 5 h 48"/>
                  <a:gd name="T8" fmla="*/ 39 w 45"/>
                  <a:gd name="T9" fmla="*/ 7 h 48"/>
                  <a:gd name="T10" fmla="*/ 33 w 45"/>
                  <a:gd name="T11" fmla="*/ 13 h 48"/>
                  <a:gd name="T12" fmla="*/ 31 w 45"/>
                  <a:gd name="T13" fmla="*/ 12 h 48"/>
                  <a:gd name="T14" fmla="*/ 15 w 45"/>
                  <a:gd name="T15" fmla="*/ 14 h 48"/>
                  <a:gd name="T16" fmla="*/ 14 w 45"/>
                  <a:gd name="T17" fmla="*/ 34 h 48"/>
                  <a:gd name="T18" fmla="*/ 34 w 45"/>
                  <a:gd name="T19" fmla="*/ 34 h 48"/>
                  <a:gd name="T20" fmla="*/ 37 w 45"/>
                  <a:gd name="T21" fmla="*/ 29 h 48"/>
                  <a:gd name="T22" fmla="*/ 37 w 45"/>
                  <a:gd name="T23" fmla="*/ 28 h 48"/>
                  <a:gd name="T24" fmla="*/ 25 w 45"/>
                  <a:gd name="T25" fmla="*/ 28 h 48"/>
                  <a:gd name="T26" fmla="*/ 25 w 45"/>
                  <a:gd name="T27" fmla="*/ 21 h 48"/>
                  <a:gd name="T28" fmla="*/ 45 w 45"/>
                  <a:gd name="T29" fmla="*/ 21 h 48"/>
                  <a:gd name="T30" fmla="*/ 45 w 45"/>
                  <a:gd name="T31" fmla="*/ 23 h 48"/>
                  <a:gd name="T32" fmla="*/ 45 w 45"/>
                  <a:gd name="T33" fmla="*/ 27 h 48"/>
                  <a:gd name="T34" fmla="*/ 40 w 45"/>
                  <a:gd name="T35" fmla="*/ 40 h 48"/>
                  <a:gd name="T36" fmla="*/ 9 w 45"/>
                  <a:gd name="T3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8">
                    <a:moveTo>
                      <a:pt x="9" y="39"/>
                    </a:moveTo>
                    <a:cubicBezTo>
                      <a:pt x="0" y="31"/>
                      <a:pt x="0" y="17"/>
                      <a:pt x="9" y="8"/>
                    </a:cubicBezTo>
                    <a:cubicBezTo>
                      <a:pt x="15" y="2"/>
                      <a:pt x="24" y="0"/>
                      <a:pt x="32" y="3"/>
                    </a:cubicBezTo>
                    <a:cubicBezTo>
                      <a:pt x="36" y="5"/>
                      <a:pt x="36" y="5"/>
                      <a:pt x="36" y="5"/>
                    </a:cubicBezTo>
                    <a:cubicBezTo>
                      <a:pt x="39" y="7"/>
                      <a:pt x="39" y="7"/>
                      <a:pt x="39" y="7"/>
                    </a:cubicBezTo>
                    <a:cubicBezTo>
                      <a:pt x="33" y="13"/>
                      <a:pt x="33" y="13"/>
                      <a:pt x="33" y="13"/>
                    </a:cubicBezTo>
                    <a:cubicBezTo>
                      <a:pt x="31" y="12"/>
                      <a:pt x="31" y="12"/>
                      <a:pt x="31" y="12"/>
                    </a:cubicBezTo>
                    <a:cubicBezTo>
                      <a:pt x="26" y="8"/>
                      <a:pt x="19" y="9"/>
                      <a:pt x="15" y="14"/>
                    </a:cubicBezTo>
                    <a:cubicBezTo>
                      <a:pt x="9" y="19"/>
                      <a:pt x="9" y="28"/>
                      <a:pt x="14" y="34"/>
                    </a:cubicBezTo>
                    <a:cubicBezTo>
                      <a:pt x="20" y="39"/>
                      <a:pt x="29" y="39"/>
                      <a:pt x="34" y="34"/>
                    </a:cubicBezTo>
                    <a:cubicBezTo>
                      <a:pt x="36" y="32"/>
                      <a:pt x="37" y="31"/>
                      <a:pt x="37" y="29"/>
                    </a:cubicBezTo>
                    <a:cubicBezTo>
                      <a:pt x="37" y="28"/>
                      <a:pt x="37" y="28"/>
                      <a:pt x="37" y="28"/>
                    </a:cubicBezTo>
                    <a:cubicBezTo>
                      <a:pt x="25" y="28"/>
                      <a:pt x="25" y="28"/>
                      <a:pt x="25" y="28"/>
                    </a:cubicBezTo>
                    <a:cubicBezTo>
                      <a:pt x="25" y="21"/>
                      <a:pt x="25" y="21"/>
                      <a:pt x="25" y="21"/>
                    </a:cubicBezTo>
                    <a:cubicBezTo>
                      <a:pt x="45" y="21"/>
                      <a:pt x="45" y="21"/>
                      <a:pt x="45" y="21"/>
                    </a:cubicBezTo>
                    <a:cubicBezTo>
                      <a:pt x="45" y="23"/>
                      <a:pt x="45" y="23"/>
                      <a:pt x="45" y="23"/>
                    </a:cubicBezTo>
                    <a:cubicBezTo>
                      <a:pt x="45" y="27"/>
                      <a:pt x="45" y="27"/>
                      <a:pt x="45" y="27"/>
                    </a:cubicBezTo>
                    <a:cubicBezTo>
                      <a:pt x="45" y="32"/>
                      <a:pt x="43" y="36"/>
                      <a:pt x="40" y="40"/>
                    </a:cubicBezTo>
                    <a:cubicBezTo>
                      <a:pt x="32" y="48"/>
                      <a:pt x="17" y="48"/>
                      <a:pt x="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Tree>
    <p:extLst>
      <p:ext uri="{BB962C8B-B14F-4D97-AF65-F5344CB8AC3E}">
        <p14:creationId xmlns:p14="http://schemas.microsoft.com/office/powerpoint/2010/main" val="32672736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3_ONE COLUMN TEXT">
    <p:bg>
      <p:bgPr>
        <a:solidFill>
          <a:schemeClr val="accent3"/>
        </a:solidFill>
        <a:effectLst/>
      </p:bgPr>
    </p:bg>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969962" y="1322388"/>
            <a:ext cx="10820400" cy="1788182"/>
          </a:xfrm>
        </p:spPr>
        <p:txBody>
          <a:bodyPr/>
          <a:lstStyle>
            <a:lvl1pPr algn="l">
              <a:defRPr sz="16600">
                <a:solidFill>
                  <a:schemeClr val="bg1"/>
                </a:solidFill>
              </a:defRPr>
            </a:lvl1pPr>
          </a:lstStyle>
          <a:p>
            <a:r>
              <a:rPr lang="en-US" dirty="0" smtClean="0"/>
              <a:t>Thank you</a:t>
            </a:r>
            <a:endParaRPr lang="en-GB" dirty="0"/>
          </a:p>
        </p:txBody>
      </p:sp>
    </p:spTree>
    <p:extLst>
      <p:ext uri="{BB962C8B-B14F-4D97-AF65-F5344CB8AC3E}">
        <p14:creationId xmlns:p14="http://schemas.microsoft.com/office/powerpoint/2010/main" val="23496757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4184" y="371192"/>
            <a:ext cx="1541211" cy="1138501"/>
          </a:xfrm>
          <a:prstGeom prst="rect">
            <a:avLst/>
          </a:prstGeom>
        </p:spPr>
      </p:pic>
      <p:sp>
        <p:nvSpPr>
          <p:cNvPr id="6" name="Rectangle 5"/>
          <p:cNvSpPr/>
          <p:nvPr userDrawn="1"/>
        </p:nvSpPr>
        <p:spPr>
          <a:xfrm>
            <a:off x="0" y="0"/>
            <a:ext cx="994768"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endParaRPr lang="en-US" sz="1351" dirty="0">
              <a:solidFill>
                <a:srgbClr val="FFFFFF"/>
              </a:solidFill>
            </a:endParaRPr>
          </a:p>
        </p:txBody>
      </p:sp>
      <p:sp>
        <p:nvSpPr>
          <p:cNvPr id="7" name="Text Placeholder 10"/>
          <p:cNvSpPr txBox="1">
            <a:spLocks/>
          </p:cNvSpPr>
          <p:nvPr userDrawn="1"/>
        </p:nvSpPr>
        <p:spPr>
          <a:xfrm>
            <a:off x="1365962" y="5529942"/>
            <a:ext cx="4262901" cy="643679"/>
          </a:xfrm>
          <a:prstGeom prst="rect">
            <a:avLst/>
          </a:prstGeom>
          <a:noFill/>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339">
              <a:defRPr/>
            </a:pPr>
            <a:r>
              <a:rPr lang="en-US" sz="3200" b="1" dirty="0">
                <a:solidFill>
                  <a:srgbClr val="FFFFFF"/>
                </a:solidFill>
                <a:latin typeface="Univers for KPMG" panose="020B0603020202020204" pitchFamily="34" charset="0"/>
              </a:rPr>
              <a:t>Let’s do this.</a:t>
            </a:r>
          </a:p>
        </p:txBody>
      </p:sp>
    </p:spTree>
    <p:extLst>
      <p:ext uri="{BB962C8B-B14F-4D97-AF65-F5344CB8AC3E}">
        <p14:creationId xmlns:p14="http://schemas.microsoft.com/office/powerpoint/2010/main" val="2155666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20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 Light  Blu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3766242" cy="6858000"/>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2438430">
              <a:defRPr/>
            </a:pPr>
            <a:endParaRPr lang="en-US" b="1" dirty="0">
              <a:solidFill>
                <a:srgbClr val="FFFFFF"/>
              </a:solidFill>
              <a:latin typeface="Univers for KPMG" panose="020B0603020202020204" pitchFamily="34" charset="0"/>
            </a:endParaRPr>
          </a:p>
        </p:txBody>
      </p:sp>
      <p:sp>
        <p:nvSpPr>
          <p:cNvPr id="8" name="Text Placeholder 10"/>
          <p:cNvSpPr txBox="1">
            <a:spLocks/>
          </p:cNvSpPr>
          <p:nvPr userDrawn="1"/>
        </p:nvSpPr>
        <p:spPr>
          <a:xfrm>
            <a:off x="595313" y="5931235"/>
            <a:ext cx="4153539" cy="396147"/>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430">
              <a:defRPr/>
            </a:pPr>
            <a:r>
              <a:rPr lang="en-US" sz="3200" b="1" dirty="0">
                <a:solidFill>
                  <a:srgbClr val="FFFFFF"/>
                </a:solidFill>
                <a:latin typeface="Univers for KPMG" panose="020B0603020202020204" pitchFamily="34" charset="0"/>
              </a:rPr>
              <a:t>Let’s </a:t>
            </a:r>
            <a:r>
              <a:rPr lang="en-US" sz="3200" b="1" dirty="0" smtClean="0">
                <a:solidFill>
                  <a:srgbClr val="FFFFFF"/>
                </a:solidFill>
                <a:latin typeface="Univers for KPMG" panose="020B0603020202020204" pitchFamily="34" charset="0"/>
              </a:rPr>
              <a:t>do this</a:t>
            </a:r>
            <a:r>
              <a:rPr lang="en-US" sz="3200" b="1" dirty="0">
                <a:solidFill>
                  <a:srgbClr val="FFFFFF"/>
                </a:solidFill>
                <a:latin typeface="Univers for KPMG" panose="020B0603020202020204" pitchFamily="34" charset="0"/>
              </a:rPr>
              <a:t>.</a:t>
            </a:r>
          </a:p>
        </p:txBody>
      </p:sp>
      <p:sp>
        <p:nvSpPr>
          <p:cNvPr id="3" name="Text Placeholder 7"/>
          <p:cNvSpPr>
            <a:spLocks noGrp="1"/>
          </p:cNvSpPr>
          <p:nvPr>
            <p:ph type="body" sz="quarter" idx="10"/>
          </p:nvPr>
        </p:nvSpPr>
        <p:spPr>
          <a:xfrm>
            <a:off x="609600" y="502298"/>
            <a:ext cx="2695575" cy="2732479"/>
          </a:xfrm>
          <a:prstGeom prst="rect">
            <a:avLst/>
          </a:prstGeom>
        </p:spPr>
        <p:txBody>
          <a:bodyPr lIns="0" tIns="0" rIns="0" bIns="0" anchor="ctr" anchorCtr="0">
            <a:noAutofit/>
          </a:bodyPr>
          <a:lstStyle>
            <a:lvl1pPr marL="0" indent="0" algn="l" rtl="0">
              <a:spcBef>
                <a:spcPts val="0"/>
              </a:spcBef>
              <a:buNone/>
              <a:defRPr sz="6000" b="0" cap="none" spc="0" baseline="0">
                <a:solidFill>
                  <a:schemeClr val="bg1"/>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5508179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3" grpId="0" build="p">
        <p:tmplLst>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
          <p15:clr>
            <a:srgbClr val="FBAE40"/>
          </p15:clr>
        </p15:guide>
        <p15:guide id="2" pos="7179">
          <p15:clr>
            <a:srgbClr val="FBAE40"/>
          </p15:clr>
        </p15:guide>
        <p15:guide id="3" orient="horz" pos="3936">
          <p15:clr>
            <a:srgbClr val="FBAE40"/>
          </p15:clr>
        </p15:guide>
        <p15:guide id="4" orient="horz" pos="52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 Violet">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3766242" cy="6858000"/>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2438430">
              <a:defRPr/>
            </a:pPr>
            <a:endParaRPr lang="en-US" b="1" dirty="0">
              <a:solidFill>
                <a:srgbClr val="FFFFFF"/>
              </a:solidFill>
              <a:latin typeface="Univers for KPMG" panose="020B0603020202020204" pitchFamily="34" charset="0"/>
            </a:endParaRPr>
          </a:p>
        </p:txBody>
      </p:sp>
      <p:sp>
        <p:nvSpPr>
          <p:cNvPr id="8" name="Text Placeholder 10"/>
          <p:cNvSpPr txBox="1">
            <a:spLocks/>
          </p:cNvSpPr>
          <p:nvPr userDrawn="1"/>
        </p:nvSpPr>
        <p:spPr>
          <a:xfrm>
            <a:off x="595313" y="5931235"/>
            <a:ext cx="4153539" cy="396147"/>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430">
              <a:defRPr/>
            </a:pPr>
            <a:r>
              <a:rPr lang="en-US" sz="3200" b="1" dirty="0">
                <a:solidFill>
                  <a:srgbClr val="FFFFFF"/>
                </a:solidFill>
                <a:latin typeface="Univers for KPMG" panose="020B0603020202020204" pitchFamily="34" charset="0"/>
              </a:rPr>
              <a:t>Let’s </a:t>
            </a:r>
            <a:r>
              <a:rPr lang="en-US" sz="3200" b="1" dirty="0" smtClean="0">
                <a:solidFill>
                  <a:srgbClr val="FFFFFF"/>
                </a:solidFill>
                <a:latin typeface="Univers for KPMG" panose="020B0603020202020204" pitchFamily="34" charset="0"/>
              </a:rPr>
              <a:t>do this</a:t>
            </a:r>
            <a:r>
              <a:rPr lang="en-US" sz="3200" b="1" dirty="0">
                <a:solidFill>
                  <a:srgbClr val="FFFFFF"/>
                </a:solidFill>
                <a:latin typeface="Univers for KPMG" panose="020B0603020202020204" pitchFamily="34" charset="0"/>
              </a:rPr>
              <a:t>.</a:t>
            </a:r>
          </a:p>
        </p:txBody>
      </p:sp>
      <p:sp>
        <p:nvSpPr>
          <p:cNvPr id="9" name="Text Placeholder 7"/>
          <p:cNvSpPr>
            <a:spLocks noGrp="1"/>
          </p:cNvSpPr>
          <p:nvPr>
            <p:ph type="body" sz="quarter" idx="10"/>
          </p:nvPr>
        </p:nvSpPr>
        <p:spPr>
          <a:xfrm>
            <a:off x="609600" y="502298"/>
            <a:ext cx="2695575" cy="2732479"/>
          </a:xfrm>
          <a:prstGeom prst="rect">
            <a:avLst/>
          </a:prstGeom>
        </p:spPr>
        <p:txBody>
          <a:bodyPr lIns="0" tIns="0" rIns="0" bIns="0" anchor="ctr" anchorCtr="0">
            <a:noAutofit/>
          </a:bodyPr>
          <a:lstStyle>
            <a:lvl1pPr marL="0" indent="0" algn="l" rtl="0">
              <a:spcBef>
                <a:spcPts val="0"/>
              </a:spcBef>
              <a:buNone/>
              <a:defRPr sz="6000" b="0" cap="none" spc="0" baseline="0">
                <a:solidFill>
                  <a:schemeClr val="bg1"/>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157983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build="p">
        <p:tmplLst>
          <p:tmpl lvl="1">
            <p:tnLst>
              <p:par>
                <p:cTn presetID="2" presetClass="entr" presetSubtype="4"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
          <p15:clr>
            <a:srgbClr val="FBAE40"/>
          </p15:clr>
        </p15:guide>
        <p15:guide id="2" pos="7179">
          <p15:clr>
            <a:srgbClr val="FBAE40"/>
          </p15:clr>
        </p15:guide>
        <p15:guide id="3" orient="horz" pos="3936">
          <p15:clr>
            <a:srgbClr val="FBAE40"/>
          </p15:clr>
        </p15:guide>
        <p15:guide id="4"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4" name="SmartArt Placeholder 19"/>
          <p:cNvSpPr>
            <a:spLocks noGrp="1"/>
          </p:cNvSpPr>
          <p:nvPr>
            <p:ph type="dgm" sz="quarter" idx="20" hasCustomPrompt="1"/>
          </p:nvPr>
        </p:nvSpPr>
        <p:spPr>
          <a:xfrm>
            <a:off x="6777630" y="4564063"/>
            <a:ext cx="2706688" cy="2293937"/>
          </a:xfrm>
          <a:solidFill>
            <a:srgbClr val="F2F2F2"/>
          </a:solidFill>
        </p:spPr>
        <p:txBody>
          <a:bodyPr anchor="ctr" anchorCtr="0"/>
          <a:lstStyle>
            <a:lvl1pPr algn="ctr">
              <a:defRPr>
                <a:solidFill>
                  <a:schemeClr val="bg1"/>
                </a:solidFill>
              </a:defRPr>
            </a:lvl1pPr>
          </a:lstStyle>
          <a:p>
            <a:r>
              <a:rPr lang="en-IN" dirty="0" smtClean="0"/>
              <a:t> </a:t>
            </a:r>
            <a:endParaRPr lang="en-IN" dirty="0"/>
          </a:p>
        </p:txBody>
      </p:sp>
      <p:sp>
        <p:nvSpPr>
          <p:cNvPr id="35" name="SmartArt Placeholder 19"/>
          <p:cNvSpPr>
            <a:spLocks noGrp="1"/>
          </p:cNvSpPr>
          <p:nvPr>
            <p:ph type="dgm" sz="quarter" idx="21" hasCustomPrompt="1"/>
          </p:nvPr>
        </p:nvSpPr>
        <p:spPr>
          <a:xfrm>
            <a:off x="9494224" y="4564063"/>
            <a:ext cx="2706688" cy="2293937"/>
          </a:xfrm>
          <a:solidFill>
            <a:srgbClr val="0091DA"/>
          </a:solidFill>
        </p:spPr>
        <p:txBody>
          <a:bodyPr anchor="ctr" anchorCtr="0"/>
          <a:lstStyle>
            <a:lvl1pPr algn="ctr">
              <a:defRPr>
                <a:solidFill>
                  <a:schemeClr val="bg1"/>
                </a:solidFill>
              </a:defRPr>
            </a:lvl1pPr>
          </a:lstStyle>
          <a:p>
            <a:r>
              <a:rPr lang="en-IN" dirty="0" smtClean="0"/>
              <a:t> </a:t>
            </a:r>
            <a:endParaRPr lang="en-IN" dirty="0"/>
          </a:p>
        </p:txBody>
      </p:sp>
      <p:sp>
        <p:nvSpPr>
          <p:cNvPr id="37" name="SmartArt Placeholder 19"/>
          <p:cNvSpPr>
            <a:spLocks noGrp="1"/>
          </p:cNvSpPr>
          <p:nvPr>
            <p:ph type="dgm" sz="quarter" idx="22" hasCustomPrompt="1"/>
          </p:nvPr>
        </p:nvSpPr>
        <p:spPr>
          <a:xfrm>
            <a:off x="4065989" y="4564063"/>
            <a:ext cx="2706688" cy="2293937"/>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19" name="Title 1"/>
          <p:cNvSpPr>
            <a:spLocks noGrp="1"/>
          </p:cNvSpPr>
          <p:nvPr>
            <p:ph type="title" hasCustomPrompt="1"/>
          </p:nvPr>
        </p:nvSpPr>
        <p:spPr>
          <a:xfrm>
            <a:off x="4791012" y="1509195"/>
            <a:ext cx="4004366" cy="518400"/>
          </a:xfrm>
        </p:spPr>
        <p:txBody>
          <a:bodyPr/>
          <a:lstStyle>
            <a:lvl1pPr>
              <a:defRPr sz="5400">
                <a:solidFill>
                  <a:schemeClr val="tx2"/>
                </a:solidFill>
              </a:defRPr>
            </a:lvl1pPr>
          </a:lstStyle>
          <a:p>
            <a:r>
              <a:rPr lang="en-US" dirty="0" smtClean="0"/>
              <a:t>Insert title here</a:t>
            </a:r>
            <a:endParaRPr lang="en-US" dirty="0"/>
          </a:p>
        </p:txBody>
      </p:sp>
      <p:sp>
        <p:nvSpPr>
          <p:cNvPr id="22" name="Text Placeholder 7"/>
          <p:cNvSpPr>
            <a:spLocks noGrp="1"/>
          </p:cNvSpPr>
          <p:nvPr>
            <p:ph type="body" sz="quarter" idx="12"/>
          </p:nvPr>
        </p:nvSpPr>
        <p:spPr>
          <a:xfrm>
            <a:off x="4790224" y="2297824"/>
            <a:ext cx="4005154" cy="98724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9" name="Text Placeholder 20"/>
          <p:cNvSpPr>
            <a:spLocks noGrp="1"/>
          </p:cNvSpPr>
          <p:nvPr>
            <p:ph type="body" sz="quarter" idx="14" hasCustomPrompt="1"/>
          </p:nvPr>
        </p:nvSpPr>
        <p:spPr>
          <a:xfrm>
            <a:off x="7020747" y="5537049"/>
            <a:ext cx="2152650"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32" name="Picture Placeholder 31"/>
          <p:cNvSpPr>
            <a:spLocks noGrp="1"/>
          </p:cNvSpPr>
          <p:nvPr>
            <p:ph type="pic" sz="quarter" idx="17" hasCustomPrompt="1"/>
          </p:nvPr>
        </p:nvSpPr>
        <p:spPr>
          <a:xfrm>
            <a:off x="0" y="-407"/>
            <a:ext cx="4056083" cy="4564063"/>
          </a:xfrm>
          <a:solidFill>
            <a:schemeClr val="bg1">
              <a:lumMod val="85000"/>
            </a:schemeClr>
          </a:solidFill>
        </p:spPr>
        <p:txBody>
          <a:bodyPr anchor="ctr" anchorCtr="0"/>
          <a:lstStyle>
            <a:lvl1pPr algn="ctr">
              <a:defRPr baseline="0">
                <a:solidFill>
                  <a:schemeClr val="bg1"/>
                </a:solidFill>
              </a:defRPr>
            </a:lvl1pPr>
          </a:lstStyle>
          <a:p>
            <a:r>
              <a:rPr lang="en-IN" dirty="0" smtClean="0"/>
              <a:t>Insert picture here</a:t>
            </a:r>
            <a:endParaRPr lang="en-IN" dirty="0"/>
          </a:p>
        </p:txBody>
      </p:sp>
      <p:sp>
        <p:nvSpPr>
          <p:cNvPr id="38" name="SmartArt Placeholder 19"/>
          <p:cNvSpPr>
            <a:spLocks noGrp="1"/>
          </p:cNvSpPr>
          <p:nvPr>
            <p:ph type="dgm" sz="quarter" idx="23" hasCustomPrompt="1"/>
          </p:nvPr>
        </p:nvSpPr>
        <p:spPr>
          <a:xfrm>
            <a:off x="9494224" y="0"/>
            <a:ext cx="2706688" cy="2293937"/>
          </a:xfrm>
          <a:solidFill>
            <a:srgbClr val="483698"/>
          </a:solidFill>
        </p:spPr>
        <p:txBody>
          <a:bodyPr anchor="ctr" anchorCtr="0"/>
          <a:lstStyle>
            <a:lvl1pPr algn="ctr">
              <a:defRPr>
                <a:solidFill>
                  <a:schemeClr val="bg1"/>
                </a:solidFill>
              </a:defRPr>
            </a:lvl1pPr>
          </a:lstStyle>
          <a:p>
            <a:r>
              <a:rPr lang="en-IN" dirty="0" smtClean="0"/>
              <a:t> </a:t>
            </a:r>
            <a:endParaRPr lang="en-IN" dirty="0"/>
          </a:p>
        </p:txBody>
      </p:sp>
      <p:sp>
        <p:nvSpPr>
          <p:cNvPr id="39" name="Text Placeholder 7"/>
          <p:cNvSpPr>
            <a:spLocks noGrp="1"/>
          </p:cNvSpPr>
          <p:nvPr>
            <p:ph type="body" sz="quarter" idx="13"/>
          </p:nvPr>
        </p:nvSpPr>
        <p:spPr>
          <a:xfrm>
            <a:off x="995363" y="5195827"/>
            <a:ext cx="2404435" cy="98724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40" name="Text Placeholder 20"/>
          <p:cNvSpPr>
            <a:spLocks noGrp="1"/>
          </p:cNvSpPr>
          <p:nvPr>
            <p:ph type="body" sz="quarter" idx="24" hasCustomPrompt="1"/>
          </p:nvPr>
        </p:nvSpPr>
        <p:spPr>
          <a:xfrm>
            <a:off x="9771243" y="3237808"/>
            <a:ext cx="2152650"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10" name="Rectangle"/>
          <p:cNvSpPr/>
          <p:nvPr userDrawn="1"/>
        </p:nvSpPr>
        <p:spPr>
          <a:xfrm flipH="1">
            <a:off x="10641314" y="1465194"/>
            <a:ext cx="412508" cy="31301"/>
          </a:xfrm>
          <a:prstGeom prst="rect">
            <a:avLst/>
          </a:prstGeom>
          <a:solidFill>
            <a:srgbClr val="FFFFFF"/>
          </a:solidFill>
          <a:ln w="12700">
            <a:miter lim="400000"/>
          </a:ln>
        </p:spPr>
        <p:txBody>
          <a:bodyPr lIns="0" tIns="0" rIns="0" bIns="0" anchor="ctr"/>
          <a:lstStyle/>
          <a:p>
            <a:pPr>
              <a:defRPr sz="2700" b="0">
                <a:solidFill>
                  <a:srgbClr val="FFFFFF"/>
                </a:solidFill>
                <a:latin typeface="Helvetica"/>
                <a:ea typeface="Helvetica"/>
                <a:cs typeface="Helvetica"/>
                <a:sym typeface="Helvetica"/>
              </a:defRPr>
            </a:pPr>
            <a:endParaRPr sz="1350" dirty="0">
              <a:latin typeface="Arial" panose="020B0604020202020204" pitchFamily="34" charset="0"/>
              <a:cs typeface="Arial" panose="020B0604020202020204" pitchFamily="34" charset="0"/>
            </a:endParaRPr>
          </a:p>
        </p:txBody>
      </p:sp>
      <p:sp>
        <p:nvSpPr>
          <p:cNvPr id="24" name="Text Placeholder 20"/>
          <p:cNvSpPr>
            <a:spLocks noGrp="1"/>
          </p:cNvSpPr>
          <p:nvPr>
            <p:ph type="body" sz="quarter" idx="10" hasCustomPrompt="1"/>
          </p:nvPr>
        </p:nvSpPr>
        <p:spPr>
          <a:xfrm>
            <a:off x="9771243" y="832074"/>
            <a:ext cx="2152650" cy="304800"/>
          </a:xfrm>
        </p:spPr>
        <p:txBody>
          <a:bodyPr/>
          <a:lstStyle>
            <a:lvl1pPr algn="ctr">
              <a:defRPr sz="1600" b="0">
                <a:solidFill>
                  <a:schemeClr val="bg1"/>
                </a:solidFill>
              </a:defRPr>
            </a:lvl1pPr>
          </a:lstStyle>
          <a:p>
            <a:pPr lvl="0"/>
            <a:r>
              <a:rPr lang="en-US" dirty="0" smtClean="0"/>
              <a:t>INSERT TEXT HERE</a:t>
            </a:r>
            <a:endParaRPr lang="en-IN" dirty="0"/>
          </a:p>
        </p:txBody>
      </p:sp>
      <p:sp>
        <p:nvSpPr>
          <p:cNvPr id="25" name="Text Placeholder 20"/>
          <p:cNvSpPr>
            <a:spLocks noGrp="1"/>
          </p:cNvSpPr>
          <p:nvPr>
            <p:ph type="body" sz="quarter" idx="11" hasCustomPrompt="1"/>
          </p:nvPr>
        </p:nvSpPr>
        <p:spPr>
          <a:xfrm>
            <a:off x="10161768" y="1147987"/>
            <a:ext cx="1371600" cy="177800"/>
          </a:xfrm>
        </p:spPr>
        <p:txBody>
          <a:bodyPr/>
          <a:lstStyle>
            <a:lvl1pPr algn="ctr">
              <a:defRPr sz="1150" b="0">
                <a:solidFill>
                  <a:schemeClr val="bg1"/>
                </a:solidFill>
              </a:defRPr>
            </a:lvl1pPr>
          </a:lstStyle>
          <a:p>
            <a:pPr lvl="0"/>
            <a:r>
              <a:rPr lang="en-US" dirty="0" smtClean="0"/>
              <a:t>TEXT HERE</a:t>
            </a:r>
            <a:endParaRPr lang="en-IN" dirty="0"/>
          </a:p>
        </p:txBody>
      </p:sp>
    </p:spTree>
    <p:extLst>
      <p:ext uri="{BB962C8B-B14F-4D97-AF65-F5344CB8AC3E}">
        <p14:creationId xmlns:p14="http://schemas.microsoft.com/office/powerpoint/2010/main" val="34328519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3766242" cy="6858000"/>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2438430">
              <a:defRPr/>
            </a:pPr>
            <a:endParaRPr lang="en-US" b="1" dirty="0">
              <a:solidFill>
                <a:srgbClr val="FFFFFF"/>
              </a:solidFill>
              <a:latin typeface="Univers for KPMG" panose="020B0603020202020204" pitchFamily="34" charset="0"/>
            </a:endParaRPr>
          </a:p>
        </p:txBody>
      </p:sp>
      <p:sp>
        <p:nvSpPr>
          <p:cNvPr id="8" name="Text Placeholder 10"/>
          <p:cNvSpPr txBox="1">
            <a:spLocks/>
          </p:cNvSpPr>
          <p:nvPr userDrawn="1"/>
        </p:nvSpPr>
        <p:spPr>
          <a:xfrm>
            <a:off x="595313" y="5931235"/>
            <a:ext cx="4153539" cy="396147"/>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430">
              <a:defRPr/>
            </a:pPr>
            <a:r>
              <a:rPr lang="en-US" sz="3200" b="1" dirty="0">
                <a:solidFill>
                  <a:srgbClr val="FFFFFF"/>
                </a:solidFill>
                <a:latin typeface="Univers for KPMG" panose="020B0603020202020204" pitchFamily="34" charset="0"/>
              </a:rPr>
              <a:t>Let’s </a:t>
            </a:r>
            <a:r>
              <a:rPr lang="en-US" sz="3200" b="1" dirty="0" smtClean="0">
                <a:solidFill>
                  <a:srgbClr val="FFFFFF"/>
                </a:solidFill>
                <a:latin typeface="Univers for KPMG" panose="020B0603020202020204" pitchFamily="34" charset="0"/>
              </a:rPr>
              <a:t>do this</a:t>
            </a:r>
            <a:r>
              <a:rPr lang="en-US" sz="3200" b="1" dirty="0">
                <a:solidFill>
                  <a:srgbClr val="FFFFFF"/>
                </a:solidFill>
                <a:latin typeface="Univers for KPMG" panose="020B0603020202020204" pitchFamily="34" charset="0"/>
              </a:rPr>
              <a:t>.</a:t>
            </a:r>
          </a:p>
        </p:txBody>
      </p:sp>
      <p:sp>
        <p:nvSpPr>
          <p:cNvPr id="9" name="Text Placeholder 7"/>
          <p:cNvSpPr>
            <a:spLocks noGrp="1"/>
          </p:cNvSpPr>
          <p:nvPr>
            <p:ph type="body" sz="quarter" idx="10"/>
          </p:nvPr>
        </p:nvSpPr>
        <p:spPr>
          <a:xfrm>
            <a:off x="609600" y="502298"/>
            <a:ext cx="2695575" cy="2732479"/>
          </a:xfrm>
          <a:prstGeom prst="rect">
            <a:avLst/>
          </a:prstGeom>
        </p:spPr>
        <p:txBody>
          <a:bodyPr lIns="0" tIns="0" rIns="0" bIns="0" anchor="ctr" anchorCtr="0">
            <a:noAutofit/>
          </a:bodyPr>
          <a:lstStyle>
            <a:lvl1pPr marL="0" indent="0" algn="l" rtl="0">
              <a:spcBef>
                <a:spcPts val="0"/>
              </a:spcBef>
              <a:buNone/>
              <a:defRPr sz="6000" b="0" cap="none" spc="0" baseline="0">
                <a:solidFill>
                  <a:schemeClr val="bg1"/>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0489486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build="p">
        <p:tmplLst>
          <p:tmpl lvl="1">
            <p:tnLst>
              <p:par>
                <p:cTn presetID="2" presetClass="entr" presetSubtype="4"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
          <p15:clr>
            <a:srgbClr val="FBAE40"/>
          </p15:clr>
        </p15:guide>
        <p15:guide id="2" pos="7179">
          <p15:clr>
            <a:srgbClr val="FBAE40"/>
          </p15:clr>
        </p15:guide>
        <p15:guide id="3" orient="horz" pos="3936">
          <p15:clr>
            <a:srgbClr val="FBAE40"/>
          </p15:clr>
        </p15:guide>
        <p15:guide id="4" orient="horz" pos="5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 Light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3766242"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2438430">
              <a:defRPr/>
            </a:pPr>
            <a:endParaRPr lang="en-US" b="1" dirty="0">
              <a:solidFill>
                <a:srgbClr val="FFFFFF"/>
              </a:solidFill>
              <a:latin typeface="Univers for KPMG" panose="020B0603020202020204" pitchFamily="34" charset="0"/>
            </a:endParaRPr>
          </a:p>
        </p:txBody>
      </p:sp>
      <p:sp>
        <p:nvSpPr>
          <p:cNvPr id="8" name="Text Placeholder 10"/>
          <p:cNvSpPr txBox="1">
            <a:spLocks/>
          </p:cNvSpPr>
          <p:nvPr userDrawn="1"/>
        </p:nvSpPr>
        <p:spPr>
          <a:xfrm>
            <a:off x="595313" y="5931235"/>
            <a:ext cx="4153539" cy="396147"/>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430">
              <a:defRPr/>
            </a:pPr>
            <a:r>
              <a:rPr lang="en-US" sz="3200" b="1" dirty="0">
                <a:solidFill>
                  <a:srgbClr val="FFFFFF"/>
                </a:solidFill>
                <a:latin typeface="Univers for KPMG" panose="020B0603020202020204" pitchFamily="34" charset="0"/>
              </a:rPr>
              <a:t>Let’s </a:t>
            </a:r>
            <a:r>
              <a:rPr lang="en-US" sz="3200" b="1" dirty="0" smtClean="0">
                <a:solidFill>
                  <a:srgbClr val="FFFFFF"/>
                </a:solidFill>
                <a:latin typeface="Univers for KPMG" panose="020B0603020202020204" pitchFamily="34" charset="0"/>
              </a:rPr>
              <a:t>do this</a:t>
            </a:r>
            <a:r>
              <a:rPr lang="en-US" sz="3200" b="1" dirty="0">
                <a:solidFill>
                  <a:srgbClr val="FFFFFF"/>
                </a:solidFill>
                <a:latin typeface="Univers for KPMG" panose="020B0603020202020204" pitchFamily="34" charset="0"/>
              </a:rPr>
              <a:t>.</a:t>
            </a:r>
          </a:p>
        </p:txBody>
      </p:sp>
      <p:sp>
        <p:nvSpPr>
          <p:cNvPr id="9" name="Text Placeholder 7"/>
          <p:cNvSpPr>
            <a:spLocks noGrp="1"/>
          </p:cNvSpPr>
          <p:nvPr>
            <p:ph type="body" sz="quarter" idx="10"/>
          </p:nvPr>
        </p:nvSpPr>
        <p:spPr>
          <a:xfrm>
            <a:off x="609600" y="502298"/>
            <a:ext cx="2695575" cy="2732479"/>
          </a:xfrm>
          <a:prstGeom prst="rect">
            <a:avLst/>
          </a:prstGeom>
        </p:spPr>
        <p:txBody>
          <a:bodyPr lIns="0" tIns="0" rIns="0" bIns="0" anchor="ctr" anchorCtr="0">
            <a:noAutofit/>
          </a:bodyPr>
          <a:lstStyle>
            <a:lvl1pPr marL="0" indent="0" algn="l" rtl="0">
              <a:spcBef>
                <a:spcPts val="0"/>
              </a:spcBef>
              <a:buNone/>
              <a:defRPr sz="6000" b="0" cap="none" spc="0" baseline="0">
                <a:solidFill>
                  <a:schemeClr val="bg1"/>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0498106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tmplLst>
          <p:tmpl>
            <p:tnLst>
              <p:par>
                <p:cTn presetID="2" presetClass="entr" presetSubtype="4"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
          <p15:clr>
            <a:srgbClr val="FBAE40"/>
          </p15:clr>
        </p15:guide>
        <p15:guide id="2" pos="7179">
          <p15:clr>
            <a:srgbClr val="FBAE40"/>
          </p15:clr>
        </p15:guide>
        <p15:guide id="3" orient="horz" pos="3936">
          <p15:clr>
            <a:srgbClr val="FBAE40"/>
          </p15:clr>
        </p15:guide>
        <p15:guide id="4" orient="horz" pos="5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 Gree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3766242" cy="685800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2438430">
              <a:defRPr/>
            </a:pPr>
            <a:endParaRPr lang="en-US" b="1" dirty="0">
              <a:solidFill>
                <a:srgbClr val="FFFFFF"/>
              </a:solidFill>
              <a:latin typeface="Univers for KPMG" panose="020B0603020202020204" pitchFamily="34" charset="0"/>
            </a:endParaRPr>
          </a:p>
        </p:txBody>
      </p:sp>
      <p:sp>
        <p:nvSpPr>
          <p:cNvPr id="8" name="Text Placeholder 10"/>
          <p:cNvSpPr txBox="1">
            <a:spLocks/>
          </p:cNvSpPr>
          <p:nvPr userDrawn="1"/>
        </p:nvSpPr>
        <p:spPr>
          <a:xfrm>
            <a:off x="595313" y="5931235"/>
            <a:ext cx="4153539" cy="396147"/>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430">
              <a:defRPr/>
            </a:pPr>
            <a:r>
              <a:rPr lang="en-US" sz="3200" b="1" dirty="0">
                <a:solidFill>
                  <a:srgbClr val="FFFFFF"/>
                </a:solidFill>
                <a:latin typeface="Univers for KPMG" panose="020B0603020202020204" pitchFamily="34" charset="0"/>
              </a:rPr>
              <a:t>Let’s </a:t>
            </a:r>
            <a:r>
              <a:rPr lang="en-US" sz="3200" b="1" dirty="0" smtClean="0">
                <a:solidFill>
                  <a:srgbClr val="FFFFFF"/>
                </a:solidFill>
                <a:latin typeface="Univers for KPMG" panose="020B0603020202020204" pitchFamily="34" charset="0"/>
              </a:rPr>
              <a:t>do this</a:t>
            </a:r>
            <a:r>
              <a:rPr lang="en-US" sz="3200" b="1" dirty="0">
                <a:solidFill>
                  <a:srgbClr val="FFFFFF"/>
                </a:solidFill>
                <a:latin typeface="Univers for KPMG" panose="020B0603020202020204" pitchFamily="34" charset="0"/>
              </a:rPr>
              <a:t>.</a:t>
            </a:r>
          </a:p>
        </p:txBody>
      </p:sp>
      <p:sp>
        <p:nvSpPr>
          <p:cNvPr id="9" name="Text Placeholder 7"/>
          <p:cNvSpPr>
            <a:spLocks noGrp="1"/>
          </p:cNvSpPr>
          <p:nvPr>
            <p:ph type="body" sz="quarter" idx="10"/>
          </p:nvPr>
        </p:nvSpPr>
        <p:spPr>
          <a:xfrm>
            <a:off x="609600" y="502298"/>
            <a:ext cx="2695575" cy="2732479"/>
          </a:xfrm>
          <a:prstGeom prst="rect">
            <a:avLst/>
          </a:prstGeom>
        </p:spPr>
        <p:txBody>
          <a:bodyPr lIns="0" tIns="0" rIns="0" bIns="0" anchor="ctr" anchorCtr="0">
            <a:noAutofit/>
          </a:bodyPr>
          <a:lstStyle>
            <a:lvl1pPr marL="0" indent="0" algn="l" rtl="0">
              <a:spcBef>
                <a:spcPts val="0"/>
              </a:spcBef>
              <a:buNone/>
              <a:defRPr sz="6000" b="0" cap="none" spc="0" baseline="0">
                <a:solidFill>
                  <a:schemeClr val="bg1"/>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531227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build="p">
        <p:tmplLst>
          <p:tmpl lvl="1">
            <p:tnLst>
              <p:par>
                <p:cTn presetID="2" presetClass="entr" presetSubtype="4"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
          <p15:clr>
            <a:srgbClr val="FBAE40"/>
          </p15:clr>
        </p15:guide>
        <p15:guide id="2" pos="7179">
          <p15:clr>
            <a:srgbClr val="FBAE40"/>
          </p15:clr>
        </p15:guide>
        <p15:guide id="3" orient="horz" pos="3936">
          <p15:clr>
            <a:srgbClr val="FBAE40"/>
          </p15:clr>
        </p15:guide>
        <p15:guide id="4" orient="horz" pos="5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Title - Gree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3766242" cy="6858000"/>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2438430">
              <a:defRPr/>
            </a:pPr>
            <a:endParaRPr lang="en-US" b="1" dirty="0">
              <a:solidFill>
                <a:srgbClr val="FFFFFF"/>
              </a:solidFill>
              <a:latin typeface="Univers for KPMG" panose="020B0603020202020204" pitchFamily="34" charset="0"/>
            </a:endParaRPr>
          </a:p>
        </p:txBody>
      </p:sp>
      <p:sp>
        <p:nvSpPr>
          <p:cNvPr id="8" name="Text Placeholder 10"/>
          <p:cNvSpPr txBox="1">
            <a:spLocks/>
          </p:cNvSpPr>
          <p:nvPr userDrawn="1"/>
        </p:nvSpPr>
        <p:spPr>
          <a:xfrm>
            <a:off x="595313" y="5931235"/>
            <a:ext cx="4153539" cy="396147"/>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2438430">
              <a:defRPr/>
            </a:pPr>
            <a:r>
              <a:rPr lang="en-US" sz="3200" b="1" dirty="0">
                <a:solidFill>
                  <a:srgbClr val="00338D"/>
                </a:solidFill>
                <a:latin typeface="Univers for KPMG" panose="020B0603020202020204" pitchFamily="34" charset="0"/>
              </a:rPr>
              <a:t>Let’s </a:t>
            </a:r>
            <a:r>
              <a:rPr lang="en-US" sz="3200" b="1" dirty="0" smtClean="0">
                <a:solidFill>
                  <a:srgbClr val="00338D"/>
                </a:solidFill>
                <a:latin typeface="Univers for KPMG" panose="020B0603020202020204" pitchFamily="34" charset="0"/>
              </a:rPr>
              <a:t>do this</a:t>
            </a:r>
            <a:r>
              <a:rPr lang="en-US" sz="3200" b="1" dirty="0">
                <a:solidFill>
                  <a:srgbClr val="00338D"/>
                </a:solidFill>
                <a:latin typeface="Univers for KPMG" panose="020B0603020202020204" pitchFamily="34" charset="0"/>
              </a:rPr>
              <a:t>.</a:t>
            </a:r>
          </a:p>
        </p:txBody>
      </p:sp>
      <p:sp>
        <p:nvSpPr>
          <p:cNvPr id="9" name="Text Placeholder 7"/>
          <p:cNvSpPr>
            <a:spLocks noGrp="1"/>
          </p:cNvSpPr>
          <p:nvPr>
            <p:ph type="body" sz="quarter" idx="10"/>
          </p:nvPr>
        </p:nvSpPr>
        <p:spPr>
          <a:xfrm>
            <a:off x="609600" y="502298"/>
            <a:ext cx="2695575" cy="2732479"/>
          </a:xfrm>
          <a:prstGeom prst="rect">
            <a:avLst/>
          </a:prstGeom>
        </p:spPr>
        <p:txBody>
          <a:bodyPr lIns="0" tIns="0" rIns="0" bIns="0" anchor="ctr" anchorCtr="0">
            <a:noAutofit/>
          </a:bodyPr>
          <a:lstStyle>
            <a:lvl1pPr marL="0" indent="0" algn="l" rtl="0">
              <a:spcBef>
                <a:spcPts val="0"/>
              </a:spcBef>
              <a:buNone/>
              <a:defRPr sz="60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5165948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build="p">
        <p:tmplLst>
          <p:tmpl lvl="1">
            <p:tnLst>
              <p:par>
                <p:cTn presetID="2" presetClass="entr" presetSubtype="4"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
          <p15:clr>
            <a:srgbClr val="FBAE40"/>
          </p15:clr>
        </p15:guide>
        <p15:guide id="2" pos="7179">
          <p15:clr>
            <a:srgbClr val="FBAE40"/>
          </p15:clr>
        </p15:guide>
        <p15:guide id="3" orient="horz" pos="3936">
          <p15:clr>
            <a:srgbClr val="FBAE40"/>
          </p15:clr>
        </p15:guide>
        <p15:guide id="4" orient="horz" pos="5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 KPMG Blue">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rgbClr val="FFFFFF"/>
              </a:solidFill>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50000"/>
                  </a:srgbClr>
                </a:solidFill>
                <a:latin typeface="Arial" panose="020B0604020202020204" pitchFamily="34" charset="0"/>
                <a:cs typeface="Arial" panose="020B0604020202020204" pitchFamily="34" charset="0"/>
              </a:rPr>
              <a:t>© 2018 KPMG LLP, a Canadian limited liability partnership and a member firm of the KPMG network of independent member firms affiliated with KPMG International Cooperative </a:t>
            </a:r>
            <a:br>
              <a:rPr lang="en-CA" sz="800" dirty="0" smtClean="0">
                <a:solidFill>
                  <a:srgbClr val="FFFFFF">
                    <a:alpha val="50000"/>
                  </a:srgbClr>
                </a:solidFill>
                <a:latin typeface="Arial" panose="020B0604020202020204" pitchFamily="34" charset="0"/>
                <a:cs typeface="Arial" panose="020B0604020202020204" pitchFamily="34" charset="0"/>
              </a:rPr>
            </a:br>
            <a:r>
              <a:rPr lang="en-CA" sz="800" dirty="0" smtClean="0">
                <a:solidFill>
                  <a:srgbClr val="FFFFFF">
                    <a:alpha val="50000"/>
                  </a:srgbClr>
                </a:solidFill>
                <a:latin typeface="Arial" panose="020B0604020202020204" pitchFamily="34" charset="0"/>
                <a:cs typeface="Arial" panose="020B0604020202020204" pitchFamily="34" charset="0"/>
              </a:rPr>
              <a:t>(“KPMG International”), a Swiss entity. All rights reserved. The KPMG name and logo are registered trademarks or trademarks of KPMG International.</a:t>
            </a:r>
          </a:p>
        </p:txBody>
      </p:sp>
      <p:sp>
        <p:nvSpPr>
          <p:cNvPr id="6" name="Text Placeholder 7"/>
          <p:cNvSpPr>
            <a:spLocks noGrp="1"/>
          </p:cNvSpPr>
          <p:nvPr>
            <p:ph type="body" sz="quarter" idx="10" hasCustomPrompt="1"/>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Tree>
    <p:extLst>
      <p:ext uri="{BB962C8B-B14F-4D97-AF65-F5344CB8AC3E}">
        <p14:creationId xmlns:p14="http://schemas.microsoft.com/office/powerpoint/2010/main" val="4290208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Medium Blue">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dirty="0">
              <a:solidFill>
                <a:srgbClr val="FFFFFF"/>
              </a:solidFill>
              <a:latin typeface="Arial" panose="020B0604020202020204" pitchFamily="34" charset="0"/>
              <a:cs typeface="Arial" panose="020B0604020202020204" pitchFamily="34" charset="0"/>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50000"/>
                  </a:srgbClr>
                </a:solidFill>
                <a:latin typeface="Arial" panose="020B0604020202020204" pitchFamily="34" charset="0"/>
                <a:cs typeface="Arial" panose="020B0604020202020204" pitchFamily="34" charset="0"/>
              </a:rPr>
              <a:t>© 2018 KPMG LLP, a Canadian limited liability partnership and a member firm of the KPMG network of independent member firms affiliated with KPMG International Cooperative </a:t>
            </a:r>
            <a:br>
              <a:rPr lang="en-CA" sz="800" dirty="0" smtClean="0">
                <a:solidFill>
                  <a:srgbClr val="FFFFFF">
                    <a:alpha val="50000"/>
                  </a:srgbClr>
                </a:solidFill>
                <a:latin typeface="Arial" panose="020B0604020202020204" pitchFamily="34" charset="0"/>
                <a:cs typeface="Arial" panose="020B0604020202020204" pitchFamily="34" charset="0"/>
              </a:rPr>
            </a:br>
            <a:r>
              <a:rPr lang="en-CA" sz="800" dirty="0" smtClean="0">
                <a:solidFill>
                  <a:srgbClr val="FFFFFF">
                    <a:alpha val="50000"/>
                  </a:srgbClr>
                </a:solidFill>
                <a:latin typeface="Arial" panose="020B0604020202020204" pitchFamily="34" charset="0"/>
                <a:cs typeface="Arial" panose="020B0604020202020204" pitchFamily="34" charset="0"/>
              </a:rPr>
              <a:t>(“KPMG International”), a Swiss entity. All rights reserved. The KPMG name and logo are registered trademarks or trademarks of KPMG International.</a:t>
            </a:r>
          </a:p>
        </p:txBody>
      </p:sp>
      <p:sp>
        <p:nvSpPr>
          <p:cNvPr id="5" name="Text Placeholder 10"/>
          <p:cNvSpPr txBox="1">
            <a:spLocks/>
          </p:cNvSpPr>
          <p:nvPr userDrawn="1"/>
        </p:nvSpPr>
        <p:spPr>
          <a:xfrm>
            <a:off x="9729409" y="6421616"/>
            <a:ext cx="2076769" cy="198073"/>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1219170">
              <a:buFont typeface="Arial" pitchFamily="34" charset="0"/>
              <a:buNone/>
              <a:defRPr/>
            </a:pPr>
            <a:r>
              <a:rPr lang="en-US" sz="2133" b="1" dirty="0" smtClean="0">
                <a:solidFill>
                  <a:srgbClr val="FFFFFF"/>
                </a:solidFill>
                <a:latin typeface="Univers for KPMG" panose="020B0603020202020204" pitchFamily="34" charset="0"/>
              </a:rPr>
              <a:t>Let’s do this.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
        <p:nvSpPr>
          <p:cNvPr id="8" name="Freeform 7">
            <a:hlinkClick r:id="rId3" action="ppaction://hlinksldjump"/>
          </p:cNvPr>
          <p:cNvSpPr>
            <a:spLocks noEditPoints="1"/>
          </p:cNvSpPr>
          <p:nvPr userDrawn="1"/>
        </p:nvSpPr>
        <p:spPr bwMode="auto">
          <a:xfrm>
            <a:off x="250918" y="6422941"/>
            <a:ext cx="273914" cy="238310"/>
          </a:xfrm>
          <a:custGeom>
            <a:avLst/>
            <a:gdLst>
              <a:gd name="T0" fmla="*/ 369 w 677"/>
              <a:gd name="T1" fmla="*/ 373 h 589"/>
              <a:gd name="T2" fmla="*/ 485 w 677"/>
              <a:gd name="T3" fmla="*/ 373 h 589"/>
              <a:gd name="T4" fmla="*/ 485 w 677"/>
              <a:gd name="T5" fmla="*/ 463 h 589"/>
              <a:gd name="T6" fmla="*/ 369 w 677"/>
              <a:gd name="T7" fmla="*/ 463 h 589"/>
              <a:gd name="T8" fmla="*/ 369 w 677"/>
              <a:gd name="T9" fmla="*/ 373 h 589"/>
              <a:gd name="T10" fmla="*/ 339 w 677"/>
              <a:gd name="T11" fmla="*/ 115 h 589"/>
              <a:gd name="T12" fmla="*/ 115 w 677"/>
              <a:gd name="T13" fmla="*/ 339 h 589"/>
              <a:gd name="T14" fmla="*/ 115 w 677"/>
              <a:gd name="T15" fmla="*/ 537 h 589"/>
              <a:gd name="T16" fmla="*/ 191 w 677"/>
              <a:gd name="T17" fmla="*/ 537 h 589"/>
              <a:gd name="T18" fmla="*/ 191 w 677"/>
              <a:gd name="T19" fmla="*/ 373 h 589"/>
              <a:gd name="T20" fmla="*/ 307 w 677"/>
              <a:gd name="T21" fmla="*/ 373 h 589"/>
              <a:gd name="T22" fmla="*/ 307 w 677"/>
              <a:gd name="T23" fmla="*/ 537 h 589"/>
              <a:gd name="T24" fmla="*/ 561 w 677"/>
              <a:gd name="T25" fmla="*/ 537 h 589"/>
              <a:gd name="T26" fmla="*/ 561 w 677"/>
              <a:gd name="T27" fmla="*/ 339 h 589"/>
              <a:gd name="T28" fmla="*/ 339 w 677"/>
              <a:gd name="T29" fmla="*/ 115 h 589"/>
              <a:gd name="T30" fmla="*/ 122 w 677"/>
              <a:gd name="T31" fmla="*/ 61 h 589"/>
              <a:gd name="T32" fmla="*/ 224 w 677"/>
              <a:gd name="T33" fmla="*/ 61 h 589"/>
              <a:gd name="T34" fmla="*/ 224 w 677"/>
              <a:gd name="T35" fmla="*/ 89 h 589"/>
              <a:gd name="T36" fmla="*/ 122 w 677"/>
              <a:gd name="T37" fmla="*/ 191 h 589"/>
              <a:gd name="T38" fmla="*/ 122 w 677"/>
              <a:gd name="T39" fmla="*/ 61 h 589"/>
              <a:gd name="T40" fmla="*/ 339 w 677"/>
              <a:gd name="T41" fmla="*/ 0 h 589"/>
              <a:gd name="T42" fmla="*/ 677 w 677"/>
              <a:gd name="T43" fmla="*/ 339 h 589"/>
              <a:gd name="T44" fmla="*/ 677 w 677"/>
              <a:gd name="T45" fmla="*/ 376 h 589"/>
              <a:gd name="T46" fmla="*/ 614 w 677"/>
              <a:gd name="T47" fmla="*/ 376 h 589"/>
              <a:gd name="T48" fmla="*/ 614 w 677"/>
              <a:gd name="T49" fmla="*/ 589 h 589"/>
              <a:gd name="T50" fmla="*/ 63 w 677"/>
              <a:gd name="T51" fmla="*/ 589 h 589"/>
              <a:gd name="T52" fmla="*/ 63 w 677"/>
              <a:gd name="T53" fmla="*/ 376 h 589"/>
              <a:gd name="T54" fmla="*/ 0 w 677"/>
              <a:gd name="T55" fmla="*/ 376 h 589"/>
              <a:gd name="T56" fmla="*/ 0 w 677"/>
              <a:gd name="T57" fmla="*/ 339 h 589"/>
              <a:gd name="T58" fmla="*/ 339 w 677"/>
              <a:gd name="T5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589">
                <a:moveTo>
                  <a:pt x="369" y="373"/>
                </a:moveTo>
                <a:lnTo>
                  <a:pt x="485" y="373"/>
                </a:lnTo>
                <a:lnTo>
                  <a:pt x="485" y="463"/>
                </a:lnTo>
                <a:lnTo>
                  <a:pt x="369" y="463"/>
                </a:lnTo>
                <a:lnTo>
                  <a:pt x="369" y="373"/>
                </a:lnTo>
                <a:close/>
                <a:moveTo>
                  <a:pt x="339" y="115"/>
                </a:moveTo>
                <a:lnTo>
                  <a:pt x="115" y="339"/>
                </a:lnTo>
                <a:lnTo>
                  <a:pt x="115" y="537"/>
                </a:lnTo>
                <a:lnTo>
                  <a:pt x="191" y="537"/>
                </a:lnTo>
                <a:lnTo>
                  <a:pt x="191" y="373"/>
                </a:lnTo>
                <a:lnTo>
                  <a:pt x="307" y="373"/>
                </a:lnTo>
                <a:lnTo>
                  <a:pt x="307" y="537"/>
                </a:lnTo>
                <a:lnTo>
                  <a:pt x="561" y="537"/>
                </a:lnTo>
                <a:lnTo>
                  <a:pt x="561" y="339"/>
                </a:lnTo>
                <a:lnTo>
                  <a:pt x="339" y="115"/>
                </a:lnTo>
                <a:close/>
                <a:moveTo>
                  <a:pt x="122" y="61"/>
                </a:moveTo>
                <a:lnTo>
                  <a:pt x="224" y="61"/>
                </a:lnTo>
                <a:lnTo>
                  <a:pt x="224" y="89"/>
                </a:lnTo>
                <a:lnTo>
                  <a:pt x="122" y="191"/>
                </a:lnTo>
                <a:lnTo>
                  <a:pt x="122" y="61"/>
                </a:lnTo>
                <a:close/>
                <a:moveTo>
                  <a:pt x="339" y="0"/>
                </a:moveTo>
                <a:lnTo>
                  <a:pt x="677" y="339"/>
                </a:lnTo>
                <a:lnTo>
                  <a:pt x="677" y="376"/>
                </a:lnTo>
                <a:lnTo>
                  <a:pt x="614" y="376"/>
                </a:lnTo>
                <a:lnTo>
                  <a:pt x="614" y="589"/>
                </a:lnTo>
                <a:lnTo>
                  <a:pt x="63" y="589"/>
                </a:lnTo>
                <a:lnTo>
                  <a:pt x="63" y="376"/>
                </a:lnTo>
                <a:lnTo>
                  <a:pt x="0" y="376"/>
                </a:lnTo>
                <a:lnTo>
                  <a:pt x="0" y="339"/>
                </a:lnTo>
                <a:lnTo>
                  <a:pt x="339"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000000"/>
              </a:solidFill>
            </a:endParaRPr>
          </a:p>
        </p:txBody>
      </p:sp>
      <p:sp>
        <p:nvSpPr>
          <p:cNvPr id="9"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053671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build="p">
        <p:tmplLst>
          <p:tmpl lvl="1">
            <p:tnLst>
              <p:par>
                <p:cTn presetID="47"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Light Blue">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rgbClr val="FFFFFF"/>
              </a:solidFill>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75000"/>
                  </a:srgbClr>
                </a:solidFill>
                <a:latin typeface="Arial" panose="020B0604020202020204" pitchFamily="34" charset="0"/>
                <a:cs typeface="Arial" panose="020B0604020202020204" pitchFamily="34" charset="0"/>
              </a:rPr>
              <a:t>© 2018 KPMG LLP, a Canadian limited liability partnership and a member firm of the KPMG network of independent member firms affiliated with KPMG International Cooperative </a:t>
            </a:r>
            <a:br>
              <a:rPr lang="en-CA" sz="800" dirty="0" smtClean="0">
                <a:solidFill>
                  <a:srgbClr val="FFFFFF">
                    <a:alpha val="75000"/>
                  </a:srgbClr>
                </a:solidFill>
                <a:latin typeface="Arial" panose="020B0604020202020204" pitchFamily="34" charset="0"/>
                <a:cs typeface="Arial" panose="020B0604020202020204" pitchFamily="34" charset="0"/>
              </a:rPr>
            </a:br>
            <a:r>
              <a:rPr lang="en-CA" sz="800" dirty="0" smtClean="0">
                <a:solidFill>
                  <a:srgbClr val="FFFFFF">
                    <a:alpha val="75000"/>
                  </a:srgbClr>
                </a:solidFill>
                <a:latin typeface="Arial" panose="020B0604020202020204" pitchFamily="34" charset="0"/>
                <a:cs typeface="Arial" panose="020B0604020202020204" pitchFamily="34" charset="0"/>
              </a:rPr>
              <a:t>(“KPMG International”), a Swiss entity. All rights reserved. The KPMG name and logo are registered trademarks or trademarks of KPMG International.</a:t>
            </a:r>
          </a:p>
        </p:txBody>
      </p:sp>
      <p:sp>
        <p:nvSpPr>
          <p:cNvPr id="5" name="Text Placeholder 10"/>
          <p:cNvSpPr txBox="1">
            <a:spLocks/>
          </p:cNvSpPr>
          <p:nvPr userDrawn="1"/>
        </p:nvSpPr>
        <p:spPr>
          <a:xfrm>
            <a:off x="9729409" y="6421616"/>
            <a:ext cx="2076769" cy="198073"/>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1219170">
              <a:buFont typeface="Arial" pitchFamily="34" charset="0"/>
              <a:buNone/>
              <a:defRPr/>
            </a:pPr>
            <a:r>
              <a:rPr lang="en-US" sz="2133" b="1" dirty="0" smtClean="0">
                <a:solidFill>
                  <a:srgbClr val="FFFFFF"/>
                </a:solidFill>
                <a:latin typeface="Univers for KPMG" panose="020B0603020202020204" pitchFamily="34" charset="0"/>
              </a:rPr>
              <a:t>Let’s do this.</a:t>
            </a:r>
          </a:p>
        </p:txBody>
      </p:sp>
      <p:sp>
        <p:nvSpPr>
          <p:cNvPr id="6"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
        <p:nvSpPr>
          <p:cNvPr id="8" name="Freeform 7">
            <a:hlinkClick r:id="rId3" action="ppaction://hlinksldjump"/>
          </p:cNvPr>
          <p:cNvSpPr>
            <a:spLocks noEditPoints="1"/>
          </p:cNvSpPr>
          <p:nvPr userDrawn="1"/>
        </p:nvSpPr>
        <p:spPr bwMode="auto">
          <a:xfrm>
            <a:off x="250918" y="6422941"/>
            <a:ext cx="273914" cy="238310"/>
          </a:xfrm>
          <a:custGeom>
            <a:avLst/>
            <a:gdLst>
              <a:gd name="T0" fmla="*/ 369 w 677"/>
              <a:gd name="T1" fmla="*/ 373 h 589"/>
              <a:gd name="T2" fmla="*/ 485 w 677"/>
              <a:gd name="T3" fmla="*/ 373 h 589"/>
              <a:gd name="T4" fmla="*/ 485 w 677"/>
              <a:gd name="T5" fmla="*/ 463 h 589"/>
              <a:gd name="T6" fmla="*/ 369 w 677"/>
              <a:gd name="T7" fmla="*/ 463 h 589"/>
              <a:gd name="T8" fmla="*/ 369 w 677"/>
              <a:gd name="T9" fmla="*/ 373 h 589"/>
              <a:gd name="T10" fmla="*/ 339 w 677"/>
              <a:gd name="T11" fmla="*/ 115 h 589"/>
              <a:gd name="T12" fmla="*/ 115 w 677"/>
              <a:gd name="T13" fmla="*/ 339 h 589"/>
              <a:gd name="T14" fmla="*/ 115 w 677"/>
              <a:gd name="T15" fmla="*/ 537 h 589"/>
              <a:gd name="T16" fmla="*/ 191 w 677"/>
              <a:gd name="T17" fmla="*/ 537 h 589"/>
              <a:gd name="T18" fmla="*/ 191 w 677"/>
              <a:gd name="T19" fmla="*/ 373 h 589"/>
              <a:gd name="T20" fmla="*/ 307 w 677"/>
              <a:gd name="T21" fmla="*/ 373 h 589"/>
              <a:gd name="T22" fmla="*/ 307 w 677"/>
              <a:gd name="T23" fmla="*/ 537 h 589"/>
              <a:gd name="T24" fmla="*/ 561 w 677"/>
              <a:gd name="T25" fmla="*/ 537 h 589"/>
              <a:gd name="T26" fmla="*/ 561 w 677"/>
              <a:gd name="T27" fmla="*/ 339 h 589"/>
              <a:gd name="T28" fmla="*/ 339 w 677"/>
              <a:gd name="T29" fmla="*/ 115 h 589"/>
              <a:gd name="T30" fmla="*/ 122 w 677"/>
              <a:gd name="T31" fmla="*/ 61 h 589"/>
              <a:gd name="T32" fmla="*/ 224 w 677"/>
              <a:gd name="T33" fmla="*/ 61 h 589"/>
              <a:gd name="T34" fmla="*/ 224 w 677"/>
              <a:gd name="T35" fmla="*/ 89 h 589"/>
              <a:gd name="T36" fmla="*/ 122 w 677"/>
              <a:gd name="T37" fmla="*/ 191 h 589"/>
              <a:gd name="T38" fmla="*/ 122 w 677"/>
              <a:gd name="T39" fmla="*/ 61 h 589"/>
              <a:gd name="T40" fmla="*/ 339 w 677"/>
              <a:gd name="T41" fmla="*/ 0 h 589"/>
              <a:gd name="T42" fmla="*/ 677 w 677"/>
              <a:gd name="T43" fmla="*/ 339 h 589"/>
              <a:gd name="T44" fmla="*/ 677 w 677"/>
              <a:gd name="T45" fmla="*/ 376 h 589"/>
              <a:gd name="T46" fmla="*/ 614 w 677"/>
              <a:gd name="T47" fmla="*/ 376 h 589"/>
              <a:gd name="T48" fmla="*/ 614 w 677"/>
              <a:gd name="T49" fmla="*/ 589 h 589"/>
              <a:gd name="T50" fmla="*/ 63 w 677"/>
              <a:gd name="T51" fmla="*/ 589 h 589"/>
              <a:gd name="T52" fmla="*/ 63 w 677"/>
              <a:gd name="T53" fmla="*/ 376 h 589"/>
              <a:gd name="T54" fmla="*/ 0 w 677"/>
              <a:gd name="T55" fmla="*/ 376 h 589"/>
              <a:gd name="T56" fmla="*/ 0 w 677"/>
              <a:gd name="T57" fmla="*/ 339 h 589"/>
              <a:gd name="T58" fmla="*/ 339 w 677"/>
              <a:gd name="T5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589">
                <a:moveTo>
                  <a:pt x="369" y="373"/>
                </a:moveTo>
                <a:lnTo>
                  <a:pt x="485" y="373"/>
                </a:lnTo>
                <a:lnTo>
                  <a:pt x="485" y="463"/>
                </a:lnTo>
                <a:lnTo>
                  <a:pt x="369" y="463"/>
                </a:lnTo>
                <a:lnTo>
                  <a:pt x="369" y="373"/>
                </a:lnTo>
                <a:close/>
                <a:moveTo>
                  <a:pt x="339" y="115"/>
                </a:moveTo>
                <a:lnTo>
                  <a:pt x="115" y="339"/>
                </a:lnTo>
                <a:lnTo>
                  <a:pt x="115" y="537"/>
                </a:lnTo>
                <a:lnTo>
                  <a:pt x="191" y="537"/>
                </a:lnTo>
                <a:lnTo>
                  <a:pt x="191" y="373"/>
                </a:lnTo>
                <a:lnTo>
                  <a:pt x="307" y="373"/>
                </a:lnTo>
                <a:lnTo>
                  <a:pt x="307" y="537"/>
                </a:lnTo>
                <a:lnTo>
                  <a:pt x="561" y="537"/>
                </a:lnTo>
                <a:lnTo>
                  <a:pt x="561" y="339"/>
                </a:lnTo>
                <a:lnTo>
                  <a:pt x="339" y="115"/>
                </a:lnTo>
                <a:close/>
                <a:moveTo>
                  <a:pt x="122" y="61"/>
                </a:moveTo>
                <a:lnTo>
                  <a:pt x="224" y="61"/>
                </a:lnTo>
                <a:lnTo>
                  <a:pt x="224" y="89"/>
                </a:lnTo>
                <a:lnTo>
                  <a:pt x="122" y="191"/>
                </a:lnTo>
                <a:lnTo>
                  <a:pt x="122" y="61"/>
                </a:lnTo>
                <a:close/>
                <a:moveTo>
                  <a:pt x="339" y="0"/>
                </a:moveTo>
                <a:lnTo>
                  <a:pt x="677" y="339"/>
                </a:lnTo>
                <a:lnTo>
                  <a:pt x="677" y="376"/>
                </a:lnTo>
                <a:lnTo>
                  <a:pt x="614" y="376"/>
                </a:lnTo>
                <a:lnTo>
                  <a:pt x="614" y="589"/>
                </a:lnTo>
                <a:lnTo>
                  <a:pt x="63" y="589"/>
                </a:lnTo>
                <a:lnTo>
                  <a:pt x="63" y="376"/>
                </a:lnTo>
                <a:lnTo>
                  <a:pt x="0" y="376"/>
                </a:lnTo>
                <a:lnTo>
                  <a:pt x="0" y="339"/>
                </a:lnTo>
                <a:lnTo>
                  <a:pt x="339"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000000"/>
              </a:solidFill>
            </a:endParaRPr>
          </a:p>
        </p:txBody>
      </p:sp>
    </p:spTree>
    <p:extLst>
      <p:ext uri="{BB962C8B-B14F-4D97-AF65-F5344CB8AC3E}">
        <p14:creationId xmlns:p14="http://schemas.microsoft.com/office/powerpoint/2010/main" val="1660413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Violet">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rgbClr val="FFFFFF"/>
              </a:solidFill>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50000"/>
                  </a:srgbClr>
                </a:solidFill>
                <a:latin typeface="Arial" panose="020B0604020202020204" pitchFamily="34" charset="0"/>
                <a:cs typeface="Arial" panose="020B0604020202020204" pitchFamily="34" charset="0"/>
              </a:rPr>
              <a:t>© 2018 KPMG LLP, a Canadian limited liability partnership and a member firm of the KPMG network of independent member firms affiliated with KPMG International Cooperative </a:t>
            </a:r>
            <a:br>
              <a:rPr lang="en-CA" sz="800" dirty="0" smtClean="0">
                <a:solidFill>
                  <a:srgbClr val="FFFFFF">
                    <a:alpha val="50000"/>
                  </a:srgbClr>
                </a:solidFill>
                <a:latin typeface="Arial" panose="020B0604020202020204" pitchFamily="34" charset="0"/>
                <a:cs typeface="Arial" panose="020B0604020202020204" pitchFamily="34" charset="0"/>
              </a:rPr>
            </a:br>
            <a:r>
              <a:rPr lang="en-CA" sz="800" dirty="0" smtClean="0">
                <a:solidFill>
                  <a:srgbClr val="FFFFFF">
                    <a:alpha val="50000"/>
                  </a:srgbClr>
                </a:solidFill>
                <a:latin typeface="Arial" panose="020B0604020202020204" pitchFamily="34" charset="0"/>
                <a:cs typeface="Arial" panose="020B0604020202020204" pitchFamily="34" charset="0"/>
              </a:rPr>
              <a:t>(“KPMG International”), a Swiss entity. All rights reserved. The KPMG name and logo are registered trademarks or trademarks of KPMG International.</a:t>
            </a:r>
          </a:p>
        </p:txBody>
      </p:sp>
      <p:sp>
        <p:nvSpPr>
          <p:cNvPr id="5" name="Text Placeholder 10"/>
          <p:cNvSpPr txBox="1">
            <a:spLocks/>
          </p:cNvSpPr>
          <p:nvPr userDrawn="1"/>
        </p:nvSpPr>
        <p:spPr>
          <a:xfrm>
            <a:off x="9729409" y="6421616"/>
            <a:ext cx="2076769" cy="198073"/>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1219170">
              <a:buFont typeface="Arial" pitchFamily="34" charset="0"/>
              <a:buNone/>
              <a:defRPr/>
            </a:pPr>
            <a:r>
              <a:rPr lang="en-US" sz="2133" b="1" dirty="0" smtClean="0">
                <a:solidFill>
                  <a:srgbClr val="FFFFFF"/>
                </a:solidFill>
                <a:latin typeface="Univers for KPMG" panose="020B0603020202020204" pitchFamily="34" charset="0"/>
              </a:rPr>
              <a:t>Let’s do this.</a:t>
            </a:r>
          </a:p>
        </p:txBody>
      </p:sp>
      <p:sp>
        <p:nvSpPr>
          <p:cNvPr id="6"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
        <p:nvSpPr>
          <p:cNvPr id="8" name="Freeform 7">
            <a:hlinkClick r:id="rId3" action="ppaction://hlinksldjump"/>
          </p:cNvPr>
          <p:cNvSpPr>
            <a:spLocks noEditPoints="1"/>
          </p:cNvSpPr>
          <p:nvPr userDrawn="1"/>
        </p:nvSpPr>
        <p:spPr bwMode="auto">
          <a:xfrm>
            <a:off x="250918" y="6422941"/>
            <a:ext cx="273914" cy="238310"/>
          </a:xfrm>
          <a:custGeom>
            <a:avLst/>
            <a:gdLst>
              <a:gd name="T0" fmla="*/ 369 w 677"/>
              <a:gd name="T1" fmla="*/ 373 h 589"/>
              <a:gd name="T2" fmla="*/ 485 w 677"/>
              <a:gd name="T3" fmla="*/ 373 h 589"/>
              <a:gd name="T4" fmla="*/ 485 w 677"/>
              <a:gd name="T5" fmla="*/ 463 h 589"/>
              <a:gd name="T6" fmla="*/ 369 w 677"/>
              <a:gd name="T7" fmla="*/ 463 h 589"/>
              <a:gd name="T8" fmla="*/ 369 w 677"/>
              <a:gd name="T9" fmla="*/ 373 h 589"/>
              <a:gd name="T10" fmla="*/ 339 w 677"/>
              <a:gd name="T11" fmla="*/ 115 h 589"/>
              <a:gd name="T12" fmla="*/ 115 w 677"/>
              <a:gd name="T13" fmla="*/ 339 h 589"/>
              <a:gd name="T14" fmla="*/ 115 w 677"/>
              <a:gd name="T15" fmla="*/ 537 h 589"/>
              <a:gd name="T16" fmla="*/ 191 w 677"/>
              <a:gd name="T17" fmla="*/ 537 h 589"/>
              <a:gd name="T18" fmla="*/ 191 w 677"/>
              <a:gd name="T19" fmla="*/ 373 h 589"/>
              <a:gd name="T20" fmla="*/ 307 w 677"/>
              <a:gd name="T21" fmla="*/ 373 h 589"/>
              <a:gd name="T22" fmla="*/ 307 w 677"/>
              <a:gd name="T23" fmla="*/ 537 h 589"/>
              <a:gd name="T24" fmla="*/ 561 w 677"/>
              <a:gd name="T25" fmla="*/ 537 h 589"/>
              <a:gd name="T26" fmla="*/ 561 w 677"/>
              <a:gd name="T27" fmla="*/ 339 h 589"/>
              <a:gd name="T28" fmla="*/ 339 w 677"/>
              <a:gd name="T29" fmla="*/ 115 h 589"/>
              <a:gd name="T30" fmla="*/ 122 w 677"/>
              <a:gd name="T31" fmla="*/ 61 h 589"/>
              <a:gd name="T32" fmla="*/ 224 w 677"/>
              <a:gd name="T33" fmla="*/ 61 h 589"/>
              <a:gd name="T34" fmla="*/ 224 w 677"/>
              <a:gd name="T35" fmla="*/ 89 h 589"/>
              <a:gd name="T36" fmla="*/ 122 w 677"/>
              <a:gd name="T37" fmla="*/ 191 h 589"/>
              <a:gd name="T38" fmla="*/ 122 w 677"/>
              <a:gd name="T39" fmla="*/ 61 h 589"/>
              <a:gd name="T40" fmla="*/ 339 w 677"/>
              <a:gd name="T41" fmla="*/ 0 h 589"/>
              <a:gd name="T42" fmla="*/ 677 w 677"/>
              <a:gd name="T43" fmla="*/ 339 h 589"/>
              <a:gd name="T44" fmla="*/ 677 w 677"/>
              <a:gd name="T45" fmla="*/ 376 h 589"/>
              <a:gd name="T46" fmla="*/ 614 w 677"/>
              <a:gd name="T47" fmla="*/ 376 h 589"/>
              <a:gd name="T48" fmla="*/ 614 w 677"/>
              <a:gd name="T49" fmla="*/ 589 h 589"/>
              <a:gd name="T50" fmla="*/ 63 w 677"/>
              <a:gd name="T51" fmla="*/ 589 h 589"/>
              <a:gd name="T52" fmla="*/ 63 w 677"/>
              <a:gd name="T53" fmla="*/ 376 h 589"/>
              <a:gd name="T54" fmla="*/ 0 w 677"/>
              <a:gd name="T55" fmla="*/ 376 h 589"/>
              <a:gd name="T56" fmla="*/ 0 w 677"/>
              <a:gd name="T57" fmla="*/ 339 h 589"/>
              <a:gd name="T58" fmla="*/ 339 w 677"/>
              <a:gd name="T5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589">
                <a:moveTo>
                  <a:pt x="369" y="373"/>
                </a:moveTo>
                <a:lnTo>
                  <a:pt x="485" y="373"/>
                </a:lnTo>
                <a:lnTo>
                  <a:pt x="485" y="463"/>
                </a:lnTo>
                <a:lnTo>
                  <a:pt x="369" y="463"/>
                </a:lnTo>
                <a:lnTo>
                  <a:pt x="369" y="373"/>
                </a:lnTo>
                <a:close/>
                <a:moveTo>
                  <a:pt x="339" y="115"/>
                </a:moveTo>
                <a:lnTo>
                  <a:pt x="115" y="339"/>
                </a:lnTo>
                <a:lnTo>
                  <a:pt x="115" y="537"/>
                </a:lnTo>
                <a:lnTo>
                  <a:pt x="191" y="537"/>
                </a:lnTo>
                <a:lnTo>
                  <a:pt x="191" y="373"/>
                </a:lnTo>
                <a:lnTo>
                  <a:pt x="307" y="373"/>
                </a:lnTo>
                <a:lnTo>
                  <a:pt x="307" y="537"/>
                </a:lnTo>
                <a:lnTo>
                  <a:pt x="561" y="537"/>
                </a:lnTo>
                <a:lnTo>
                  <a:pt x="561" y="339"/>
                </a:lnTo>
                <a:lnTo>
                  <a:pt x="339" y="115"/>
                </a:lnTo>
                <a:close/>
                <a:moveTo>
                  <a:pt x="122" y="61"/>
                </a:moveTo>
                <a:lnTo>
                  <a:pt x="224" y="61"/>
                </a:lnTo>
                <a:lnTo>
                  <a:pt x="224" y="89"/>
                </a:lnTo>
                <a:lnTo>
                  <a:pt x="122" y="191"/>
                </a:lnTo>
                <a:lnTo>
                  <a:pt x="122" y="61"/>
                </a:lnTo>
                <a:close/>
                <a:moveTo>
                  <a:pt x="339" y="0"/>
                </a:moveTo>
                <a:lnTo>
                  <a:pt x="677" y="339"/>
                </a:lnTo>
                <a:lnTo>
                  <a:pt x="677" y="376"/>
                </a:lnTo>
                <a:lnTo>
                  <a:pt x="614" y="376"/>
                </a:lnTo>
                <a:lnTo>
                  <a:pt x="614" y="589"/>
                </a:lnTo>
                <a:lnTo>
                  <a:pt x="63" y="589"/>
                </a:lnTo>
                <a:lnTo>
                  <a:pt x="63" y="376"/>
                </a:lnTo>
                <a:lnTo>
                  <a:pt x="0" y="376"/>
                </a:lnTo>
                <a:lnTo>
                  <a:pt x="0" y="339"/>
                </a:lnTo>
                <a:lnTo>
                  <a:pt x="339"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000000"/>
              </a:solidFill>
            </a:endParaRPr>
          </a:p>
        </p:txBody>
      </p:sp>
    </p:spTree>
    <p:extLst>
      <p:ext uri="{BB962C8B-B14F-4D97-AF65-F5344CB8AC3E}">
        <p14:creationId xmlns:p14="http://schemas.microsoft.com/office/powerpoint/2010/main" val="3574765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Purple">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rgbClr val="FFFFFF"/>
              </a:solidFill>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50000"/>
                  </a:srgbClr>
                </a:solidFill>
                <a:latin typeface="Arial" panose="020B0604020202020204" pitchFamily="34" charset="0"/>
                <a:cs typeface="Arial" panose="020B0604020202020204" pitchFamily="34" charset="0"/>
              </a:rPr>
              <a:t>© 2018 KPMG LLP, a Canadian limited liability partnership and a member firm of the KPMG network of independent member firms affiliated with KPMG International Cooperative </a:t>
            </a:r>
            <a:br>
              <a:rPr lang="en-CA" sz="800" dirty="0" smtClean="0">
                <a:solidFill>
                  <a:srgbClr val="FFFFFF">
                    <a:alpha val="50000"/>
                  </a:srgbClr>
                </a:solidFill>
                <a:latin typeface="Arial" panose="020B0604020202020204" pitchFamily="34" charset="0"/>
                <a:cs typeface="Arial" panose="020B0604020202020204" pitchFamily="34" charset="0"/>
              </a:rPr>
            </a:br>
            <a:r>
              <a:rPr lang="en-CA" sz="800" dirty="0" smtClean="0">
                <a:solidFill>
                  <a:srgbClr val="FFFFFF">
                    <a:alpha val="50000"/>
                  </a:srgbClr>
                </a:solidFill>
                <a:latin typeface="Arial" panose="020B0604020202020204" pitchFamily="34" charset="0"/>
                <a:cs typeface="Arial" panose="020B0604020202020204" pitchFamily="34" charset="0"/>
              </a:rPr>
              <a:t>(“KPMG International”), a Swiss entity. All rights reserved. The KPMG name and logo are registered trademarks or trademarks of KPMG International.</a:t>
            </a:r>
          </a:p>
        </p:txBody>
      </p:sp>
      <p:sp>
        <p:nvSpPr>
          <p:cNvPr id="5" name="Text Placeholder 10"/>
          <p:cNvSpPr txBox="1">
            <a:spLocks/>
          </p:cNvSpPr>
          <p:nvPr userDrawn="1"/>
        </p:nvSpPr>
        <p:spPr>
          <a:xfrm>
            <a:off x="9729409" y="6421616"/>
            <a:ext cx="2076769" cy="198073"/>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1219170">
              <a:buFont typeface="Arial" pitchFamily="34" charset="0"/>
              <a:buNone/>
              <a:defRPr/>
            </a:pPr>
            <a:r>
              <a:rPr lang="en-US" sz="2133" b="1" dirty="0" smtClean="0">
                <a:solidFill>
                  <a:srgbClr val="FFFFFF"/>
                </a:solidFill>
                <a:latin typeface="Univers for KPMG" panose="020B0603020202020204" pitchFamily="34" charset="0"/>
              </a:rPr>
              <a:t>Let’s do this.</a:t>
            </a:r>
          </a:p>
        </p:txBody>
      </p:sp>
      <p:sp>
        <p:nvSpPr>
          <p:cNvPr id="6"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
        <p:nvSpPr>
          <p:cNvPr id="8" name="Freeform 7">
            <a:hlinkClick r:id="rId3" action="ppaction://hlinksldjump"/>
          </p:cNvPr>
          <p:cNvSpPr>
            <a:spLocks noEditPoints="1"/>
          </p:cNvSpPr>
          <p:nvPr userDrawn="1"/>
        </p:nvSpPr>
        <p:spPr bwMode="auto">
          <a:xfrm>
            <a:off x="250918" y="6422941"/>
            <a:ext cx="273914" cy="238310"/>
          </a:xfrm>
          <a:custGeom>
            <a:avLst/>
            <a:gdLst>
              <a:gd name="T0" fmla="*/ 369 w 677"/>
              <a:gd name="T1" fmla="*/ 373 h 589"/>
              <a:gd name="T2" fmla="*/ 485 w 677"/>
              <a:gd name="T3" fmla="*/ 373 h 589"/>
              <a:gd name="T4" fmla="*/ 485 w 677"/>
              <a:gd name="T5" fmla="*/ 463 h 589"/>
              <a:gd name="T6" fmla="*/ 369 w 677"/>
              <a:gd name="T7" fmla="*/ 463 h 589"/>
              <a:gd name="T8" fmla="*/ 369 w 677"/>
              <a:gd name="T9" fmla="*/ 373 h 589"/>
              <a:gd name="T10" fmla="*/ 339 w 677"/>
              <a:gd name="T11" fmla="*/ 115 h 589"/>
              <a:gd name="T12" fmla="*/ 115 w 677"/>
              <a:gd name="T13" fmla="*/ 339 h 589"/>
              <a:gd name="T14" fmla="*/ 115 w 677"/>
              <a:gd name="T15" fmla="*/ 537 h 589"/>
              <a:gd name="T16" fmla="*/ 191 w 677"/>
              <a:gd name="T17" fmla="*/ 537 h 589"/>
              <a:gd name="T18" fmla="*/ 191 w 677"/>
              <a:gd name="T19" fmla="*/ 373 h 589"/>
              <a:gd name="T20" fmla="*/ 307 w 677"/>
              <a:gd name="T21" fmla="*/ 373 h 589"/>
              <a:gd name="T22" fmla="*/ 307 w 677"/>
              <a:gd name="T23" fmla="*/ 537 h 589"/>
              <a:gd name="T24" fmla="*/ 561 w 677"/>
              <a:gd name="T25" fmla="*/ 537 h 589"/>
              <a:gd name="T26" fmla="*/ 561 w 677"/>
              <a:gd name="T27" fmla="*/ 339 h 589"/>
              <a:gd name="T28" fmla="*/ 339 w 677"/>
              <a:gd name="T29" fmla="*/ 115 h 589"/>
              <a:gd name="T30" fmla="*/ 122 w 677"/>
              <a:gd name="T31" fmla="*/ 61 h 589"/>
              <a:gd name="T32" fmla="*/ 224 w 677"/>
              <a:gd name="T33" fmla="*/ 61 h 589"/>
              <a:gd name="T34" fmla="*/ 224 w 677"/>
              <a:gd name="T35" fmla="*/ 89 h 589"/>
              <a:gd name="T36" fmla="*/ 122 w 677"/>
              <a:gd name="T37" fmla="*/ 191 h 589"/>
              <a:gd name="T38" fmla="*/ 122 w 677"/>
              <a:gd name="T39" fmla="*/ 61 h 589"/>
              <a:gd name="T40" fmla="*/ 339 w 677"/>
              <a:gd name="T41" fmla="*/ 0 h 589"/>
              <a:gd name="T42" fmla="*/ 677 w 677"/>
              <a:gd name="T43" fmla="*/ 339 h 589"/>
              <a:gd name="T44" fmla="*/ 677 w 677"/>
              <a:gd name="T45" fmla="*/ 376 h 589"/>
              <a:gd name="T46" fmla="*/ 614 w 677"/>
              <a:gd name="T47" fmla="*/ 376 h 589"/>
              <a:gd name="T48" fmla="*/ 614 w 677"/>
              <a:gd name="T49" fmla="*/ 589 h 589"/>
              <a:gd name="T50" fmla="*/ 63 w 677"/>
              <a:gd name="T51" fmla="*/ 589 h 589"/>
              <a:gd name="T52" fmla="*/ 63 w 677"/>
              <a:gd name="T53" fmla="*/ 376 h 589"/>
              <a:gd name="T54" fmla="*/ 0 w 677"/>
              <a:gd name="T55" fmla="*/ 376 h 589"/>
              <a:gd name="T56" fmla="*/ 0 w 677"/>
              <a:gd name="T57" fmla="*/ 339 h 589"/>
              <a:gd name="T58" fmla="*/ 339 w 677"/>
              <a:gd name="T5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589">
                <a:moveTo>
                  <a:pt x="369" y="373"/>
                </a:moveTo>
                <a:lnTo>
                  <a:pt x="485" y="373"/>
                </a:lnTo>
                <a:lnTo>
                  <a:pt x="485" y="463"/>
                </a:lnTo>
                <a:lnTo>
                  <a:pt x="369" y="463"/>
                </a:lnTo>
                <a:lnTo>
                  <a:pt x="369" y="373"/>
                </a:lnTo>
                <a:close/>
                <a:moveTo>
                  <a:pt x="339" y="115"/>
                </a:moveTo>
                <a:lnTo>
                  <a:pt x="115" y="339"/>
                </a:lnTo>
                <a:lnTo>
                  <a:pt x="115" y="537"/>
                </a:lnTo>
                <a:lnTo>
                  <a:pt x="191" y="537"/>
                </a:lnTo>
                <a:lnTo>
                  <a:pt x="191" y="373"/>
                </a:lnTo>
                <a:lnTo>
                  <a:pt x="307" y="373"/>
                </a:lnTo>
                <a:lnTo>
                  <a:pt x="307" y="537"/>
                </a:lnTo>
                <a:lnTo>
                  <a:pt x="561" y="537"/>
                </a:lnTo>
                <a:lnTo>
                  <a:pt x="561" y="339"/>
                </a:lnTo>
                <a:lnTo>
                  <a:pt x="339" y="115"/>
                </a:lnTo>
                <a:close/>
                <a:moveTo>
                  <a:pt x="122" y="61"/>
                </a:moveTo>
                <a:lnTo>
                  <a:pt x="224" y="61"/>
                </a:lnTo>
                <a:lnTo>
                  <a:pt x="224" y="89"/>
                </a:lnTo>
                <a:lnTo>
                  <a:pt x="122" y="191"/>
                </a:lnTo>
                <a:lnTo>
                  <a:pt x="122" y="61"/>
                </a:lnTo>
                <a:close/>
                <a:moveTo>
                  <a:pt x="339" y="0"/>
                </a:moveTo>
                <a:lnTo>
                  <a:pt x="677" y="339"/>
                </a:lnTo>
                <a:lnTo>
                  <a:pt x="677" y="376"/>
                </a:lnTo>
                <a:lnTo>
                  <a:pt x="614" y="376"/>
                </a:lnTo>
                <a:lnTo>
                  <a:pt x="614" y="589"/>
                </a:lnTo>
                <a:lnTo>
                  <a:pt x="63" y="589"/>
                </a:lnTo>
                <a:lnTo>
                  <a:pt x="63" y="376"/>
                </a:lnTo>
                <a:lnTo>
                  <a:pt x="0" y="376"/>
                </a:lnTo>
                <a:lnTo>
                  <a:pt x="0" y="339"/>
                </a:lnTo>
                <a:lnTo>
                  <a:pt x="339"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000000"/>
              </a:solidFill>
            </a:endParaRPr>
          </a:p>
        </p:txBody>
      </p:sp>
    </p:spTree>
    <p:extLst>
      <p:ext uri="{BB962C8B-B14F-4D97-AF65-F5344CB8AC3E}">
        <p14:creationId xmlns:p14="http://schemas.microsoft.com/office/powerpoint/2010/main" val="672433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Light Purple">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rgbClr val="FFFFFF"/>
              </a:solidFill>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50000"/>
                  </a:srgbClr>
                </a:solidFill>
                <a:latin typeface="Arial" panose="020B0604020202020204" pitchFamily="34" charset="0"/>
                <a:cs typeface="Arial" panose="020B0604020202020204" pitchFamily="34" charset="0"/>
              </a:rPr>
              <a:t>© 2018 KPMG LLP, a Canadian limited liability partnership and a member firm of the KPMG network of independent member firms affiliated with KPMG International Cooperative </a:t>
            </a:r>
            <a:br>
              <a:rPr lang="en-CA" sz="800" dirty="0" smtClean="0">
                <a:solidFill>
                  <a:srgbClr val="FFFFFF">
                    <a:alpha val="50000"/>
                  </a:srgbClr>
                </a:solidFill>
                <a:latin typeface="Arial" panose="020B0604020202020204" pitchFamily="34" charset="0"/>
                <a:cs typeface="Arial" panose="020B0604020202020204" pitchFamily="34" charset="0"/>
              </a:rPr>
            </a:br>
            <a:r>
              <a:rPr lang="en-CA" sz="800" dirty="0" smtClean="0">
                <a:solidFill>
                  <a:srgbClr val="FFFFFF">
                    <a:alpha val="50000"/>
                  </a:srgbClr>
                </a:solidFill>
                <a:latin typeface="Arial" panose="020B0604020202020204" pitchFamily="34" charset="0"/>
                <a:cs typeface="Arial" panose="020B0604020202020204" pitchFamily="34" charset="0"/>
              </a:rPr>
              <a:t>(“KPMG International”), a Swiss entity. All rights reserved. The KPMG name and logo are registered trademarks or trademarks of KPMG International.</a:t>
            </a:r>
          </a:p>
        </p:txBody>
      </p:sp>
      <p:sp>
        <p:nvSpPr>
          <p:cNvPr id="5" name="Text Placeholder 10"/>
          <p:cNvSpPr txBox="1">
            <a:spLocks/>
          </p:cNvSpPr>
          <p:nvPr userDrawn="1"/>
        </p:nvSpPr>
        <p:spPr>
          <a:xfrm>
            <a:off x="9729409" y="6421616"/>
            <a:ext cx="2076769" cy="198073"/>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1219170">
              <a:buFont typeface="Arial" pitchFamily="34" charset="0"/>
              <a:buNone/>
              <a:defRPr/>
            </a:pPr>
            <a:r>
              <a:rPr lang="en-US" sz="2133" b="1" dirty="0" smtClean="0">
                <a:solidFill>
                  <a:srgbClr val="FFFFFF"/>
                </a:solidFill>
                <a:latin typeface="Univers for KPMG" panose="020B0603020202020204" pitchFamily="34" charset="0"/>
              </a:rPr>
              <a:t>Let’s do this.</a:t>
            </a:r>
          </a:p>
        </p:txBody>
      </p:sp>
      <p:sp>
        <p:nvSpPr>
          <p:cNvPr id="6"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
        <p:nvSpPr>
          <p:cNvPr id="8" name="Freeform 7">
            <a:hlinkClick r:id="rId3" action="ppaction://hlinksldjump"/>
          </p:cNvPr>
          <p:cNvSpPr>
            <a:spLocks noEditPoints="1"/>
          </p:cNvSpPr>
          <p:nvPr userDrawn="1"/>
        </p:nvSpPr>
        <p:spPr bwMode="auto">
          <a:xfrm>
            <a:off x="250918" y="6422941"/>
            <a:ext cx="273914" cy="238310"/>
          </a:xfrm>
          <a:custGeom>
            <a:avLst/>
            <a:gdLst>
              <a:gd name="T0" fmla="*/ 369 w 677"/>
              <a:gd name="T1" fmla="*/ 373 h 589"/>
              <a:gd name="T2" fmla="*/ 485 w 677"/>
              <a:gd name="T3" fmla="*/ 373 h 589"/>
              <a:gd name="T4" fmla="*/ 485 w 677"/>
              <a:gd name="T5" fmla="*/ 463 h 589"/>
              <a:gd name="T6" fmla="*/ 369 w 677"/>
              <a:gd name="T7" fmla="*/ 463 h 589"/>
              <a:gd name="T8" fmla="*/ 369 w 677"/>
              <a:gd name="T9" fmla="*/ 373 h 589"/>
              <a:gd name="T10" fmla="*/ 339 w 677"/>
              <a:gd name="T11" fmla="*/ 115 h 589"/>
              <a:gd name="T12" fmla="*/ 115 w 677"/>
              <a:gd name="T13" fmla="*/ 339 h 589"/>
              <a:gd name="T14" fmla="*/ 115 w 677"/>
              <a:gd name="T15" fmla="*/ 537 h 589"/>
              <a:gd name="T16" fmla="*/ 191 w 677"/>
              <a:gd name="T17" fmla="*/ 537 h 589"/>
              <a:gd name="T18" fmla="*/ 191 w 677"/>
              <a:gd name="T19" fmla="*/ 373 h 589"/>
              <a:gd name="T20" fmla="*/ 307 w 677"/>
              <a:gd name="T21" fmla="*/ 373 h 589"/>
              <a:gd name="T22" fmla="*/ 307 w 677"/>
              <a:gd name="T23" fmla="*/ 537 h 589"/>
              <a:gd name="T24" fmla="*/ 561 w 677"/>
              <a:gd name="T25" fmla="*/ 537 h 589"/>
              <a:gd name="T26" fmla="*/ 561 w 677"/>
              <a:gd name="T27" fmla="*/ 339 h 589"/>
              <a:gd name="T28" fmla="*/ 339 w 677"/>
              <a:gd name="T29" fmla="*/ 115 h 589"/>
              <a:gd name="T30" fmla="*/ 122 w 677"/>
              <a:gd name="T31" fmla="*/ 61 h 589"/>
              <a:gd name="T32" fmla="*/ 224 w 677"/>
              <a:gd name="T33" fmla="*/ 61 h 589"/>
              <a:gd name="T34" fmla="*/ 224 w 677"/>
              <a:gd name="T35" fmla="*/ 89 h 589"/>
              <a:gd name="T36" fmla="*/ 122 w 677"/>
              <a:gd name="T37" fmla="*/ 191 h 589"/>
              <a:gd name="T38" fmla="*/ 122 w 677"/>
              <a:gd name="T39" fmla="*/ 61 h 589"/>
              <a:gd name="T40" fmla="*/ 339 w 677"/>
              <a:gd name="T41" fmla="*/ 0 h 589"/>
              <a:gd name="T42" fmla="*/ 677 w 677"/>
              <a:gd name="T43" fmla="*/ 339 h 589"/>
              <a:gd name="T44" fmla="*/ 677 w 677"/>
              <a:gd name="T45" fmla="*/ 376 h 589"/>
              <a:gd name="T46" fmla="*/ 614 w 677"/>
              <a:gd name="T47" fmla="*/ 376 h 589"/>
              <a:gd name="T48" fmla="*/ 614 w 677"/>
              <a:gd name="T49" fmla="*/ 589 h 589"/>
              <a:gd name="T50" fmla="*/ 63 w 677"/>
              <a:gd name="T51" fmla="*/ 589 h 589"/>
              <a:gd name="T52" fmla="*/ 63 w 677"/>
              <a:gd name="T53" fmla="*/ 376 h 589"/>
              <a:gd name="T54" fmla="*/ 0 w 677"/>
              <a:gd name="T55" fmla="*/ 376 h 589"/>
              <a:gd name="T56" fmla="*/ 0 w 677"/>
              <a:gd name="T57" fmla="*/ 339 h 589"/>
              <a:gd name="T58" fmla="*/ 339 w 677"/>
              <a:gd name="T5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589">
                <a:moveTo>
                  <a:pt x="369" y="373"/>
                </a:moveTo>
                <a:lnTo>
                  <a:pt x="485" y="373"/>
                </a:lnTo>
                <a:lnTo>
                  <a:pt x="485" y="463"/>
                </a:lnTo>
                <a:lnTo>
                  <a:pt x="369" y="463"/>
                </a:lnTo>
                <a:lnTo>
                  <a:pt x="369" y="373"/>
                </a:lnTo>
                <a:close/>
                <a:moveTo>
                  <a:pt x="339" y="115"/>
                </a:moveTo>
                <a:lnTo>
                  <a:pt x="115" y="339"/>
                </a:lnTo>
                <a:lnTo>
                  <a:pt x="115" y="537"/>
                </a:lnTo>
                <a:lnTo>
                  <a:pt x="191" y="537"/>
                </a:lnTo>
                <a:lnTo>
                  <a:pt x="191" y="373"/>
                </a:lnTo>
                <a:lnTo>
                  <a:pt x="307" y="373"/>
                </a:lnTo>
                <a:lnTo>
                  <a:pt x="307" y="537"/>
                </a:lnTo>
                <a:lnTo>
                  <a:pt x="561" y="537"/>
                </a:lnTo>
                <a:lnTo>
                  <a:pt x="561" y="339"/>
                </a:lnTo>
                <a:lnTo>
                  <a:pt x="339" y="115"/>
                </a:lnTo>
                <a:close/>
                <a:moveTo>
                  <a:pt x="122" y="61"/>
                </a:moveTo>
                <a:lnTo>
                  <a:pt x="224" y="61"/>
                </a:lnTo>
                <a:lnTo>
                  <a:pt x="224" y="89"/>
                </a:lnTo>
                <a:lnTo>
                  <a:pt x="122" y="191"/>
                </a:lnTo>
                <a:lnTo>
                  <a:pt x="122" y="61"/>
                </a:lnTo>
                <a:close/>
                <a:moveTo>
                  <a:pt x="339" y="0"/>
                </a:moveTo>
                <a:lnTo>
                  <a:pt x="677" y="339"/>
                </a:lnTo>
                <a:lnTo>
                  <a:pt x="677" y="376"/>
                </a:lnTo>
                <a:lnTo>
                  <a:pt x="614" y="376"/>
                </a:lnTo>
                <a:lnTo>
                  <a:pt x="614" y="589"/>
                </a:lnTo>
                <a:lnTo>
                  <a:pt x="63" y="589"/>
                </a:lnTo>
                <a:lnTo>
                  <a:pt x="63" y="376"/>
                </a:lnTo>
                <a:lnTo>
                  <a:pt x="0" y="376"/>
                </a:lnTo>
                <a:lnTo>
                  <a:pt x="0" y="339"/>
                </a:lnTo>
                <a:lnTo>
                  <a:pt x="339"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000000"/>
              </a:solidFill>
            </a:endParaRPr>
          </a:p>
        </p:txBody>
      </p:sp>
    </p:spTree>
    <p:extLst>
      <p:ext uri="{BB962C8B-B14F-4D97-AF65-F5344CB8AC3E}">
        <p14:creationId xmlns:p14="http://schemas.microsoft.com/office/powerpoint/2010/main" val="4102754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58" name="SmartArt Placeholder 19"/>
          <p:cNvSpPr>
            <a:spLocks noGrp="1"/>
          </p:cNvSpPr>
          <p:nvPr>
            <p:ph type="dgm" sz="quarter" idx="21" hasCustomPrompt="1"/>
          </p:nvPr>
        </p:nvSpPr>
        <p:spPr>
          <a:xfrm>
            <a:off x="8099565" y="3452123"/>
            <a:ext cx="4101348" cy="3405877"/>
          </a:xfrm>
          <a:solidFill>
            <a:schemeClr val="accent2"/>
          </a:solidFill>
        </p:spPr>
        <p:txBody>
          <a:bodyPr anchor="ctr" anchorCtr="0"/>
          <a:lstStyle>
            <a:lvl1pPr algn="ctr">
              <a:defRPr>
                <a:solidFill>
                  <a:schemeClr val="bg1"/>
                </a:solidFill>
              </a:defRPr>
            </a:lvl1pPr>
          </a:lstStyle>
          <a:p>
            <a:r>
              <a:rPr lang="en-IN" dirty="0" smtClean="0"/>
              <a:t> </a:t>
            </a:r>
            <a:endParaRPr lang="en-IN" dirty="0"/>
          </a:p>
        </p:txBody>
      </p:sp>
      <p:sp>
        <p:nvSpPr>
          <p:cNvPr id="59" name="SmartArt Placeholder 19"/>
          <p:cNvSpPr>
            <a:spLocks noGrp="1"/>
          </p:cNvSpPr>
          <p:nvPr>
            <p:ph type="dgm" sz="quarter" idx="23" hasCustomPrompt="1"/>
          </p:nvPr>
        </p:nvSpPr>
        <p:spPr>
          <a:xfrm>
            <a:off x="8099565" y="0"/>
            <a:ext cx="4101348" cy="3452123"/>
          </a:xfrm>
          <a:solidFill>
            <a:schemeClr val="tx2"/>
          </a:solidFill>
        </p:spPr>
        <p:txBody>
          <a:bodyPr anchor="ctr" anchorCtr="0"/>
          <a:lstStyle>
            <a:lvl1pPr algn="ctr">
              <a:defRPr>
                <a:solidFill>
                  <a:schemeClr val="bg1"/>
                </a:solidFill>
              </a:defRPr>
            </a:lvl1pPr>
          </a:lstStyle>
          <a:p>
            <a:r>
              <a:rPr lang="en-IN" dirty="0" smtClean="0"/>
              <a:t> </a:t>
            </a:r>
            <a:endParaRPr lang="en-IN" dirty="0"/>
          </a:p>
        </p:txBody>
      </p:sp>
      <p:sp>
        <p:nvSpPr>
          <p:cNvPr id="52" name="Text Placeholder 7"/>
          <p:cNvSpPr>
            <a:spLocks noGrp="1"/>
          </p:cNvSpPr>
          <p:nvPr>
            <p:ph type="body" sz="quarter" idx="13"/>
          </p:nvPr>
        </p:nvSpPr>
        <p:spPr>
          <a:xfrm>
            <a:off x="1004790" y="2958501"/>
            <a:ext cx="2797000" cy="3175599"/>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54" name="Text Placeholder 7"/>
          <p:cNvSpPr>
            <a:spLocks noGrp="1"/>
          </p:cNvSpPr>
          <p:nvPr>
            <p:ph type="body" sz="quarter" idx="14"/>
          </p:nvPr>
        </p:nvSpPr>
        <p:spPr>
          <a:xfrm>
            <a:off x="8485854" y="579355"/>
            <a:ext cx="2713960" cy="2171729"/>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55" name="Picture Placeholder 2"/>
          <p:cNvSpPr>
            <a:spLocks noGrp="1"/>
          </p:cNvSpPr>
          <p:nvPr>
            <p:ph type="pic" sz="quarter" idx="15" hasCustomPrompt="1"/>
          </p:nvPr>
        </p:nvSpPr>
        <p:spPr>
          <a:xfrm>
            <a:off x="4057650" y="0"/>
            <a:ext cx="4041914" cy="6858000"/>
          </a:xfrm>
          <a:solidFill>
            <a:schemeClr val="bg1">
              <a:lumMod val="85000"/>
            </a:schemeClr>
          </a:solidFill>
        </p:spPr>
        <p:txBody>
          <a:bodyPr anchor="ctr" anchorCtr="0"/>
          <a:lstStyle>
            <a:lvl1pPr algn="ctr">
              <a:defRPr baseline="0">
                <a:solidFill>
                  <a:schemeClr val="bg1"/>
                </a:solidFill>
              </a:defRPr>
            </a:lvl1pPr>
          </a:lstStyle>
          <a:p>
            <a:r>
              <a:rPr lang="en-IN" dirty="0" smtClean="0"/>
              <a:t>Insert picture here</a:t>
            </a:r>
            <a:endParaRPr lang="en-IN" dirty="0"/>
          </a:p>
        </p:txBody>
      </p:sp>
      <p:sp>
        <p:nvSpPr>
          <p:cNvPr id="61" name="Text Placeholder 20"/>
          <p:cNvSpPr>
            <a:spLocks noGrp="1"/>
          </p:cNvSpPr>
          <p:nvPr>
            <p:ph type="body" sz="quarter" idx="24" hasCustomPrompt="1"/>
          </p:nvPr>
        </p:nvSpPr>
        <p:spPr>
          <a:xfrm>
            <a:off x="1004790" y="2532604"/>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Tree>
    <p:extLst>
      <p:ext uri="{BB962C8B-B14F-4D97-AF65-F5344CB8AC3E}">
        <p14:creationId xmlns:p14="http://schemas.microsoft.com/office/powerpoint/2010/main" val="38431672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Green">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140451"/>
            <a:ext cx="12192000" cy="7175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rgbClr val="FFFFFF"/>
              </a:solidFill>
            </a:endParaRPr>
          </a:p>
        </p:txBody>
      </p:sp>
      <p:sp>
        <p:nvSpPr>
          <p:cNvPr id="3" name="Freeform 19"/>
          <p:cNvSpPr>
            <a:spLocks noEditPoints="1"/>
          </p:cNvSpPr>
          <p:nvPr userDrawn="1"/>
        </p:nvSpPr>
        <p:spPr bwMode="gray">
          <a:xfrm>
            <a:off x="775749" y="6430851"/>
            <a:ext cx="566400" cy="2304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CA" sz="2400" dirty="0">
              <a:solidFill>
                <a:srgbClr val="000000"/>
              </a:solidFill>
            </a:endParaRPr>
          </a:p>
        </p:txBody>
      </p:sp>
      <p:sp>
        <p:nvSpPr>
          <p:cNvPr id="4" name="TextBox 3"/>
          <p:cNvSpPr txBox="1"/>
          <p:nvPr userDrawn="1"/>
        </p:nvSpPr>
        <p:spPr bwMode="auto">
          <a:xfrm>
            <a:off x="1532536" y="6422940"/>
            <a:ext cx="8424000" cy="246221"/>
          </a:xfrm>
          <a:prstGeom prst="rect">
            <a:avLst/>
          </a:prstGeom>
          <a:noFill/>
        </p:spPr>
        <p:txBody>
          <a:bodyPr wrap="square" lIns="0" tIns="0" rIns="0" bIns="0" rtlCol="0" anchor="ctr" anchorCtr="0">
            <a:spAutoFit/>
          </a:bodyPr>
          <a:lstStyle/>
          <a:p>
            <a:pPr defTabSz="1219170">
              <a:defRPr/>
            </a:pPr>
            <a:r>
              <a:rPr lang="en-CA" sz="800" dirty="0" smtClean="0">
                <a:solidFill>
                  <a:srgbClr val="FFFFFF">
                    <a:alpha val="75000"/>
                  </a:srgbClr>
                </a:solidFill>
              </a:rPr>
              <a:t>© 2018 KPMG LLP, a Canadian limited liability partnership and a member firm of the KPMG network of independent member firms affiliated with KPMG International Cooperative </a:t>
            </a:r>
            <a:br>
              <a:rPr lang="en-CA" sz="800" dirty="0" smtClean="0">
                <a:solidFill>
                  <a:srgbClr val="FFFFFF">
                    <a:alpha val="75000"/>
                  </a:srgbClr>
                </a:solidFill>
              </a:rPr>
            </a:br>
            <a:r>
              <a:rPr lang="en-CA" sz="800" dirty="0" smtClean="0">
                <a:solidFill>
                  <a:srgbClr val="FFFFFF">
                    <a:alpha val="75000"/>
                  </a:srgbClr>
                </a:solidFill>
              </a:rPr>
              <a:t>(“KPMG International”), a Swiss entity. All rights reserved. The KPMG name and logo are registered trademarks or trademarks of KPMG International.</a:t>
            </a:r>
          </a:p>
        </p:txBody>
      </p:sp>
      <p:sp>
        <p:nvSpPr>
          <p:cNvPr id="5" name="Text Placeholder 10"/>
          <p:cNvSpPr txBox="1">
            <a:spLocks/>
          </p:cNvSpPr>
          <p:nvPr userDrawn="1"/>
        </p:nvSpPr>
        <p:spPr>
          <a:xfrm>
            <a:off x="9729409" y="6421616"/>
            <a:ext cx="2076769" cy="198073"/>
          </a:xfrm>
          <a:prstGeom prst="rect">
            <a:avLst/>
          </a:prstGeom>
        </p:spPr>
        <p:txBody>
          <a:bodyPr lIns="0" tIns="0" rIns="0" bIns="0" anchor="ctr" anchorCtr="0">
            <a:noAutofit/>
          </a:bodyPr>
          <a:lstStyle>
            <a:lvl1pPr marL="0" indent="0" algn="ctr" rtl="0">
              <a:spcBef>
                <a:spcPts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algn="l" defTabSz="1219170">
              <a:buFont typeface="Arial" pitchFamily="34" charset="0"/>
              <a:buNone/>
              <a:defRPr/>
            </a:pPr>
            <a:r>
              <a:rPr lang="en-US" sz="2133" b="1" dirty="0" smtClean="0">
                <a:solidFill>
                  <a:srgbClr val="FFFFFF"/>
                </a:solidFill>
                <a:latin typeface="Univers for KPMG" panose="020B0603020202020204" pitchFamily="34" charset="0"/>
              </a:rPr>
              <a:t>Let’s do this.</a:t>
            </a:r>
          </a:p>
        </p:txBody>
      </p:sp>
      <p:sp>
        <p:nvSpPr>
          <p:cNvPr id="6"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l" rtl="0">
              <a:spcBef>
                <a:spcPts val="0"/>
              </a:spcBef>
              <a:buNone/>
              <a:defRPr sz="5400" b="0" cap="none" spc="0" baseline="0">
                <a:solidFill>
                  <a:schemeClr val="tx2"/>
                </a:solidFill>
                <a:latin typeface="KPMG Extralight" panose="020B0303030202040204" pitchFamily="34" charset="0"/>
                <a:ea typeface="KPMG Extralight" panose="020B0303030202040204" pitchFamily="34" charset="0"/>
              </a:defRPr>
            </a:lvl1pPr>
          </a:lstStyle>
          <a:p>
            <a:pPr lvl="0"/>
            <a:r>
              <a:rPr lang="en-US" dirty="0" smtClean="0"/>
              <a:t>Click to edit Master text styles</a:t>
            </a:r>
          </a:p>
        </p:txBody>
      </p:sp>
      <p:sp>
        <p:nvSpPr>
          <p:cNvPr id="7" name="Text Placeholder 10"/>
          <p:cNvSpPr>
            <a:spLocks noGrp="1"/>
          </p:cNvSpPr>
          <p:nvPr>
            <p:ph type="body" sz="quarter" idx="11"/>
          </p:nvPr>
        </p:nvSpPr>
        <p:spPr>
          <a:xfrm>
            <a:off x="793751" y="1727292"/>
            <a:ext cx="10604500" cy="304800"/>
          </a:xfrm>
          <a:prstGeom prst="rect">
            <a:avLst/>
          </a:prstGeom>
        </p:spPr>
        <p:txBody>
          <a:bodyPr lIns="0" tIns="0" rIns="0" bIns="0" anchor="t" anchorCtr="0">
            <a:noAutofit/>
          </a:bodyPr>
          <a:lstStyle>
            <a:lvl1pPr marL="0" indent="0" algn="l" rtl="0">
              <a:lnSpc>
                <a:spcPct val="150000"/>
              </a:lnSpc>
              <a:spcBef>
                <a:spcPts val="0"/>
              </a:spcBef>
              <a:buNone/>
              <a:defRPr sz="1400">
                <a:solidFill>
                  <a:schemeClr val="tx1">
                    <a:lumMod val="65000"/>
                    <a:lumOff val="35000"/>
                  </a:schemeClr>
                </a:solidFill>
                <a:latin typeface="Arial" panose="020B0604020202020204" pitchFamily="34" charset="0"/>
                <a:cs typeface="Arial" panose="020B0604020202020204" pitchFamily="34" charset="0"/>
              </a:defRPr>
            </a:lvl1pPr>
            <a:lvl2pPr algn="ctr" rtl="0">
              <a:defRPr/>
            </a:lvl2pPr>
            <a:lvl3pPr algn="ctr" rtl="0">
              <a:defRPr/>
            </a:lvl3pPr>
            <a:lvl4pPr algn="ctr" rtl="0">
              <a:defRPr/>
            </a:lvl4pPr>
            <a:lvl5pPr algn="ctr" rtl="0">
              <a:defRPr/>
            </a:lvl5pPr>
          </a:lstStyle>
          <a:p>
            <a:pPr lvl="0"/>
            <a:r>
              <a:rPr lang="en-US" dirty="0" smtClean="0"/>
              <a:t>Click to edit Master text styles</a:t>
            </a:r>
          </a:p>
        </p:txBody>
      </p:sp>
      <p:sp>
        <p:nvSpPr>
          <p:cNvPr id="8" name="Freeform 7">
            <a:hlinkClick r:id="rId3" action="ppaction://hlinksldjump"/>
          </p:cNvPr>
          <p:cNvSpPr>
            <a:spLocks noEditPoints="1"/>
          </p:cNvSpPr>
          <p:nvPr userDrawn="1"/>
        </p:nvSpPr>
        <p:spPr bwMode="auto">
          <a:xfrm>
            <a:off x="250918" y="6422941"/>
            <a:ext cx="273914" cy="238310"/>
          </a:xfrm>
          <a:custGeom>
            <a:avLst/>
            <a:gdLst>
              <a:gd name="T0" fmla="*/ 369 w 677"/>
              <a:gd name="T1" fmla="*/ 373 h 589"/>
              <a:gd name="T2" fmla="*/ 485 w 677"/>
              <a:gd name="T3" fmla="*/ 373 h 589"/>
              <a:gd name="T4" fmla="*/ 485 w 677"/>
              <a:gd name="T5" fmla="*/ 463 h 589"/>
              <a:gd name="T6" fmla="*/ 369 w 677"/>
              <a:gd name="T7" fmla="*/ 463 h 589"/>
              <a:gd name="T8" fmla="*/ 369 w 677"/>
              <a:gd name="T9" fmla="*/ 373 h 589"/>
              <a:gd name="T10" fmla="*/ 339 w 677"/>
              <a:gd name="T11" fmla="*/ 115 h 589"/>
              <a:gd name="T12" fmla="*/ 115 w 677"/>
              <a:gd name="T13" fmla="*/ 339 h 589"/>
              <a:gd name="T14" fmla="*/ 115 w 677"/>
              <a:gd name="T15" fmla="*/ 537 h 589"/>
              <a:gd name="T16" fmla="*/ 191 w 677"/>
              <a:gd name="T17" fmla="*/ 537 h 589"/>
              <a:gd name="T18" fmla="*/ 191 w 677"/>
              <a:gd name="T19" fmla="*/ 373 h 589"/>
              <a:gd name="T20" fmla="*/ 307 w 677"/>
              <a:gd name="T21" fmla="*/ 373 h 589"/>
              <a:gd name="T22" fmla="*/ 307 w 677"/>
              <a:gd name="T23" fmla="*/ 537 h 589"/>
              <a:gd name="T24" fmla="*/ 561 w 677"/>
              <a:gd name="T25" fmla="*/ 537 h 589"/>
              <a:gd name="T26" fmla="*/ 561 w 677"/>
              <a:gd name="T27" fmla="*/ 339 h 589"/>
              <a:gd name="T28" fmla="*/ 339 w 677"/>
              <a:gd name="T29" fmla="*/ 115 h 589"/>
              <a:gd name="T30" fmla="*/ 122 w 677"/>
              <a:gd name="T31" fmla="*/ 61 h 589"/>
              <a:gd name="T32" fmla="*/ 224 w 677"/>
              <a:gd name="T33" fmla="*/ 61 h 589"/>
              <a:gd name="T34" fmla="*/ 224 w 677"/>
              <a:gd name="T35" fmla="*/ 89 h 589"/>
              <a:gd name="T36" fmla="*/ 122 w 677"/>
              <a:gd name="T37" fmla="*/ 191 h 589"/>
              <a:gd name="T38" fmla="*/ 122 w 677"/>
              <a:gd name="T39" fmla="*/ 61 h 589"/>
              <a:gd name="T40" fmla="*/ 339 w 677"/>
              <a:gd name="T41" fmla="*/ 0 h 589"/>
              <a:gd name="T42" fmla="*/ 677 w 677"/>
              <a:gd name="T43" fmla="*/ 339 h 589"/>
              <a:gd name="T44" fmla="*/ 677 w 677"/>
              <a:gd name="T45" fmla="*/ 376 h 589"/>
              <a:gd name="T46" fmla="*/ 614 w 677"/>
              <a:gd name="T47" fmla="*/ 376 h 589"/>
              <a:gd name="T48" fmla="*/ 614 w 677"/>
              <a:gd name="T49" fmla="*/ 589 h 589"/>
              <a:gd name="T50" fmla="*/ 63 w 677"/>
              <a:gd name="T51" fmla="*/ 589 h 589"/>
              <a:gd name="T52" fmla="*/ 63 w 677"/>
              <a:gd name="T53" fmla="*/ 376 h 589"/>
              <a:gd name="T54" fmla="*/ 0 w 677"/>
              <a:gd name="T55" fmla="*/ 376 h 589"/>
              <a:gd name="T56" fmla="*/ 0 w 677"/>
              <a:gd name="T57" fmla="*/ 339 h 589"/>
              <a:gd name="T58" fmla="*/ 339 w 677"/>
              <a:gd name="T5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589">
                <a:moveTo>
                  <a:pt x="369" y="373"/>
                </a:moveTo>
                <a:lnTo>
                  <a:pt x="485" y="373"/>
                </a:lnTo>
                <a:lnTo>
                  <a:pt x="485" y="463"/>
                </a:lnTo>
                <a:lnTo>
                  <a:pt x="369" y="463"/>
                </a:lnTo>
                <a:lnTo>
                  <a:pt x="369" y="373"/>
                </a:lnTo>
                <a:close/>
                <a:moveTo>
                  <a:pt x="339" y="115"/>
                </a:moveTo>
                <a:lnTo>
                  <a:pt x="115" y="339"/>
                </a:lnTo>
                <a:lnTo>
                  <a:pt x="115" y="537"/>
                </a:lnTo>
                <a:lnTo>
                  <a:pt x="191" y="537"/>
                </a:lnTo>
                <a:lnTo>
                  <a:pt x="191" y="373"/>
                </a:lnTo>
                <a:lnTo>
                  <a:pt x="307" y="373"/>
                </a:lnTo>
                <a:lnTo>
                  <a:pt x="307" y="537"/>
                </a:lnTo>
                <a:lnTo>
                  <a:pt x="561" y="537"/>
                </a:lnTo>
                <a:lnTo>
                  <a:pt x="561" y="339"/>
                </a:lnTo>
                <a:lnTo>
                  <a:pt x="339" y="115"/>
                </a:lnTo>
                <a:close/>
                <a:moveTo>
                  <a:pt x="122" y="61"/>
                </a:moveTo>
                <a:lnTo>
                  <a:pt x="224" y="61"/>
                </a:lnTo>
                <a:lnTo>
                  <a:pt x="224" y="89"/>
                </a:lnTo>
                <a:lnTo>
                  <a:pt x="122" y="191"/>
                </a:lnTo>
                <a:lnTo>
                  <a:pt x="122" y="61"/>
                </a:lnTo>
                <a:close/>
                <a:moveTo>
                  <a:pt x="339" y="0"/>
                </a:moveTo>
                <a:lnTo>
                  <a:pt x="677" y="339"/>
                </a:lnTo>
                <a:lnTo>
                  <a:pt x="677" y="376"/>
                </a:lnTo>
                <a:lnTo>
                  <a:pt x="614" y="376"/>
                </a:lnTo>
                <a:lnTo>
                  <a:pt x="614" y="589"/>
                </a:lnTo>
                <a:lnTo>
                  <a:pt x="63" y="589"/>
                </a:lnTo>
                <a:lnTo>
                  <a:pt x="63" y="376"/>
                </a:lnTo>
                <a:lnTo>
                  <a:pt x="0" y="376"/>
                </a:lnTo>
                <a:lnTo>
                  <a:pt x="0" y="339"/>
                </a:lnTo>
                <a:lnTo>
                  <a:pt x="339"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000000"/>
              </a:solidFill>
            </a:endParaRPr>
          </a:p>
        </p:txBody>
      </p:sp>
    </p:spTree>
    <p:extLst>
      <p:ext uri="{BB962C8B-B14F-4D97-AF65-F5344CB8AC3E}">
        <p14:creationId xmlns:p14="http://schemas.microsoft.com/office/powerpoint/2010/main" val="2655232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Lst>
  </p:timing>
  <p:extLst mod="1">
    <p:ext uri="{DCECCB84-F9BA-43D5-87BE-67443E8EF086}">
      <p15:sldGuideLst xmlns:p15="http://schemas.microsoft.com/office/powerpoint/2012/main">
        <p15:guide id="1" pos="500">
          <p15:clr>
            <a:srgbClr val="FBAE40"/>
          </p15:clr>
        </p15:guide>
        <p15:guide id="2" pos="7176">
          <p15:clr>
            <a:srgbClr val="FBAE40"/>
          </p15:clr>
        </p15:guide>
        <p15:guide id="3" orient="horz" pos="3868">
          <p15:clr>
            <a:srgbClr val="FBAE40"/>
          </p15:clr>
        </p15:guide>
        <p15:guide id="4" orient="horz" pos="744">
          <p15:clr>
            <a:srgbClr val="FBAE40"/>
          </p15:clr>
        </p15:guide>
        <p15:guide id="5" orient="horz" pos="10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KPMG Blue">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766539"/>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12057" t="709" r="10429" b="709"/>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9" name="Text Placeholder 8"/>
          <p:cNvSpPr>
            <a:spLocks noGrp="1"/>
          </p:cNvSpPr>
          <p:nvPr>
            <p:ph type="body" sz="quarter" idx="10"/>
          </p:nvPr>
        </p:nvSpPr>
        <p:spPr>
          <a:xfrm>
            <a:off x="1003200" y="1209603"/>
            <a:ext cx="10185600" cy="4594225"/>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reeform 19"/>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386" tIns="45694" rIns="91386" bIns="45694" numCol="1" anchor="t" anchorCtr="0" compatLnSpc="1">
            <a:prstTxWarp prst="textNoShape">
              <a:avLst/>
            </a:prstTxWarp>
          </a:bodyPr>
          <a:lstStyle/>
          <a:p>
            <a:pPr defTabSz="914377"/>
            <a:endParaRPr lang="en-GB" dirty="0">
              <a:solidFill>
                <a:srgbClr val="FFFFFF"/>
              </a:solidFill>
            </a:endParaRPr>
          </a:p>
        </p:txBody>
      </p:sp>
      <p:sp>
        <p:nvSpPr>
          <p:cNvPr id="6" name="Shape 8"/>
          <p:cNvSpPr txBox="1">
            <a:spLocks/>
          </p:cNvSpPr>
          <p:nvPr userDrawn="1"/>
        </p:nvSpPr>
        <p:spPr>
          <a:xfrm>
            <a:off x="9587480" y="6320119"/>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FFFFFF"/>
                </a:solidFill>
                <a:latin typeface="Calibri" panose="020F0502020204030204"/>
                <a:cs typeface="Arial" panose="020B0604020202020204" pitchFamily="34" charset="0"/>
              </a:rPr>
              <a:pPr algn="r"/>
              <a:t>‹#›</a:t>
            </a:fld>
            <a:endParaRPr lang="en-US" dirty="0">
              <a:solidFill>
                <a:srgbClr val="FFFFFF"/>
              </a:solidFill>
              <a:latin typeface="Calibri" panose="020F0502020204030204"/>
              <a:cs typeface="Arial" panose="020B0604020202020204" pitchFamily="34" charset="0"/>
            </a:endParaRPr>
          </a:p>
        </p:txBody>
      </p:sp>
      <p:sp>
        <p:nvSpPr>
          <p:cNvPr id="7" name="TextBox 6"/>
          <p:cNvSpPr txBox="1"/>
          <p:nvPr userDrawn="1"/>
        </p:nvSpPr>
        <p:spPr>
          <a:xfrm>
            <a:off x="2308800" y="6320119"/>
            <a:ext cx="7756800" cy="370800"/>
          </a:xfrm>
          <a:prstGeom prst="rect">
            <a:avLst/>
          </a:prstGeom>
          <a:noFill/>
        </p:spPr>
        <p:txBody>
          <a:bodyPr wrap="square" lIns="0" tIns="0" rIns="0" bIns="0" rtlCol="0">
            <a:noAutofit/>
          </a:bodyPr>
          <a:lstStyle/>
          <a:p>
            <a:pPr defTabSz="913843">
              <a:defRPr/>
            </a:pPr>
            <a:r>
              <a:rPr lang="en-US" sz="599" dirty="0">
                <a:solidFill>
                  <a:srgbClr val="FFFFFF"/>
                </a:solidFill>
              </a:rPr>
              <a:t>© 2016 KPMG LLP, a Delaware limited liability partnership and the U.S. member firm of the KPMG network of independent member firms affiliated with KPMG International Cooperative (“KPMG International”), a Swiss entity. All rights reserved. </a:t>
            </a:r>
            <a:r>
              <a:rPr lang="en-US" sz="599" dirty="0" err="1">
                <a:solidFill>
                  <a:srgbClr val="FFFFFF"/>
                </a:solidFill>
              </a:rPr>
              <a:t>NDPPS</a:t>
            </a:r>
            <a:r>
              <a:rPr lang="en-US" sz="599" dirty="0">
                <a:solidFill>
                  <a:srgbClr val="FFFFFF"/>
                </a:solidFill>
              </a:rPr>
              <a:t> 615704</a:t>
            </a:r>
          </a:p>
        </p:txBody>
      </p:sp>
    </p:spTree>
    <p:extLst>
      <p:ext uri="{BB962C8B-B14F-4D97-AF65-F5344CB8AC3E}">
        <p14:creationId xmlns:p14="http://schemas.microsoft.com/office/powerpoint/2010/main" val="28015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5" name="SmartArt Placeholder 19"/>
          <p:cNvSpPr>
            <a:spLocks noGrp="1"/>
          </p:cNvSpPr>
          <p:nvPr>
            <p:ph type="dgm" sz="quarter" idx="27" hasCustomPrompt="1"/>
          </p:nvPr>
        </p:nvSpPr>
        <p:spPr>
          <a:xfrm>
            <a:off x="4084638" y="3433724"/>
            <a:ext cx="4056382" cy="3434162"/>
          </a:xfrm>
          <a:solidFill>
            <a:schemeClr val="tx2"/>
          </a:solidFill>
        </p:spPr>
        <p:txBody>
          <a:bodyPr anchor="ctr" anchorCtr="0"/>
          <a:lstStyle>
            <a:lvl1pPr algn="ctr">
              <a:defRPr>
                <a:solidFill>
                  <a:schemeClr val="bg1"/>
                </a:solidFill>
              </a:defRPr>
            </a:lvl1pPr>
          </a:lstStyle>
          <a:p>
            <a:r>
              <a:rPr lang="en-IN" dirty="0" smtClean="0"/>
              <a:t> </a:t>
            </a:r>
            <a:endParaRPr lang="en-IN" dirty="0"/>
          </a:p>
        </p:txBody>
      </p:sp>
      <p:sp>
        <p:nvSpPr>
          <p:cNvPr id="33" name="SmartArt Placeholder 19"/>
          <p:cNvSpPr>
            <a:spLocks noGrp="1"/>
          </p:cNvSpPr>
          <p:nvPr>
            <p:ph type="dgm" sz="quarter" idx="25" hasCustomPrompt="1"/>
          </p:nvPr>
        </p:nvSpPr>
        <p:spPr>
          <a:xfrm>
            <a:off x="-10763" y="0"/>
            <a:ext cx="4095400" cy="6858000"/>
          </a:xfrm>
          <a:solidFill>
            <a:srgbClr val="0091DA"/>
          </a:solidFill>
        </p:spPr>
        <p:txBody>
          <a:bodyPr anchor="ctr" anchorCtr="0"/>
          <a:lstStyle>
            <a:lvl1pPr algn="ctr">
              <a:defRPr>
                <a:solidFill>
                  <a:schemeClr val="bg1"/>
                </a:solidFill>
              </a:defRPr>
            </a:lvl1pPr>
          </a:lstStyle>
          <a:p>
            <a:r>
              <a:rPr lang="en-IN" dirty="0" smtClean="0"/>
              <a:t> </a:t>
            </a:r>
            <a:endParaRPr lang="en-IN" dirty="0"/>
          </a:p>
        </p:txBody>
      </p:sp>
      <p:sp>
        <p:nvSpPr>
          <p:cNvPr id="59" name="SmartArt Placeholder 19"/>
          <p:cNvSpPr>
            <a:spLocks noGrp="1"/>
          </p:cNvSpPr>
          <p:nvPr>
            <p:ph type="dgm" sz="quarter" idx="23" hasCustomPrompt="1"/>
          </p:nvPr>
        </p:nvSpPr>
        <p:spPr>
          <a:xfrm>
            <a:off x="4084638" y="0"/>
            <a:ext cx="4056382" cy="3433723"/>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34" name="Text Placeholder 7"/>
          <p:cNvSpPr>
            <a:spLocks noGrp="1"/>
          </p:cNvSpPr>
          <p:nvPr>
            <p:ph type="body" sz="quarter" idx="26"/>
          </p:nvPr>
        </p:nvSpPr>
        <p:spPr>
          <a:xfrm>
            <a:off x="995963" y="965200"/>
            <a:ext cx="2713960" cy="5168900"/>
          </a:xfrm>
        </p:spPr>
        <p:txBody>
          <a:bodyPr/>
          <a:lstStyle>
            <a:lvl1pPr marL="0" algn="l" defTabSz="914400" rtl="0" eaLnBrk="1" latinLnBrk="0" hangingPunct="1">
              <a:spcAft>
                <a:spcPts val="600"/>
              </a:spcAft>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38" name="Text Placeholder 7"/>
          <p:cNvSpPr>
            <a:spLocks noGrp="1"/>
          </p:cNvSpPr>
          <p:nvPr>
            <p:ph type="body" sz="quarter" idx="28"/>
          </p:nvPr>
        </p:nvSpPr>
        <p:spPr>
          <a:xfrm>
            <a:off x="4598702" y="3871829"/>
            <a:ext cx="3224498" cy="2262271"/>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41" name="Title 1"/>
          <p:cNvSpPr>
            <a:spLocks noGrp="1"/>
          </p:cNvSpPr>
          <p:nvPr>
            <p:ph type="title" hasCustomPrompt="1"/>
          </p:nvPr>
        </p:nvSpPr>
        <p:spPr>
          <a:xfrm>
            <a:off x="8666164" y="2601273"/>
            <a:ext cx="2533650" cy="518400"/>
          </a:xfrm>
        </p:spPr>
        <p:txBody>
          <a:bodyPr/>
          <a:lstStyle>
            <a:lvl1pPr>
              <a:defRPr sz="5400">
                <a:solidFill>
                  <a:schemeClr val="tx2"/>
                </a:solidFill>
              </a:defRPr>
            </a:lvl1pPr>
          </a:lstStyle>
          <a:p>
            <a:r>
              <a:rPr lang="en-US" dirty="0" smtClean="0"/>
              <a:t>Insert title here</a:t>
            </a:r>
            <a:endParaRPr lang="en-US" dirty="0"/>
          </a:p>
        </p:txBody>
      </p:sp>
      <p:sp>
        <p:nvSpPr>
          <p:cNvPr id="42" name="Text Placeholder 7"/>
          <p:cNvSpPr>
            <a:spLocks noGrp="1"/>
          </p:cNvSpPr>
          <p:nvPr>
            <p:ph type="body" sz="quarter" idx="12"/>
          </p:nvPr>
        </p:nvSpPr>
        <p:spPr>
          <a:xfrm>
            <a:off x="8665375" y="3389902"/>
            <a:ext cx="2534439" cy="2744198"/>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740165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5" name="SmartArt Placeholder 19"/>
          <p:cNvSpPr>
            <a:spLocks noGrp="1"/>
          </p:cNvSpPr>
          <p:nvPr>
            <p:ph type="dgm" sz="quarter" idx="27" hasCustomPrompt="1"/>
          </p:nvPr>
        </p:nvSpPr>
        <p:spPr>
          <a:xfrm>
            <a:off x="8106630" y="3433724"/>
            <a:ext cx="4085370" cy="3434162"/>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15" name="Text Placeholder 7"/>
          <p:cNvSpPr>
            <a:spLocks noGrp="1"/>
          </p:cNvSpPr>
          <p:nvPr>
            <p:ph type="body" sz="quarter" idx="13"/>
          </p:nvPr>
        </p:nvSpPr>
        <p:spPr>
          <a:xfrm>
            <a:off x="1006073" y="2971201"/>
            <a:ext cx="2524527" cy="3175599"/>
          </a:xfrm>
        </p:spPr>
        <p:txBody>
          <a:bodyPr/>
          <a:lstStyle>
            <a:lvl1pPr>
              <a:lnSpc>
                <a:spcPct val="110000"/>
              </a:lnSpc>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16" name="Text Placeholder 20"/>
          <p:cNvSpPr>
            <a:spLocks noGrp="1"/>
          </p:cNvSpPr>
          <p:nvPr>
            <p:ph type="body" sz="quarter" idx="24" hasCustomPrompt="1"/>
          </p:nvPr>
        </p:nvSpPr>
        <p:spPr>
          <a:xfrm>
            <a:off x="1006072" y="2545304"/>
            <a:ext cx="2524527" cy="392238"/>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19" name="Text Placeholder 7"/>
          <p:cNvSpPr>
            <a:spLocks noGrp="1"/>
          </p:cNvSpPr>
          <p:nvPr>
            <p:ph type="body" sz="quarter" idx="29"/>
          </p:nvPr>
        </p:nvSpPr>
        <p:spPr>
          <a:xfrm>
            <a:off x="4171693" y="2971201"/>
            <a:ext cx="2524527" cy="3175599"/>
          </a:xfrm>
        </p:spPr>
        <p:txBody>
          <a:bodyPr/>
          <a:lstStyle>
            <a:lvl1pPr>
              <a:lnSpc>
                <a:spcPct val="110000"/>
              </a:lnSpc>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0" name="Text Placeholder 20"/>
          <p:cNvSpPr>
            <a:spLocks noGrp="1"/>
          </p:cNvSpPr>
          <p:nvPr>
            <p:ph type="body" sz="quarter" idx="30" hasCustomPrompt="1"/>
          </p:nvPr>
        </p:nvSpPr>
        <p:spPr>
          <a:xfrm>
            <a:off x="4171692" y="2545304"/>
            <a:ext cx="2524527" cy="392238"/>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24" name="Picture Placeholder 31"/>
          <p:cNvSpPr>
            <a:spLocks noGrp="1"/>
          </p:cNvSpPr>
          <p:nvPr>
            <p:ph type="pic" sz="quarter" idx="17" hasCustomPrompt="1"/>
          </p:nvPr>
        </p:nvSpPr>
        <p:spPr>
          <a:xfrm>
            <a:off x="8106630" y="-407"/>
            <a:ext cx="4085370" cy="3441190"/>
          </a:xfrm>
          <a:solidFill>
            <a:schemeClr val="bg1">
              <a:lumMod val="85000"/>
            </a:schemeClr>
          </a:solidFill>
        </p:spPr>
        <p:txBody>
          <a:bodyPr anchor="ctr" anchorCtr="0"/>
          <a:lstStyle>
            <a:lvl1pPr algn="ctr">
              <a:defRPr baseline="0">
                <a:solidFill>
                  <a:schemeClr val="bg1"/>
                </a:solidFill>
              </a:defRPr>
            </a:lvl1pPr>
          </a:lstStyle>
          <a:p>
            <a:r>
              <a:rPr lang="en-IN" dirty="0" smtClean="0"/>
              <a:t>Insert picture here</a:t>
            </a:r>
            <a:endParaRPr lang="en-IN" dirty="0"/>
          </a:p>
        </p:txBody>
      </p:sp>
    </p:spTree>
    <p:extLst>
      <p:ext uri="{BB962C8B-B14F-4D97-AF65-F5344CB8AC3E}">
        <p14:creationId xmlns:p14="http://schemas.microsoft.com/office/powerpoint/2010/main" val="2586068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94" name="SmartArt Placeholder 19"/>
          <p:cNvSpPr>
            <a:spLocks noGrp="1"/>
          </p:cNvSpPr>
          <p:nvPr>
            <p:ph type="dgm" sz="quarter" idx="24" hasCustomPrompt="1"/>
          </p:nvPr>
        </p:nvSpPr>
        <p:spPr>
          <a:xfrm>
            <a:off x="1179" y="0"/>
            <a:ext cx="3995928" cy="2293937"/>
          </a:xfrm>
          <a:solidFill>
            <a:srgbClr val="470A68"/>
          </a:solidFill>
        </p:spPr>
        <p:txBody>
          <a:bodyPr anchor="ctr" anchorCtr="0"/>
          <a:lstStyle>
            <a:lvl1pPr algn="ctr">
              <a:defRPr>
                <a:solidFill>
                  <a:schemeClr val="bg1"/>
                </a:solidFill>
              </a:defRPr>
            </a:lvl1pPr>
          </a:lstStyle>
          <a:p>
            <a:r>
              <a:rPr lang="en-IN" dirty="0" smtClean="0"/>
              <a:t> </a:t>
            </a:r>
            <a:endParaRPr lang="en-IN" dirty="0"/>
          </a:p>
        </p:txBody>
      </p:sp>
      <p:sp>
        <p:nvSpPr>
          <p:cNvPr id="70" name="SmartArt Placeholder 19"/>
          <p:cNvSpPr>
            <a:spLocks noGrp="1"/>
          </p:cNvSpPr>
          <p:nvPr>
            <p:ph type="dgm" sz="quarter" idx="23" hasCustomPrompt="1"/>
          </p:nvPr>
        </p:nvSpPr>
        <p:spPr>
          <a:xfrm>
            <a:off x="1179" y="4571759"/>
            <a:ext cx="3995928" cy="2293937"/>
          </a:xfrm>
          <a:solidFill>
            <a:schemeClr val="accent1"/>
          </a:solidFill>
        </p:spPr>
        <p:txBody>
          <a:bodyPr anchor="ctr" anchorCtr="0"/>
          <a:lstStyle>
            <a:lvl1pPr algn="ctr">
              <a:defRPr>
                <a:solidFill>
                  <a:schemeClr val="bg1"/>
                </a:solidFill>
              </a:defRPr>
            </a:lvl1pPr>
          </a:lstStyle>
          <a:p>
            <a:r>
              <a:rPr lang="en-IN" dirty="0" smtClean="0"/>
              <a:t> </a:t>
            </a:r>
            <a:endParaRPr lang="en-IN" dirty="0"/>
          </a:p>
        </p:txBody>
      </p:sp>
      <p:sp>
        <p:nvSpPr>
          <p:cNvPr id="65" name="SmartArt Placeholder 19"/>
          <p:cNvSpPr>
            <a:spLocks noGrp="1"/>
          </p:cNvSpPr>
          <p:nvPr>
            <p:ph type="dgm" sz="quarter" idx="22" hasCustomPrompt="1"/>
          </p:nvPr>
        </p:nvSpPr>
        <p:spPr>
          <a:xfrm>
            <a:off x="6700255" y="4571759"/>
            <a:ext cx="5491744" cy="2293937"/>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36" name="SmartArt Placeholder 19"/>
          <p:cNvSpPr>
            <a:spLocks noGrp="1"/>
          </p:cNvSpPr>
          <p:nvPr>
            <p:ph type="dgm" sz="quarter" idx="19" hasCustomPrompt="1"/>
          </p:nvPr>
        </p:nvSpPr>
        <p:spPr>
          <a:xfrm>
            <a:off x="9448204" y="2262823"/>
            <a:ext cx="2743795" cy="2308936"/>
          </a:xfrm>
          <a:solidFill>
            <a:srgbClr val="EAAA00"/>
          </a:solidFill>
        </p:spPr>
        <p:txBody>
          <a:bodyPr anchor="ctr" anchorCtr="0"/>
          <a:lstStyle>
            <a:lvl1pPr algn="ctr">
              <a:defRPr>
                <a:solidFill>
                  <a:schemeClr val="bg1"/>
                </a:solidFill>
              </a:defRPr>
            </a:lvl1pPr>
          </a:lstStyle>
          <a:p>
            <a:r>
              <a:rPr lang="en-IN" dirty="0" smtClean="0"/>
              <a:t> </a:t>
            </a:r>
            <a:endParaRPr lang="en-IN" dirty="0"/>
          </a:p>
        </p:txBody>
      </p:sp>
      <p:sp>
        <p:nvSpPr>
          <p:cNvPr id="60" name="Text Placeholder 20"/>
          <p:cNvSpPr>
            <a:spLocks noGrp="1"/>
          </p:cNvSpPr>
          <p:nvPr>
            <p:ph type="body" sz="quarter" idx="15" hasCustomPrompt="1"/>
          </p:nvPr>
        </p:nvSpPr>
        <p:spPr>
          <a:xfrm>
            <a:off x="1000080" y="3280678"/>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61" name="Text Placeholder 20"/>
          <p:cNvSpPr>
            <a:spLocks noGrp="1"/>
          </p:cNvSpPr>
          <p:nvPr>
            <p:ph type="body" sz="quarter" idx="20" hasCustomPrompt="1"/>
          </p:nvPr>
        </p:nvSpPr>
        <p:spPr>
          <a:xfrm>
            <a:off x="4272356" y="5643973"/>
            <a:ext cx="2152650"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62" name="Text Placeholder 20"/>
          <p:cNvSpPr>
            <a:spLocks noGrp="1"/>
          </p:cNvSpPr>
          <p:nvPr>
            <p:ph type="body" sz="quarter" idx="21" hasCustomPrompt="1"/>
          </p:nvPr>
        </p:nvSpPr>
        <p:spPr>
          <a:xfrm>
            <a:off x="9549613" y="1049338"/>
            <a:ext cx="2152650" cy="304800"/>
          </a:xfrm>
        </p:spPr>
        <p:txBody>
          <a:bodyPr/>
          <a:lstStyle>
            <a:lvl1pPr marL="0" algn="ctr"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63" name="Text Placeholder 7"/>
          <p:cNvSpPr>
            <a:spLocks noGrp="1"/>
          </p:cNvSpPr>
          <p:nvPr>
            <p:ph type="body" sz="quarter" idx="13"/>
          </p:nvPr>
        </p:nvSpPr>
        <p:spPr>
          <a:xfrm>
            <a:off x="7017187" y="4786639"/>
            <a:ext cx="4182626" cy="1849111"/>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64" name="Picture Placeholder 31"/>
          <p:cNvSpPr>
            <a:spLocks noGrp="1"/>
          </p:cNvSpPr>
          <p:nvPr>
            <p:ph type="pic" sz="quarter" idx="17" hasCustomPrompt="1"/>
          </p:nvPr>
        </p:nvSpPr>
        <p:spPr>
          <a:xfrm>
            <a:off x="3997107" y="1311"/>
            <a:ext cx="5451097" cy="4570448"/>
          </a:xfrm>
          <a:solidFill>
            <a:schemeClr val="bg1">
              <a:lumMod val="85000"/>
            </a:schemeClr>
          </a:solidFill>
        </p:spPr>
        <p:txBody>
          <a:bodyPr anchor="ctr" anchorCtr="0"/>
          <a:lstStyle>
            <a:lvl1pPr algn="ctr">
              <a:defRPr baseline="0">
                <a:solidFill>
                  <a:schemeClr val="bg1"/>
                </a:solidFill>
              </a:defRPr>
            </a:lvl1pPr>
          </a:lstStyle>
          <a:p>
            <a:r>
              <a:rPr lang="en-IN" dirty="0" smtClean="0"/>
              <a:t>Insert picture here</a:t>
            </a:r>
            <a:endParaRPr lang="en-IN" dirty="0"/>
          </a:p>
        </p:txBody>
      </p:sp>
      <p:sp>
        <p:nvSpPr>
          <p:cNvPr id="93" name="Text Placeholder 7"/>
          <p:cNvSpPr>
            <a:spLocks noGrp="1"/>
          </p:cNvSpPr>
          <p:nvPr>
            <p:ph type="body" sz="quarter" idx="14"/>
          </p:nvPr>
        </p:nvSpPr>
        <p:spPr>
          <a:xfrm>
            <a:off x="992161" y="965201"/>
            <a:ext cx="2713960" cy="1130300"/>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6937700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4" name="SmartArt Placeholder 19"/>
          <p:cNvSpPr>
            <a:spLocks noGrp="1"/>
          </p:cNvSpPr>
          <p:nvPr>
            <p:ph type="dgm" sz="quarter" idx="24" hasCustomPrompt="1"/>
          </p:nvPr>
        </p:nvSpPr>
        <p:spPr>
          <a:xfrm>
            <a:off x="1178" y="-1"/>
            <a:ext cx="4088222" cy="4571759"/>
          </a:xfrm>
          <a:solidFill>
            <a:srgbClr val="470A68"/>
          </a:solidFill>
        </p:spPr>
        <p:txBody>
          <a:bodyPr anchor="ctr" anchorCtr="0"/>
          <a:lstStyle>
            <a:lvl1pPr algn="ctr">
              <a:defRPr>
                <a:solidFill>
                  <a:schemeClr val="bg1"/>
                </a:solidFill>
              </a:defRPr>
            </a:lvl1pPr>
          </a:lstStyle>
          <a:p>
            <a:r>
              <a:rPr lang="en-IN" dirty="0" smtClean="0"/>
              <a:t> </a:t>
            </a:r>
            <a:endParaRPr lang="en-IN" dirty="0"/>
          </a:p>
        </p:txBody>
      </p:sp>
      <p:sp>
        <p:nvSpPr>
          <p:cNvPr id="93" name="Text Placeholder 7"/>
          <p:cNvSpPr>
            <a:spLocks noGrp="1"/>
          </p:cNvSpPr>
          <p:nvPr>
            <p:ph type="body" sz="quarter" idx="14"/>
          </p:nvPr>
        </p:nvSpPr>
        <p:spPr>
          <a:xfrm>
            <a:off x="992161" y="965201"/>
            <a:ext cx="2713960" cy="1130300"/>
          </a:xfrm>
        </p:spPr>
        <p:txBody>
          <a:bodyPr/>
          <a:lstStyle>
            <a:lvl1pPr marL="0" algn="l" defTabSz="914400" rtl="0" eaLnBrk="1" latinLnBrk="0" hangingPunct="1">
              <a:spcAft>
                <a:spcPts val="600"/>
              </a:spcAft>
              <a:defRPr lang="en-US" sz="1600" b="1" kern="1200" dirty="0" smtClean="0">
                <a:solidFill>
                  <a:schemeClr val="bg1"/>
                </a:solidFill>
                <a:latin typeface="+mn-lt"/>
                <a:ea typeface="+mn-ea"/>
                <a:cs typeface="+mn-cs"/>
              </a:defRPr>
            </a:lvl1pPr>
          </a:lstStyle>
          <a:p>
            <a:pPr lvl="0"/>
            <a:r>
              <a:rPr lang="en-US" smtClean="0"/>
              <a:t>Click to edit Master text styles</a:t>
            </a:r>
          </a:p>
        </p:txBody>
      </p:sp>
      <p:sp>
        <p:nvSpPr>
          <p:cNvPr id="16" name="Text Placeholder 20"/>
          <p:cNvSpPr>
            <a:spLocks noGrp="1"/>
          </p:cNvSpPr>
          <p:nvPr>
            <p:ph type="body" sz="quarter" idx="15" hasCustomPrompt="1"/>
          </p:nvPr>
        </p:nvSpPr>
        <p:spPr>
          <a:xfrm>
            <a:off x="1423818" y="5521818"/>
            <a:ext cx="2152650" cy="304800"/>
          </a:xfrm>
        </p:spPr>
        <p:txBody>
          <a:bodyPr/>
          <a:lstStyle>
            <a:lvl1pPr marL="0" algn="l" defTabSz="914400" rtl="0" eaLnBrk="1" latinLnBrk="0" hangingPunct="1">
              <a:spcAft>
                <a:spcPts val="600"/>
              </a:spcAft>
              <a:defRPr lang="en-IN" sz="1600" b="1" kern="1200" dirty="0">
                <a:solidFill>
                  <a:srgbClr val="00338D"/>
                </a:solidFill>
                <a:latin typeface="+mn-lt"/>
                <a:ea typeface="+mn-ea"/>
                <a:cs typeface="+mn-cs"/>
              </a:defRPr>
            </a:lvl1pPr>
          </a:lstStyle>
          <a:p>
            <a:pPr lvl="0"/>
            <a:r>
              <a:rPr lang="en-US" dirty="0" smtClean="0"/>
              <a:t>TEXT HERE</a:t>
            </a:r>
            <a:endParaRPr lang="en-IN" dirty="0"/>
          </a:p>
        </p:txBody>
      </p:sp>
      <p:sp>
        <p:nvSpPr>
          <p:cNvPr id="19" name="Title 1"/>
          <p:cNvSpPr>
            <a:spLocks noGrp="1"/>
          </p:cNvSpPr>
          <p:nvPr>
            <p:ph type="title" hasCustomPrompt="1"/>
          </p:nvPr>
        </p:nvSpPr>
        <p:spPr>
          <a:xfrm>
            <a:off x="4089400" y="966788"/>
            <a:ext cx="4010533" cy="518400"/>
          </a:xfrm>
        </p:spPr>
        <p:txBody>
          <a:bodyPr/>
          <a:lstStyle>
            <a:lvl1pPr algn="ctr">
              <a:defRPr sz="5400">
                <a:solidFill>
                  <a:schemeClr val="tx2"/>
                </a:solidFill>
              </a:defRPr>
            </a:lvl1pPr>
          </a:lstStyle>
          <a:p>
            <a:r>
              <a:rPr lang="en-US" dirty="0" smtClean="0"/>
              <a:t>Insert title here</a:t>
            </a:r>
            <a:endParaRPr lang="en-US" dirty="0"/>
          </a:p>
        </p:txBody>
      </p:sp>
      <p:sp>
        <p:nvSpPr>
          <p:cNvPr id="22" name="SmartArt Placeholder 19"/>
          <p:cNvSpPr>
            <a:spLocks noGrp="1"/>
          </p:cNvSpPr>
          <p:nvPr>
            <p:ph type="dgm" sz="quarter" idx="25" hasCustomPrompt="1"/>
          </p:nvPr>
        </p:nvSpPr>
        <p:spPr>
          <a:xfrm>
            <a:off x="8103777" y="-1"/>
            <a:ext cx="4088222" cy="4571759"/>
          </a:xfrm>
          <a:solidFill>
            <a:schemeClr val="accent6"/>
          </a:solidFill>
        </p:spPr>
        <p:txBody>
          <a:bodyPr anchor="ctr" anchorCtr="0"/>
          <a:lstStyle>
            <a:lvl1pPr algn="ctr">
              <a:defRPr>
                <a:solidFill>
                  <a:schemeClr val="bg1"/>
                </a:solidFill>
              </a:defRPr>
            </a:lvl1pPr>
          </a:lstStyle>
          <a:p>
            <a:r>
              <a:rPr lang="en-IN" dirty="0" smtClean="0"/>
              <a:t> </a:t>
            </a:r>
            <a:endParaRPr lang="en-IN" dirty="0"/>
          </a:p>
        </p:txBody>
      </p:sp>
      <p:sp>
        <p:nvSpPr>
          <p:cNvPr id="25" name="Text Placeholder 7"/>
          <p:cNvSpPr>
            <a:spLocks noGrp="1"/>
          </p:cNvSpPr>
          <p:nvPr>
            <p:ph type="body" sz="quarter" idx="13"/>
          </p:nvPr>
        </p:nvSpPr>
        <p:spPr>
          <a:xfrm>
            <a:off x="8795878" y="5198534"/>
            <a:ext cx="2403936" cy="1185333"/>
          </a:xfrm>
        </p:spPr>
        <p:txBody>
          <a:bodyPr/>
          <a:lstStyle>
            <a:lvl1pPr>
              <a:defRPr lang="en-US" sz="1200" b="0" kern="1200" dirty="0" smtClean="0">
                <a:solidFill>
                  <a:schemeClr val="tx1"/>
                </a:solidFill>
                <a:latin typeface="+mn-lt"/>
                <a:ea typeface="+mn-ea"/>
                <a:cs typeface="+mn-cs"/>
              </a:defRPr>
            </a:lvl1pPr>
          </a:lstStyle>
          <a:p>
            <a:pPr lvl="0"/>
            <a:r>
              <a:rPr lang="en-US" smtClean="0"/>
              <a:t>Click to edit Master text styles</a:t>
            </a:r>
          </a:p>
        </p:txBody>
      </p:sp>
      <p:sp>
        <p:nvSpPr>
          <p:cNvPr id="27" name="Text Placeholder 7"/>
          <p:cNvSpPr>
            <a:spLocks noGrp="1"/>
          </p:cNvSpPr>
          <p:nvPr>
            <p:ph type="body" sz="quarter" idx="26"/>
          </p:nvPr>
        </p:nvSpPr>
        <p:spPr>
          <a:xfrm>
            <a:off x="8795878" y="1865167"/>
            <a:ext cx="2403936" cy="2418966"/>
          </a:xfrm>
        </p:spPr>
        <p:txBody>
          <a:bodyPr/>
          <a:lstStyle>
            <a:lvl1pPr>
              <a:defRPr lang="en-US" sz="1200" b="0" kern="1200" dirty="0" smtClean="0">
                <a:solidFill>
                  <a:schemeClr val="bg1"/>
                </a:solidFill>
                <a:latin typeface="+mn-lt"/>
                <a:ea typeface="+mn-ea"/>
                <a:cs typeface="+mn-cs"/>
              </a:defRPr>
            </a:lvl1pPr>
          </a:lstStyle>
          <a:p>
            <a:pPr lvl="0"/>
            <a:r>
              <a:rPr lang="en-US" smtClean="0"/>
              <a:t>Click to edit Master text styles</a:t>
            </a:r>
          </a:p>
        </p:txBody>
      </p:sp>
      <p:sp>
        <p:nvSpPr>
          <p:cNvPr id="3" name="Picture Placeholder 2"/>
          <p:cNvSpPr>
            <a:spLocks noGrp="1"/>
          </p:cNvSpPr>
          <p:nvPr>
            <p:ph type="pic" sz="quarter" idx="27" hasCustomPrompt="1"/>
          </p:nvPr>
        </p:nvSpPr>
        <p:spPr>
          <a:xfrm>
            <a:off x="4089400" y="2451976"/>
            <a:ext cx="4010025" cy="4406023"/>
          </a:xfrm>
          <a:solidFill>
            <a:schemeClr val="bg2">
              <a:lumMod val="90000"/>
            </a:schemeClr>
          </a:solidFill>
        </p:spPr>
        <p:txBody>
          <a:bodyPr anchor="ctr" anchorCtr="0"/>
          <a:lstStyle>
            <a:lvl1pPr marL="0" marR="0" indent="0" algn="ctr" defTabSz="914400" rtl="0" eaLnBrk="1" fontAlgn="auto" latinLnBrk="0" hangingPunct="1">
              <a:lnSpc>
                <a:spcPct val="100000"/>
              </a:lnSpc>
              <a:spcBef>
                <a:spcPts val="0"/>
              </a:spcBef>
              <a:spcAft>
                <a:spcPts val="600"/>
              </a:spcAft>
              <a:buClrTx/>
              <a:buSzTx/>
              <a:buFontTx/>
              <a:buNone/>
              <a:tabLst/>
              <a:defRPr>
                <a:solidFill>
                  <a:schemeClr val="bg1"/>
                </a:solidFill>
              </a:defRPr>
            </a:lvl1pPr>
          </a:lstStyle>
          <a:p>
            <a:r>
              <a:rPr lang="en-IN" dirty="0" smtClean="0"/>
              <a:t>Insert picture here</a:t>
            </a:r>
          </a:p>
        </p:txBody>
      </p:sp>
    </p:spTree>
    <p:extLst>
      <p:ext uri="{BB962C8B-B14F-4D97-AF65-F5344CB8AC3E}">
        <p14:creationId xmlns:p14="http://schemas.microsoft.com/office/powerpoint/2010/main" val="1536897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userDrawn="1">
            <p:custDataLst>
              <p:tags r:id="rId39"/>
            </p:custDataLst>
            <p:extLst>
              <p:ext uri="{D42A27DB-BD31-4B8C-83A1-F6EECF244321}">
                <p14:modId xmlns:p14="http://schemas.microsoft.com/office/powerpoint/2010/main" val="32347464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 name="Diapositive think-cell" r:id="rId40" imgW="270" imgH="270" progId="TCLayout.ActiveDocument.1">
                  <p:embed/>
                </p:oleObj>
              </mc:Choice>
              <mc:Fallback>
                <p:oleObj name="Diapositive think-cell"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998400" y="422274"/>
            <a:ext cx="10195200" cy="646331"/>
          </a:xfrm>
          <a:prstGeom prst="rect">
            <a:avLst/>
          </a:prstGeom>
        </p:spPr>
        <p:txBody>
          <a:bodyPr vert="horz" lIns="0" tIns="0" rIns="0" bIns="0" rtlCol="0" anchor="t" anchorCtr="0">
            <a:noAutofit/>
          </a:bodyPr>
          <a:lstStyle/>
          <a:p>
            <a:r>
              <a:rPr lang="fr-FR" dirty="0" smtClean="0"/>
              <a:t>Modifiez le style du titre</a:t>
            </a:r>
            <a:endParaRPr lang="en-US" dirty="0"/>
          </a:p>
        </p:txBody>
      </p:sp>
      <p:sp>
        <p:nvSpPr>
          <p:cNvPr id="3" name="Text Placeholder 2"/>
          <p:cNvSpPr>
            <a:spLocks noGrp="1"/>
          </p:cNvSpPr>
          <p:nvPr>
            <p:ph type="body" idx="1"/>
          </p:nvPr>
        </p:nvSpPr>
        <p:spPr bwMode="gray">
          <a:xfrm>
            <a:off x="1003201" y="1331360"/>
            <a:ext cx="10194470" cy="4545566"/>
          </a:xfrm>
          <a:prstGeom prst="rect">
            <a:avLst/>
          </a:prstGeom>
        </p:spPr>
        <p:txBody>
          <a:bodyPr vert="horz" lIns="0" tIns="0" rIns="0" bIns="0" rtlCol="0" anchor="t" anchorCtr="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9" name="Shape 8"/>
          <p:cNvSpPr txBox="1">
            <a:spLocks/>
          </p:cNvSpPr>
          <p:nvPr userDrawn="1"/>
        </p:nvSpPr>
        <p:spPr bwMode="gray">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0" name="TextBox 9"/>
          <p:cNvSpPr txBox="1"/>
          <p:nvPr userDrawn="1"/>
        </p:nvSpPr>
        <p:spPr bwMode="auto">
          <a:xfrm>
            <a:off x="1829581" y="6266997"/>
            <a:ext cx="597025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tx2"/>
                </a:solidFill>
                <a:latin typeface="+mn-lt"/>
                <a:ea typeface="+mn-ea"/>
                <a:cs typeface="+mn-cs"/>
              </a:rPr>
              <a:t>© 2018 KPMG LLP, a Canadian limited liability partnership and a member firm of the KPMG network of independent member firms affiliated with KPMG International Cooperative (“KPMG International”), a Swiss entity. All rights reserved. The KPMG name and logo are registered trademarks or trademarks of KPMG International.</a:t>
            </a:r>
          </a:p>
        </p:txBody>
      </p:sp>
      <p:sp>
        <p:nvSpPr>
          <p:cNvPr id="11" name="Freeform 19"/>
          <p:cNvSpPr>
            <a:spLocks noEditPoints="1"/>
          </p:cNvSpPr>
          <p:nvPr userDrawn="1"/>
        </p:nvSpPr>
        <p:spPr bwMode="gray">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5" r:id="rId1"/>
    <p:sldLayoutId id="2147483788" r:id="rId2"/>
    <p:sldLayoutId id="214748375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31"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48" r:id="rId33"/>
    <p:sldLayoutId id="2147483787" r:id="rId34"/>
    <p:sldLayoutId id="2147483667" r:id="rId35"/>
    <p:sldLayoutId id="2147483758" r:id="rId36"/>
  </p:sldLayoutIdLst>
  <p:timing>
    <p:tnLst>
      <p:par>
        <p:cTn id="1" dur="indefinite" restart="never" nodeType="tmRoot"/>
      </p:par>
    </p:tnLst>
  </p:timing>
  <p:txStyles>
    <p:titleStyle>
      <a:lvl1pPr algn="l" defTabSz="914400" rtl="0" eaLnBrk="1" latinLnBrk="0" hangingPunct="1">
        <a:lnSpc>
          <a:spcPct val="70000"/>
        </a:lnSpc>
        <a:spcBef>
          <a:spcPct val="0"/>
        </a:spcBef>
        <a:buNone/>
        <a:defRPr sz="6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3pPr>
      <a:lvl4pPr marL="623888" indent="-279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4pPr>
      <a:lvl5pPr marL="896938" indent="-2730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64"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2843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ransition spd="slow">
    <p:pull/>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2"/>
          </a:solidFill>
          <a:latin typeface="KPMG Extralight" panose="020B03030302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422"/>
          <a:stretch/>
        </p:blipFill>
        <p:spPr bwMode="auto">
          <a:xfrm>
            <a:off x="0" y="-2818"/>
            <a:ext cx="12192000" cy="614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sz="8800" dirty="0"/>
              <a:t>Future of Professional Accounting &amp; the Role of External Auditors</a:t>
            </a:r>
            <a:endParaRPr lang="en-GB" sz="8800" dirty="0"/>
          </a:p>
        </p:txBody>
      </p:sp>
      <p:sp>
        <p:nvSpPr>
          <p:cNvPr id="6" name="Text Placeholder 5"/>
          <p:cNvSpPr>
            <a:spLocks noGrp="1"/>
          </p:cNvSpPr>
          <p:nvPr>
            <p:ph type="body" sz="quarter" idx="11"/>
          </p:nvPr>
        </p:nvSpPr>
        <p:spPr/>
        <p:txBody>
          <a:bodyPr/>
          <a:lstStyle/>
          <a:p>
            <a:r>
              <a:rPr lang="en-GB" dirty="0" smtClean="0"/>
              <a:t>PAC Conference – Professional Accounting Futures 2018</a:t>
            </a:r>
            <a:endParaRPr lang="en-GB" dirty="0" smtClean="0">
              <a:solidFill>
                <a:schemeClr val="tx2"/>
              </a:solidFill>
            </a:endParaRPr>
          </a:p>
          <a:p>
            <a:pPr lvl="1"/>
            <a:r>
              <a:rPr lang="en-GB" dirty="0" smtClean="0">
                <a:solidFill>
                  <a:schemeClr val="tx2"/>
                </a:solidFill>
              </a:rPr>
              <a:t>September 14, 2018</a:t>
            </a:r>
          </a:p>
          <a:p>
            <a:endParaRPr lang="en-GB" dirty="0"/>
          </a:p>
        </p:txBody>
      </p:sp>
    </p:spTree>
    <p:extLst>
      <p:ext uri="{BB962C8B-B14F-4D97-AF65-F5344CB8AC3E}">
        <p14:creationId xmlns:p14="http://schemas.microsoft.com/office/powerpoint/2010/main" val="30662016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0422"/>
          <a:stretch/>
        </p:blipFill>
        <p:spPr bwMode="auto">
          <a:xfrm>
            <a:off x="0" y="-2818"/>
            <a:ext cx="12192000" cy="614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782264" y="3117773"/>
            <a:ext cx="6219037" cy="622650"/>
          </a:xfrm>
        </p:spPr>
        <p:txBody>
          <a:bodyPr>
            <a:noAutofit/>
          </a:bodyPr>
          <a:lstStyle/>
          <a:p>
            <a:pPr marL="288749" lvl="2" indent="-225288">
              <a:lnSpc>
                <a:spcPct val="120000"/>
              </a:lnSpc>
              <a:spcBef>
                <a:spcPts val="0"/>
              </a:spcBef>
              <a:spcAft>
                <a:spcPts val="900"/>
              </a:spcAft>
              <a:buClr>
                <a:schemeClr val="tx1"/>
              </a:buClr>
            </a:pPr>
            <a:r>
              <a:rPr lang="en-US" sz="1800" dirty="0">
                <a:solidFill>
                  <a:schemeClr val="tx1"/>
                </a:solidFill>
                <a:latin typeface="Arial" charset="0"/>
                <a:ea typeface="Arial" charset="0"/>
                <a:cs typeface="Arial" charset="0"/>
              </a:rPr>
              <a:t>Maintains a firm foundation in accounting, auditing, </a:t>
            </a:r>
            <a:r>
              <a:rPr lang="en-US" sz="1800" dirty="0" smtClean="0">
                <a:solidFill>
                  <a:schemeClr val="tx1"/>
                </a:solidFill>
                <a:latin typeface="Arial" charset="0"/>
                <a:ea typeface="Arial" charset="0"/>
                <a:cs typeface="Arial" charset="0"/>
              </a:rPr>
              <a:t/>
            </a:r>
            <a:br>
              <a:rPr lang="en-US" sz="1800" dirty="0" smtClean="0">
                <a:solidFill>
                  <a:schemeClr val="tx1"/>
                </a:solidFill>
                <a:latin typeface="Arial" charset="0"/>
                <a:ea typeface="Arial" charset="0"/>
                <a:cs typeface="Arial" charset="0"/>
              </a:rPr>
            </a:br>
            <a:r>
              <a:rPr lang="en-US" sz="1800" dirty="0" smtClean="0">
                <a:solidFill>
                  <a:schemeClr val="tx1"/>
                </a:solidFill>
                <a:latin typeface="Arial" charset="0"/>
                <a:ea typeface="Arial" charset="0"/>
                <a:cs typeface="Arial" charset="0"/>
              </a:rPr>
              <a:t>and </a:t>
            </a:r>
            <a:r>
              <a:rPr lang="en-US" sz="1800" dirty="0">
                <a:solidFill>
                  <a:schemeClr val="tx1"/>
                </a:solidFill>
                <a:latin typeface="Arial" charset="0"/>
                <a:ea typeface="Arial" charset="0"/>
                <a:cs typeface="Arial" charset="0"/>
              </a:rPr>
              <a:t>financial reporting</a:t>
            </a:r>
          </a:p>
          <a:p>
            <a:pPr marL="288749" lvl="2" indent="-225288">
              <a:lnSpc>
                <a:spcPct val="120000"/>
              </a:lnSpc>
              <a:spcBef>
                <a:spcPts val="0"/>
              </a:spcBef>
              <a:spcAft>
                <a:spcPts val="900"/>
              </a:spcAft>
              <a:buClr>
                <a:schemeClr val="tx1"/>
              </a:buClr>
            </a:pPr>
            <a:r>
              <a:rPr lang="en-US" sz="1800" dirty="0">
                <a:solidFill>
                  <a:schemeClr val="tx1"/>
                </a:solidFill>
                <a:latin typeface="Arial" charset="0"/>
                <a:ea typeface="Arial" charset="0"/>
                <a:cs typeface="Arial" charset="0"/>
              </a:rPr>
              <a:t>Is empowered with data and analytics skillsets</a:t>
            </a:r>
          </a:p>
          <a:p>
            <a:pPr marL="288749" lvl="2" indent="-225288">
              <a:lnSpc>
                <a:spcPct val="120000"/>
              </a:lnSpc>
              <a:spcBef>
                <a:spcPts val="0"/>
              </a:spcBef>
              <a:spcAft>
                <a:spcPts val="900"/>
              </a:spcAft>
              <a:buClr>
                <a:schemeClr val="tx1"/>
              </a:buClr>
            </a:pPr>
            <a:r>
              <a:rPr lang="en-US" sz="1800" dirty="0">
                <a:solidFill>
                  <a:schemeClr val="tx1"/>
                </a:solidFill>
                <a:latin typeface="Arial" charset="0"/>
                <a:ea typeface="Arial" charset="0"/>
                <a:cs typeface="Arial" charset="0"/>
              </a:rPr>
              <a:t>Applies advanced technologies with ease</a:t>
            </a:r>
          </a:p>
          <a:p>
            <a:pPr marL="288749" lvl="2" indent="-225288">
              <a:lnSpc>
                <a:spcPct val="120000"/>
              </a:lnSpc>
              <a:spcBef>
                <a:spcPts val="0"/>
              </a:spcBef>
              <a:spcAft>
                <a:spcPts val="900"/>
              </a:spcAft>
              <a:buClr>
                <a:schemeClr val="tx1"/>
              </a:buClr>
            </a:pPr>
            <a:r>
              <a:rPr lang="en-US" sz="1800" dirty="0" smtClean="0">
                <a:solidFill>
                  <a:schemeClr val="tx1"/>
                </a:solidFill>
                <a:latin typeface="Arial" charset="0"/>
                <a:ea typeface="Arial" charset="0"/>
                <a:cs typeface="Arial" charset="0"/>
              </a:rPr>
              <a:t>Collaborates </a:t>
            </a:r>
            <a:r>
              <a:rPr lang="en-US" sz="1800" dirty="0">
                <a:solidFill>
                  <a:schemeClr val="tx1"/>
                </a:solidFill>
                <a:latin typeface="Arial" charset="0"/>
                <a:ea typeface="Arial" charset="0"/>
                <a:cs typeface="Arial" charset="0"/>
              </a:rPr>
              <a:t>and innovates with diverse teams</a:t>
            </a:r>
          </a:p>
          <a:p>
            <a:pPr marL="288749" lvl="2" indent="-225288">
              <a:lnSpc>
                <a:spcPct val="120000"/>
              </a:lnSpc>
              <a:spcBef>
                <a:spcPts val="0"/>
              </a:spcBef>
              <a:spcAft>
                <a:spcPts val="900"/>
              </a:spcAft>
              <a:buClr>
                <a:schemeClr val="tx1"/>
              </a:buClr>
            </a:pPr>
            <a:r>
              <a:rPr lang="en-US" sz="1800" dirty="0">
                <a:solidFill>
                  <a:schemeClr val="tx1"/>
                </a:solidFill>
                <a:latin typeface="Arial" charset="0"/>
                <a:ea typeface="Arial" charset="0"/>
                <a:cs typeface="Arial" charset="0"/>
              </a:rPr>
              <a:t>Has deep risk assessment and internal controls capability</a:t>
            </a:r>
          </a:p>
          <a:p>
            <a:pPr marL="288749" lvl="2" indent="-225288">
              <a:lnSpc>
                <a:spcPct val="120000"/>
              </a:lnSpc>
              <a:spcBef>
                <a:spcPts val="0"/>
              </a:spcBef>
              <a:spcAft>
                <a:spcPts val="900"/>
              </a:spcAft>
              <a:buClr>
                <a:schemeClr val="tx1"/>
              </a:buClr>
            </a:pPr>
            <a:r>
              <a:rPr lang="en-US" sz="1800" dirty="0">
                <a:solidFill>
                  <a:schemeClr val="tx1"/>
                </a:solidFill>
                <a:latin typeface="Arial" charset="0"/>
                <a:ea typeface="Arial" charset="0"/>
                <a:cs typeface="Arial" charset="0"/>
              </a:rPr>
              <a:t>Embraces change</a:t>
            </a:r>
          </a:p>
        </p:txBody>
      </p:sp>
      <p:sp>
        <p:nvSpPr>
          <p:cNvPr id="7" name="Rectangle 6"/>
          <p:cNvSpPr/>
          <p:nvPr/>
        </p:nvSpPr>
        <p:spPr>
          <a:xfrm>
            <a:off x="615814" y="5081318"/>
            <a:ext cx="5351392" cy="1059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773" tIns="54579" rIns="54579" bIns="54579" rtlCol="0" anchor="ctr"/>
          <a:lstStyle/>
          <a:p>
            <a:pPr defTabSz="914377">
              <a:lnSpc>
                <a:spcPts val="3798"/>
              </a:lnSpc>
            </a:pPr>
            <a:r>
              <a:rPr lang="en-US" sz="3600" b="1" dirty="0">
                <a:solidFill>
                  <a:srgbClr val="0E398F"/>
                </a:solidFill>
                <a:latin typeface="Univers for KPMG" panose="020B0603020202020204" pitchFamily="34" charset="0"/>
                <a:ea typeface="Arial" charset="0"/>
                <a:cs typeface="Arial" charset="0"/>
              </a:rPr>
              <a:t>How do we get there?</a:t>
            </a:r>
          </a:p>
        </p:txBody>
      </p:sp>
      <p:sp>
        <p:nvSpPr>
          <p:cNvPr id="9" name="TextBox 8"/>
          <p:cNvSpPr txBox="1"/>
          <p:nvPr/>
        </p:nvSpPr>
        <p:spPr>
          <a:xfrm>
            <a:off x="782264" y="514171"/>
            <a:ext cx="7040128" cy="1200329"/>
          </a:xfrm>
          <a:prstGeom prst="rect">
            <a:avLst/>
          </a:prstGeom>
          <a:noFill/>
        </p:spPr>
        <p:txBody>
          <a:bodyPr wrap="square" rtlCol="0">
            <a:spAutoFit/>
          </a:bodyPr>
          <a:lstStyle/>
          <a:p>
            <a:pPr defTabSz="914377"/>
            <a:r>
              <a:rPr lang="en-US" sz="7200" dirty="0">
                <a:solidFill>
                  <a:srgbClr val="0F3A90"/>
                </a:solidFill>
                <a:latin typeface="KPMG Extralight" panose="020B0303030202040204" pitchFamily="34" charset="0"/>
                <a:ea typeface="KPMG Light" charset="0"/>
                <a:cs typeface="KPMG Light" charset="0"/>
              </a:rPr>
              <a:t>The next </a:t>
            </a:r>
            <a:r>
              <a:rPr lang="en-US" sz="7200" dirty="0">
                <a:solidFill>
                  <a:srgbClr val="0E398F"/>
                </a:solidFill>
                <a:latin typeface="KPMG Extralight" panose="020B0303030202040204" pitchFamily="34" charset="0"/>
                <a:ea typeface="KPMG Light" charset="0"/>
                <a:cs typeface="KPMG Light" charset="0"/>
              </a:rPr>
              <a:t>gene</a:t>
            </a:r>
            <a:r>
              <a:rPr lang="en-US" sz="7200" dirty="0">
                <a:solidFill>
                  <a:srgbClr val="0F3A90"/>
                </a:solidFill>
                <a:latin typeface="KPMG Extralight" panose="020B0303030202040204" pitchFamily="34" charset="0"/>
                <a:ea typeface="KPMG Light" charset="0"/>
                <a:cs typeface="KPMG Light" charset="0"/>
              </a:rPr>
              <a:t>ration auditor</a:t>
            </a:r>
          </a:p>
        </p:txBody>
      </p:sp>
    </p:spTree>
    <p:extLst>
      <p:ext uri="{BB962C8B-B14F-4D97-AF65-F5344CB8AC3E}">
        <p14:creationId xmlns:p14="http://schemas.microsoft.com/office/powerpoint/2010/main" val="380818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smtClean="0"/>
              <a:t>Thank you</a:t>
            </a:r>
            <a:endParaRPr lang="en-IN"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422"/>
          <a:stretch/>
        </p:blipFill>
        <p:spPr bwMode="auto">
          <a:xfrm>
            <a:off x="0" y="-2818"/>
            <a:ext cx="12192000" cy="614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1777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995363" y="4849663"/>
            <a:ext cx="7851751" cy="1413342"/>
          </a:xfrm>
        </p:spPr>
        <p:txBody>
          <a:bodyPr/>
          <a:lstStyle/>
          <a:p>
            <a:pPr lvl="1"/>
            <a:r>
              <a:rPr lang="en-CA" altLang="en-US" dirty="0"/>
              <a:t>The information contained herein is of a general nature and is not intended to address the circumstances of any particular individual or entity.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CA" dirty="0"/>
          </a:p>
          <a:p>
            <a:pPr lvl="1"/>
            <a:r>
              <a:rPr lang="en-CA" altLang="en-US" dirty="0" smtClean="0"/>
              <a:t>© 2018 KPMG LLP, a Canadian limited liability partnership and a member firm of the KPMG network of independent member firms affiliated with KPMG International Cooperative (“KPMG International”), a Swiss entity. XXXXX</a:t>
            </a:r>
          </a:p>
          <a:p>
            <a:pPr lvl="1"/>
            <a:r>
              <a:rPr lang="en-CA" altLang="en-US" dirty="0"/>
              <a:t>All rights reserved. The KPMG name and logo are registered trademarks or trademarks of KPMG International</a:t>
            </a:r>
            <a:r>
              <a:rPr lang="en-CA" altLang="en-US" dirty="0" smtClean="0"/>
              <a:t>.</a:t>
            </a:r>
            <a:endParaRPr lang="en-CA" altLang="en-US" dirty="0"/>
          </a:p>
        </p:txBody>
      </p:sp>
    </p:spTree>
    <p:extLst>
      <p:ext uri="{BB962C8B-B14F-4D97-AF65-F5344CB8AC3E}">
        <p14:creationId xmlns:p14="http://schemas.microsoft.com/office/powerpoint/2010/main" val="30595168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422"/>
          <a:stretch/>
        </p:blipFill>
        <p:spPr bwMode="auto">
          <a:xfrm>
            <a:off x="0" y="-2818"/>
            <a:ext cx="12192000" cy="614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815" y="1555734"/>
            <a:ext cx="8360370" cy="4708337"/>
          </a:xfrm>
          <a:prstGeom prst="rect">
            <a:avLst/>
          </a:prstGeom>
        </p:spPr>
      </p:pic>
      <p:sp>
        <p:nvSpPr>
          <p:cNvPr id="8" name="Title 12"/>
          <p:cNvSpPr>
            <a:spLocks noGrp="1"/>
          </p:cNvSpPr>
          <p:nvPr>
            <p:ph type="title"/>
          </p:nvPr>
        </p:nvSpPr>
        <p:spPr>
          <a:xfrm>
            <a:off x="1003200" y="432000"/>
            <a:ext cx="10185600" cy="518400"/>
          </a:xfrm>
        </p:spPr>
        <p:txBody>
          <a:bodyPr/>
          <a:lstStyle/>
          <a:p>
            <a:r>
              <a:rPr lang="en-US" sz="6000" dirty="0"/>
              <a:t>Audit </a:t>
            </a:r>
            <a:r>
              <a:rPr lang="en-US" sz="6000" dirty="0" smtClean="0"/>
              <a:t>2023: </a:t>
            </a:r>
            <a:r>
              <a:rPr lang="en-US" sz="6000" dirty="0"/>
              <a:t>Audit technology fit for the future</a:t>
            </a:r>
          </a:p>
        </p:txBody>
      </p:sp>
    </p:spTree>
    <p:extLst>
      <p:ext uri="{BB962C8B-B14F-4D97-AF65-F5344CB8AC3E}">
        <p14:creationId xmlns:p14="http://schemas.microsoft.com/office/powerpoint/2010/main" val="36820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future of professional accounting</a:t>
            </a:r>
            <a:endParaRPr lang="en-US" dirty="0"/>
          </a:p>
        </p:txBody>
      </p:sp>
      <p:grpSp>
        <p:nvGrpSpPr>
          <p:cNvPr id="6" name="Group 5"/>
          <p:cNvGrpSpPr/>
          <p:nvPr/>
        </p:nvGrpSpPr>
        <p:grpSpPr>
          <a:xfrm>
            <a:off x="1180011" y="1684117"/>
            <a:ext cx="3807723" cy="340631"/>
            <a:chOff x="1180011" y="1684117"/>
            <a:chExt cx="3807723" cy="340631"/>
          </a:xfrm>
        </p:grpSpPr>
        <p:sp>
          <p:nvSpPr>
            <p:cNvPr id="15" name="Aenean lacinia bibendum nulla sed consectetur. Cras mattis consectetur purus"/>
            <p:cNvSpPr txBox="1"/>
            <p:nvPr/>
          </p:nvSpPr>
          <p:spPr>
            <a:xfrm>
              <a:off x="1635142" y="1688233"/>
              <a:ext cx="3352592" cy="3354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a:lnSpc>
                  <a:spcPct val="120000"/>
                </a:lnSpc>
                <a:defRPr sz="2300" b="0">
                  <a:latin typeface="Helvetica"/>
                  <a:ea typeface="Helvetica"/>
                  <a:cs typeface="Helvetica"/>
                  <a:sym typeface="Helvetica"/>
                </a:defRPr>
              </a:lvl1pPr>
            </a:lstStyle>
            <a:p>
              <a:r>
                <a:rPr lang="en-IN" sz="2000" dirty="0" smtClean="0">
                  <a:latin typeface="+mn-lt"/>
                  <a:cs typeface="Arial" panose="020B0604020202020204" pitchFamily="34" charset="0"/>
                </a:rPr>
                <a:t>The explosion of data</a:t>
              </a:r>
              <a:endParaRPr sz="2000" dirty="0">
                <a:latin typeface="+mn-lt"/>
                <a:cs typeface="Arial" panose="020B0604020202020204" pitchFamily="34" charset="0"/>
              </a:endParaRPr>
            </a:p>
          </p:txBody>
        </p:sp>
        <p:sp>
          <p:nvSpPr>
            <p:cNvPr id="17" name="1"/>
            <p:cNvSpPr/>
            <p:nvPr/>
          </p:nvSpPr>
          <p:spPr>
            <a:xfrm>
              <a:off x="1180011" y="1684117"/>
              <a:ext cx="340631" cy="340631"/>
            </a:xfrm>
            <a:prstGeom prst="ellipse">
              <a:avLst/>
            </a:prstGeom>
            <a:solidFill>
              <a:srgbClr val="43B02A"/>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700" b="0">
                  <a:solidFill>
                    <a:srgbClr val="FFFFFF"/>
                  </a:solidFill>
                  <a:latin typeface="Helvetica"/>
                  <a:ea typeface="Helvetica"/>
                  <a:cs typeface="Helvetica"/>
                  <a:sym typeface="Helvetica"/>
                </a:defRPr>
              </a:lvl1pPr>
            </a:lstStyle>
            <a:p>
              <a:pPr algn="ctr"/>
              <a:r>
                <a:rPr sz="1350" dirty="0" smtClean="0">
                  <a:latin typeface="Arial" panose="020B0604020202020204" pitchFamily="34" charset="0"/>
                  <a:cs typeface="Arial" panose="020B0604020202020204" pitchFamily="34" charset="0"/>
                </a:rPr>
                <a:t>1</a:t>
              </a:r>
              <a:endParaRPr sz="1350" dirty="0">
                <a:latin typeface="Arial" panose="020B0604020202020204" pitchFamily="34" charset="0"/>
                <a:cs typeface="Arial" panose="020B0604020202020204" pitchFamily="34" charset="0"/>
              </a:endParaRPr>
            </a:p>
          </p:txBody>
        </p:sp>
      </p:grpSp>
      <p:grpSp>
        <p:nvGrpSpPr>
          <p:cNvPr id="5" name="Group 4"/>
          <p:cNvGrpSpPr/>
          <p:nvPr/>
        </p:nvGrpSpPr>
        <p:grpSpPr>
          <a:xfrm>
            <a:off x="1180011" y="2577348"/>
            <a:ext cx="4992189" cy="373448"/>
            <a:chOff x="1180011" y="2608331"/>
            <a:chExt cx="4992189" cy="373448"/>
          </a:xfrm>
        </p:grpSpPr>
        <p:sp>
          <p:nvSpPr>
            <p:cNvPr id="16" name="Aenean lacinia bibendum nulla sed cras montresu dos santos consectetur."/>
            <p:cNvSpPr txBox="1"/>
            <p:nvPr/>
          </p:nvSpPr>
          <p:spPr>
            <a:xfrm>
              <a:off x="1635142" y="2612447"/>
              <a:ext cx="4537058"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lnSpc>
                  <a:spcPct val="120000"/>
                </a:lnSpc>
                <a:defRPr sz="2300" b="0">
                  <a:latin typeface="Helvetica"/>
                  <a:ea typeface="Helvetica"/>
                  <a:cs typeface="Helvetica"/>
                  <a:sym typeface="Helvetica"/>
                </a:defRPr>
              </a:lvl1pPr>
            </a:lstStyle>
            <a:p>
              <a:r>
                <a:rPr lang="en-IN" sz="2000" dirty="0">
                  <a:latin typeface="Arial" panose="020B0604020202020204" pitchFamily="34" charset="0"/>
                  <a:cs typeface="Arial" panose="020B0604020202020204" pitchFamily="34" charset="0"/>
                </a:rPr>
                <a:t>Innovating to improve audit quality</a:t>
              </a:r>
            </a:p>
          </p:txBody>
        </p:sp>
        <p:sp>
          <p:nvSpPr>
            <p:cNvPr id="18" name="2"/>
            <p:cNvSpPr/>
            <p:nvPr/>
          </p:nvSpPr>
          <p:spPr>
            <a:xfrm>
              <a:off x="1180011" y="2608331"/>
              <a:ext cx="340631" cy="340631"/>
            </a:xfrm>
            <a:prstGeom prst="ellipse">
              <a:avLst/>
            </a:prstGeom>
            <a:solidFill>
              <a:srgbClr val="6D2077"/>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700" b="0">
                  <a:solidFill>
                    <a:srgbClr val="FFFFFF"/>
                  </a:solidFill>
                  <a:latin typeface="Helvetica"/>
                  <a:ea typeface="Helvetica"/>
                  <a:cs typeface="Helvetica"/>
                  <a:sym typeface="Helvetica"/>
                </a:defRPr>
              </a:lvl1pPr>
            </a:lstStyle>
            <a:p>
              <a:pPr algn="ctr"/>
              <a:r>
                <a:rPr sz="1350" dirty="0" smtClean="0">
                  <a:latin typeface="Arial" panose="020B0604020202020204" pitchFamily="34" charset="0"/>
                  <a:cs typeface="Arial" panose="020B0604020202020204" pitchFamily="34" charset="0"/>
                </a:rPr>
                <a:t>2</a:t>
              </a:r>
              <a:endParaRPr sz="1350" dirty="0">
                <a:latin typeface="Arial" panose="020B0604020202020204" pitchFamily="34" charset="0"/>
                <a:cs typeface="Arial" panose="020B0604020202020204" pitchFamily="34" charset="0"/>
              </a:endParaRPr>
            </a:p>
          </p:txBody>
        </p:sp>
      </p:grpSp>
      <p:sp>
        <p:nvSpPr>
          <p:cNvPr id="19" name="Line"/>
          <p:cNvSpPr/>
          <p:nvPr/>
        </p:nvSpPr>
        <p:spPr>
          <a:xfrm>
            <a:off x="1635142" y="2274720"/>
            <a:ext cx="3327883" cy="0"/>
          </a:xfrm>
          <a:prstGeom prst="line">
            <a:avLst/>
          </a:prstGeom>
          <a:ln w="12700" cap="rnd">
            <a:solidFill>
              <a:srgbClr val="929292"/>
            </a:solidFill>
            <a:custDash>
              <a:ds d="100000" sp="200000"/>
            </a:custDash>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4" name="Group 3"/>
          <p:cNvGrpSpPr/>
          <p:nvPr/>
        </p:nvGrpSpPr>
        <p:grpSpPr>
          <a:xfrm>
            <a:off x="1171642" y="3470579"/>
            <a:ext cx="5000558" cy="373448"/>
            <a:chOff x="1171642" y="3532618"/>
            <a:chExt cx="5000558" cy="373448"/>
          </a:xfrm>
        </p:grpSpPr>
        <p:sp>
          <p:nvSpPr>
            <p:cNvPr id="20" name="Aenean lacinia bibendum nulla sed cras montresu dos santos consectetur."/>
            <p:cNvSpPr txBox="1"/>
            <p:nvPr/>
          </p:nvSpPr>
          <p:spPr>
            <a:xfrm>
              <a:off x="1635142" y="3536734"/>
              <a:ext cx="4537058"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lnSpc>
                  <a:spcPct val="120000"/>
                </a:lnSpc>
                <a:defRPr sz="2300" b="0">
                  <a:latin typeface="Helvetica"/>
                  <a:ea typeface="Helvetica"/>
                  <a:cs typeface="Helvetica"/>
                  <a:sym typeface="Helvetica"/>
                </a:defRPr>
              </a:lvl1pPr>
            </a:lstStyle>
            <a:p>
              <a:r>
                <a:rPr lang="en-US" sz="2000" dirty="0">
                  <a:latin typeface="+mn-lt"/>
                  <a:cs typeface="Arial" panose="020B0604020202020204" pitchFamily="34" charset="0"/>
                </a:rPr>
                <a:t>Adding trust in a digital world</a:t>
              </a:r>
            </a:p>
          </p:txBody>
        </p:sp>
        <p:sp>
          <p:nvSpPr>
            <p:cNvPr id="21" name="3"/>
            <p:cNvSpPr/>
            <p:nvPr/>
          </p:nvSpPr>
          <p:spPr>
            <a:xfrm>
              <a:off x="1171642" y="3532618"/>
              <a:ext cx="340630" cy="340631"/>
            </a:xfrm>
            <a:prstGeom prst="ellipse">
              <a:avLst/>
            </a:prstGeom>
            <a:solidFill>
              <a:srgbClr val="0091DA"/>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700" b="0">
                  <a:solidFill>
                    <a:srgbClr val="FFFFFF"/>
                  </a:solidFill>
                  <a:latin typeface="Helvetica"/>
                  <a:ea typeface="Helvetica"/>
                  <a:cs typeface="Helvetica"/>
                  <a:sym typeface="Helvetica"/>
                </a:defRPr>
              </a:lvl1pPr>
            </a:lstStyle>
            <a:p>
              <a:pPr algn="ctr"/>
              <a:r>
                <a:rPr sz="1350" dirty="0" smtClean="0">
                  <a:latin typeface="Arial" panose="020B0604020202020204" pitchFamily="34" charset="0"/>
                  <a:cs typeface="Arial" panose="020B0604020202020204" pitchFamily="34" charset="0"/>
                </a:rPr>
                <a:t>3</a:t>
              </a:r>
              <a:endParaRPr sz="1350" dirty="0">
                <a:latin typeface="Arial" panose="020B0604020202020204" pitchFamily="34" charset="0"/>
                <a:cs typeface="Arial" panose="020B0604020202020204" pitchFamily="34" charset="0"/>
              </a:endParaRPr>
            </a:p>
          </p:txBody>
        </p:sp>
      </p:grpSp>
      <p:sp>
        <p:nvSpPr>
          <p:cNvPr id="22" name="Line"/>
          <p:cNvSpPr/>
          <p:nvPr/>
        </p:nvSpPr>
        <p:spPr>
          <a:xfrm>
            <a:off x="1635142" y="3177438"/>
            <a:ext cx="3327883" cy="0"/>
          </a:xfrm>
          <a:prstGeom prst="line">
            <a:avLst/>
          </a:prstGeom>
          <a:ln w="12700" cap="rnd">
            <a:solidFill>
              <a:srgbClr val="929292"/>
            </a:solidFill>
            <a:custDash>
              <a:ds d="100000" sp="200000"/>
            </a:custDash>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3" name="Group 2"/>
          <p:cNvGrpSpPr/>
          <p:nvPr/>
        </p:nvGrpSpPr>
        <p:grpSpPr>
          <a:xfrm>
            <a:off x="1171642" y="4363810"/>
            <a:ext cx="5289316" cy="373448"/>
            <a:chOff x="1171642" y="4519207"/>
            <a:chExt cx="5289316" cy="373448"/>
          </a:xfrm>
        </p:grpSpPr>
        <p:sp>
          <p:nvSpPr>
            <p:cNvPr id="23" name="Aenean lacinia bibendum nulla sed cras montresu dos santos consectetur."/>
            <p:cNvSpPr txBox="1"/>
            <p:nvPr/>
          </p:nvSpPr>
          <p:spPr>
            <a:xfrm>
              <a:off x="1635141" y="4523323"/>
              <a:ext cx="4825817"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lnSpc>
                  <a:spcPct val="120000"/>
                </a:lnSpc>
                <a:defRPr sz="2300" b="0">
                  <a:latin typeface="Helvetica"/>
                  <a:ea typeface="Helvetica"/>
                  <a:cs typeface="Helvetica"/>
                  <a:sym typeface="Helvetica"/>
                </a:defRPr>
              </a:lvl1pPr>
            </a:lstStyle>
            <a:p>
              <a:r>
                <a:rPr lang="en-IN" sz="2000" dirty="0">
                  <a:latin typeface="+mn-lt"/>
                  <a:cs typeface="Arial" panose="020B0604020202020204" pitchFamily="34" charset="0"/>
                </a:rPr>
                <a:t>The next generation auditor</a:t>
              </a:r>
            </a:p>
          </p:txBody>
        </p:sp>
        <p:sp>
          <p:nvSpPr>
            <p:cNvPr id="24" name="3"/>
            <p:cNvSpPr/>
            <p:nvPr/>
          </p:nvSpPr>
          <p:spPr>
            <a:xfrm>
              <a:off x="1171642" y="4519207"/>
              <a:ext cx="340630" cy="340631"/>
            </a:xfrm>
            <a:prstGeom prst="ellipse">
              <a:avLst/>
            </a:prstGeom>
            <a:solidFill>
              <a:schemeClr val="accent5"/>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700" b="0">
                  <a:solidFill>
                    <a:srgbClr val="FFFFFF"/>
                  </a:solidFill>
                  <a:latin typeface="Helvetica"/>
                  <a:ea typeface="Helvetica"/>
                  <a:cs typeface="Helvetica"/>
                  <a:sym typeface="Helvetica"/>
                </a:defRPr>
              </a:lvl1pPr>
            </a:lstStyle>
            <a:p>
              <a:pPr algn="ctr"/>
              <a:r>
                <a:rPr lang="en-US" sz="1350" dirty="0">
                  <a:latin typeface="Arial" panose="020B0604020202020204" pitchFamily="34" charset="0"/>
                  <a:cs typeface="Arial" panose="020B0604020202020204" pitchFamily="34" charset="0"/>
                </a:rPr>
                <a:t>4</a:t>
              </a:r>
              <a:endParaRPr sz="1350" dirty="0">
                <a:latin typeface="Arial" panose="020B0604020202020204" pitchFamily="34" charset="0"/>
                <a:cs typeface="Arial" panose="020B0604020202020204" pitchFamily="34" charset="0"/>
              </a:endParaRPr>
            </a:p>
          </p:txBody>
        </p:sp>
      </p:grpSp>
      <p:sp>
        <p:nvSpPr>
          <p:cNvPr id="25" name="Line"/>
          <p:cNvSpPr/>
          <p:nvPr/>
        </p:nvSpPr>
        <p:spPr>
          <a:xfrm>
            <a:off x="1635142" y="4080156"/>
            <a:ext cx="3327883" cy="0"/>
          </a:xfrm>
          <a:prstGeom prst="line">
            <a:avLst/>
          </a:prstGeom>
          <a:ln w="12700" cap="rnd">
            <a:solidFill>
              <a:srgbClr val="929292"/>
            </a:solidFill>
            <a:custDash>
              <a:ds d="100000" sp="200000"/>
            </a:custDash>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8" name="Line"/>
          <p:cNvSpPr/>
          <p:nvPr/>
        </p:nvSpPr>
        <p:spPr>
          <a:xfrm>
            <a:off x="1635142" y="4982873"/>
            <a:ext cx="3327883" cy="0"/>
          </a:xfrm>
          <a:prstGeom prst="line">
            <a:avLst/>
          </a:prstGeom>
          <a:ln w="12700" cap="rnd">
            <a:solidFill>
              <a:srgbClr val="929292"/>
            </a:solidFill>
            <a:custDash>
              <a:ds d="100000" sp="200000"/>
            </a:custDash>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23208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Explosion of data is a fundamental challenge</a:t>
            </a:r>
          </a:p>
        </p:txBody>
      </p:sp>
      <p:grpSp>
        <p:nvGrpSpPr>
          <p:cNvPr id="11" name="Group 10"/>
          <p:cNvGrpSpPr/>
          <p:nvPr/>
        </p:nvGrpSpPr>
        <p:grpSpPr>
          <a:xfrm>
            <a:off x="3027454" y="5067571"/>
            <a:ext cx="2950833" cy="762833"/>
            <a:chOff x="17822863" y="4567238"/>
            <a:chExt cx="1025525" cy="265113"/>
          </a:xfrm>
        </p:grpSpPr>
        <p:sp>
          <p:nvSpPr>
            <p:cNvPr id="12" name="Freeform 31"/>
            <p:cNvSpPr>
              <a:spLocks/>
            </p:cNvSpPr>
            <p:nvPr/>
          </p:nvSpPr>
          <p:spPr bwMode="auto">
            <a:xfrm>
              <a:off x="17968913" y="4598988"/>
              <a:ext cx="731838" cy="225425"/>
            </a:xfrm>
            <a:custGeom>
              <a:avLst/>
              <a:gdLst>
                <a:gd name="T0" fmla="*/ 458 w 685"/>
                <a:gd name="T1" fmla="*/ 0 h 212"/>
                <a:gd name="T2" fmla="*/ 217 w 685"/>
                <a:gd name="T3" fmla="*/ 0 h 212"/>
                <a:gd name="T4" fmla="*/ 187 w 685"/>
                <a:gd name="T5" fmla="*/ 9 h 212"/>
                <a:gd name="T6" fmla="*/ 14 w 685"/>
                <a:gd name="T7" fmla="*/ 190 h 212"/>
                <a:gd name="T8" fmla="*/ 48 w 685"/>
                <a:gd name="T9" fmla="*/ 212 h 212"/>
                <a:gd name="T10" fmla="*/ 651 w 685"/>
                <a:gd name="T11" fmla="*/ 212 h 212"/>
                <a:gd name="T12" fmla="*/ 668 w 685"/>
                <a:gd name="T13" fmla="*/ 189 h 212"/>
                <a:gd name="T14" fmla="*/ 493 w 685"/>
                <a:gd name="T15" fmla="*/ 12 h 212"/>
                <a:gd name="T16" fmla="*/ 458 w 685"/>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5" h="212">
                  <a:moveTo>
                    <a:pt x="458" y="0"/>
                  </a:moveTo>
                  <a:cubicBezTo>
                    <a:pt x="217" y="0"/>
                    <a:pt x="217" y="0"/>
                    <a:pt x="217" y="0"/>
                  </a:cubicBezTo>
                  <a:cubicBezTo>
                    <a:pt x="200" y="0"/>
                    <a:pt x="194" y="2"/>
                    <a:pt x="187" y="9"/>
                  </a:cubicBezTo>
                  <a:cubicBezTo>
                    <a:pt x="14" y="190"/>
                    <a:pt x="14" y="190"/>
                    <a:pt x="14" y="190"/>
                  </a:cubicBezTo>
                  <a:cubicBezTo>
                    <a:pt x="2" y="202"/>
                    <a:pt x="0" y="212"/>
                    <a:pt x="48" y="212"/>
                  </a:cubicBezTo>
                  <a:cubicBezTo>
                    <a:pt x="651" y="212"/>
                    <a:pt x="651" y="212"/>
                    <a:pt x="651" y="212"/>
                  </a:cubicBezTo>
                  <a:cubicBezTo>
                    <a:pt x="685" y="212"/>
                    <a:pt x="680" y="202"/>
                    <a:pt x="668" y="189"/>
                  </a:cubicBezTo>
                  <a:cubicBezTo>
                    <a:pt x="493" y="12"/>
                    <a:pt x="493" y="12"/>
                    <a:pt x="493" y="12"/>
                  </a:cubicBezTo>
                  <a:cubicBezTo>
                    <a:pt x="486" y="5"/>
                    <a:pt x="479" y="0"/>
                    <a:pt x="458" y="0"/>
                  </a:cubicBezTo>
                  <a:close/>
                </a:path>
              </a:pathLst>
            </a:custGeom>
            <a:solidFill>
              <a:srgbClr val="021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2"/>
            <p:cNvSpPr>
              <a:spLocks/>
            </p:cNvSpPr>
            <p:nvPr/>
          </p:nvSpPr>
          <p:spPr bwMode="auto">
            <a:xfrm>
              <a:off x="17830801" y="4567238"/>
              <a:ext cx="1008063" cy="265113"/>
            </a:xfrm>
            <a:custGeom>
              <a:avLst/>
              <a:gdLst>
                <a:gd name="T0" fmla="*/ 0 w 945"/>
                <a:gd name="T1" fmla="*/ 236 h 248"/>
                <a:gd name="T2" fmla="*/ 0 w 945"/>
                <a:gd name="T3" fmla="*/ 236 h 248"/>
                <a:gd name="T4" fmla="*/ 0 w 945"/>
                <a:gd name="T5" fmla="*/ 236 h 248"/>
                <a:gd name="T6" fmla="*/ 0 w 945"/>
                <a:gd name="T7" fmla="*/ 236 h 248"/>
                <a:gd name="T8" fmla="*/ 59 w 945"/>
                <a:gd name="T9" fmla="*/ 248 h 248"/>
                <a:gd name="T10" fmla="*/ 906 w 945"/>
                <a:gd name="T11" fmla="*/ 248 h 248"/>
                <a:gd name="T12" fmla="*/ 942 w 945"/>
                <a:gd name="T13" fmla="*/ 238 h 248"/>
                <a:gd name="T14" fmla="*/ 943 w 945"/>
                <a:gd name="T15" fmla="*/ 223 h 248"/>
                <a:gd name="T16" fmla="*/ 943 w 945"/>
                <a:gd name="T17" fmla="*/ 223 h 248"/>
                <a:gd name="T18" fmla="*/ 931 w 945"/>
                <a:gd name="T19" fmla="*/ 206 h 248"/>
                <a:gd name="T20" fmla="*/ 684 w 945"/>
                <a:gd name="T21" fmla="*/ 13 h 248"/>
                <a:gd name="T22" fmla="*/ 635 w 945"/>
                <a:gd name="T23" fmla="*/ 0 h 248"/>
                <a:gd name="T24" fmla="*/ 298 w 945"/>
                <a:gd name="T25" fmla="*/ 0 h 248"/>
                <a:gd name="T26" fmla="*/ 255 w 945"/>
                <a:gd name="T27" fmla="*/ 10 h 248"/>
                <a:gd name="T28" fmla="*/ 12 w 945"/>
                <a:gd name="T29" fmla="*/ 207 h 248"/>
                <a:gd name="T30" fmla="*/ 2 w 945"/>
                <a:gd name="T31" fmla="*/ 219 h 248"/>
                <a:gd name="T32" fmla="*/ 2 w 945"/>
                <a:gd name="T33" fmla="*/ 219 h 248"/>
                <a:gd name="T34" fmla="*/ 0 w 945"/>
                <a:gd name="T35" fmla="*/ 23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248">
                  <a:moveTo>
                    <a:pt x="0" y="236"/>
                  </a:moveTo>
                  <a:cubicBezTo>
                    <a:pt x="0" y="236"/>
                    <a:pt x="0" y="236"/>
                    <a:pt x="0" y="236"/>
                  </a:cubicBezTo>
                  <a:cubicBezTo>
                    <a:pt x="0" y="236"/>
                    <a:pt x="0" y="236"/>
                    <a:pt x="0" y="236"/>
                  </a:cubicBezTo>
                  <a:cubicBezTo>
                    <a:pt x="0" y="236"/>
                    <a:pt x="0" y="236"/>
                    <a:pt x="0" y="236"/>
                  </a:cubicBezTo>
                  <a:cubicBezTo>
                    <a:pt x="0" y="243"/>
                    <a:pt x="14" y="248"/>
                    <a:pt x="59" y="248"/>
                  </a:cubicBezTo>
                  <a:cubicBezTo>
                    <a:pt x="906" y="248"/>
                    <a:pt x="906" y="248"/>
                    <a:pt x="906" y="248"/>
                  </a:cubicBezTo>
                  <a:cubicBezTo>
                    <a:pt x="933" y="248"/>
                    <a:pt x="942" y="244"/>
                    <a:pt x="942" y="238"/>
                  </a:cubicBezTo>
                  <a:cubicBezTo>
                    <a:pt x="943" y="223"/>
                    <a:pt x="943" y="223"/>
                    <a:pt x="943" y="223"/>
                  </a:cubicBezTo>
                  <a:cubicBezTo>
                    <a:pt x="943" y="223"/>
                    <a:pt x="943" y="223"/>
                    <a:pt x="943" y="223"/>
                  </a:cubicBezTo>
                  <a:cubicBezTo>
                    <a:pt x="945" y="219"/>
                    <a:pt x="939" y="213"/>
                    <a:pt x="931" y="206"/>
                  </a:cubicBezTo>
                  <a:cubicBezTo>
                    <a:pt x="684" y="13"/>
                    <a:pt x="684" y="13"/>
                    <a:pt x="684" y="13"/>
                  </a:cubicBezTo>
                  <a:cubicBezTo>
                    <a:pt x="675" y="5"/>
                    <a:pt x="665" y="0"/>
                    <a:pt x="635" y="0"/>
                  </a:cubicBezTo>
                  <a:cubicBezTo>
                    <a:pt x="298" y="0"/>
                    <a:pt x="298" y="0"/>
                    <a:pt x="298" y="0"/>
                  </a:cubicBezTo>
                  <a:cubicBezTo>
                    <a:pt x="274" y="0"/>
                    <a:pt x="265" y="3"/>
                    <a:pt x="255" y="10"/>
                  </a:cubicBezTo>
                  <a:cubicBezTo>
                    <a:pt x="12" y="207"/>
                    <a:pt x="12" y="207"/>
                    <a:pt x="12" y="207"/>
                  </a:cubicBezTo>
                  <a:cubicBezTo>
                    <a:pt x="6" y="211"/>
                    <a:pt x="2" y="215"/>
                    <a:pt x="2" y="219"/>
                  </a:cubicBezTo>
                  <a:cubicBezTo>
                    <a:pt x="2" y="219"/>
                    <a:pt x="2" y="219"/>
                    <a:pt x="2" y="219"/>
                  </a:cubicBezTo>
                  <a:lnTo>
                    <a:pt x="0" y="2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3"/>
            <p:cNvSpPr>
              <a:spLocks/>
            </p:cNvSpPr>
            <p:nvPr/>
          </p:nvSpPr>
          <p:spPr bwMode="auto">
            <a:xfrm>
              <a:off x="17832388" y="4622800"/>
              <a:ext cx="1004888" cy="206375"/>
            </a:xfrm>
            <a:custGeom>
              <a:avLst/>
              <a:gdLst>
                <a:gd name="T0" fmla="*/ 0 w 943"/>
                <a:gd name="T1" fmla="*/ 181 h 193"/>
                <a:gd name="T2" fmla="*/ 0 w 943"/>
                <a:gd name="T3" fmla="*/ 181 h 193"/>
                <a:gd name="T4" fmla="*/ 0 w 943"/>
                <a:gd name="T5" fmla="*/ 182 h 193"/>
                <a:gd name="T6" fmla="*/ 0 w 943"/>
                <a:gd name="T7" fmla="*/ 182 h 193"/>
                <a:gd name="T8" fmla="*/ 58 w 943"/>
                <a:gd name="T9" fmla="*/ 193 h 193"/>
                <a:gd name="T10" fmla="*/ 905 w 943"/>
                <a:gd name="T11" fmla="*/ 193 h 193"/>
                <a:gd name="T12" fmla="*/ 941 w 943"/>
                <a:gd name="T13" fmla="*/ 184 h 193"/>
                <a:gd name="T14" fmla="*/ 943 w 943"/>
                <a:gd name="T15" fmla="*/ 168 h 193"/>
                <a:gd name="T16" fmla="*/ 943 w 943"/>
                <a:gd name="T17" fmla="*/ 168 h 193"/>
                <a:gd name="T18" fmla="*/ 920 w 943"/>
                <a:gd name="T19" fmla="*/ 152 h 193"/>
                <a:gd name="T20" fmla="*/ 678 w 943"/>
                <a:gd name="T21" fmla="*/ 13 h 193"/>
                <a:gd name="T22" fmla="*/ 629 w 943"/>
                <a:gd name="T23" fmla="*/ 0 h 193"/>
                <a:gd name="T24" fmla="*/ 291 w 943"/>
                <a:gd name="T25" fmla="*/ 0 h 193"/>
                <a:gd name="T26" fmla="*/ 249 w 943"/>
                <a:gd name="T27" fmla="*/ 11 h 193"/>
                <a:gd name="T28" fmla="*/ 23 w 943"/>
                <a:gd name="T29" fmla="*/ 151 h 193"/>
                <a:gd name="T30" fmla="*/ 1 w 943"/>
                <a:gd name="T31" fmla="*/ 167 h 193"/>
                <a:gd name="T32" fmla="*/ 1 w 943"/>
                <a:gd name="T33" fmla="*/ 167 h 193"/>
                <a:gd name="T34" fmla="*/ 0 w 943"/>
                <a:gd name="T35" fmla="*/ 1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93">
                  <a:moveTo>
                    <a:pt x="0" y="181"/>
                  </a:moveTo>
                  <a:cubicBezTo>
                    <a:pt x="0" y="181"/>
                    <a:pt x="0" y="181"/>
                    <a:pt x="0" y="181"/>
                  </a:cubicBezTo>
                  <a:cubicBezTo>
                    <a:pt x="0" y="182"/>
                    <a:pt x="0" y="182"/>
                    <a:pt x="0" y="182"/>
                  </a:cubicBezTo>
                  <a:cubicBezTo>
                    <a:pt x="0" y="182"/>
                    <a:pt x="0" y="182"/>
                    <a:pt x="0" y="182"/>
                  </a:cubicBezTo>
                  <a:cubicBezTo>
                    <a:pt x="0" y="189"/>
                    <a:pt x="14" y="193"/>
                    <a:pt x="58" y="193"/>
                  </a:cubicBezTo>
                  <a:cubicBezTo>
                    <a:pt x="905" y="193"/>
                    <a:pt x="905" y="193"/>
                    <a:pt x="905" y="193"/>
                  </a:cubicBezTo>
                  <a:cubicBezTo>
                    <a:pt x="932" y="193"/>
                    <a:pt x="942" y="189"/>
                    <a:pt x="941" y="184"/>
                  </a:cubicBezTo>
                  <a:cubicBezTo>
                    <a:pt x="943" y="168"/>
                    <a:pt x="943" y="168"/>
                    <a:pt x="943" y="168"/>
                  </a:cubicBezTo>
                  <a:cubicBezTo>
                    <a:pt x="943" y="168"/>
                    <a:pt x="943" y="168"/>
                    <a:pt x="943" y="168"/>
                  </a:cubicBezTo>
                  <a:cubicBezTo>
                    <a:pt x="941" y="164"/>
                    <a:pt x="928" y="159"/>
                    <a:pt x="920" y="152"/>
                  </a:cubicBezTo>
                  <a:cubicBezTo>
                    <a:pt x="678" y="13"/>
                    <a:pt x="678" y="13"/>
                    <a:pt x="678" y="13"/>
                  </a:cubicBezTo>
                  <a:cubicBezTo>
                    <a:pt x="667" y="7"/>
                    <a:pt x="659" y="0"/>
                    <a:pt x="629" y="0"/>
                  </a:cubicBezTo>
                  <a:cubicBezTo>
                    <a:pt x="291" y="0"/>
                    <a:pt x="291" y="0"/>
                    <a:pt x="291" y="0"/>
                  </a:cubicBezTo>
                  <a:cubicBezTo>
                    <a:pt x="267" y="0"/>
                    <a:pt x="259" y="3"/>
                    <a:pt x="249" y="11"/>
                  </a:cubicBezTo>
                  <a:cubicBezTo>
                    <a:pt x="23" y="151"/>
                    <a:pt x="23" y="151"/>
                    <a:pt x="23" y="151"/>
                  </a:cubicBezTo>
                  <a:cubicBezTo>
                    <a:pt x="17" y="155"/>
                    <a:pt x="5" y="162"/>
                    <a:pt x="1" y="167"/>
                  </a:cubicBezTo>
                  <a:cubicBezTo>
                    <a:pt x="1" y="167"/>
                    <a:pt x="1" y="167"/>
                    <a:pt x="1" y="167"/>
                  </a:cubicBezTo>
                  <a:lnTo>
                    <a:pt x="0" y="181"/>
                  </a:lnTo>
                  <a:close/>
                </a:path>
              </a:pathLst>
            </a:custGeom>
            <a:solidFill>
              <a:srgbClr val="5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4"/>
            <p:cNvSpPr>
              <a:spLocks/>
            </p:cNvSpPr>
            <p:nvPr/>
          </p:nvSpPr>
          <p:spPr bwMode="auto">
            <a:xfrm>
              <a:off x="17832388" y="4621213"/>
              <a:ext cx="1004888" cy="206375"/>
            </a:xfrm>
            <a:custGeom>
              <a:avLst/>
              <a:gdLst>
                <a:gd name="T0" fmla="*/ 0 w 942"/>
                <a:gd name="T1" fmla="*/ 180 h 193"/>
                <a:gd name="T2" fmla="*/ 0 w 942"/>
                <a:gd name="T3" fmla="*/ 181 h 193"/>
                <a:gd name="T4" fmla="*/ 0 w 942"/>
                <a:gd name="T5" fmla="*/ 181 h 193"/>
                <a:gd name="T6" fmla="*/ 0 w 942"/>
                <a:gd name="T7" fmla="*/ 181 h 193"/>
                <a:gd name="T8" fmla="*/ 58 w 942"/>
                <a:gd name="T9" fmla="*/ 193 h 193"/>
                <a:gd name="T10" fmla="*/ 905 w 942"/>
                <a:gd name="T11" fmla="*/ 193 h 193"/>
                <a:gd name="T12" fmla="*/ 941 w 942"/>
                <a:gd name="T13" fmla="*/ 183 h 193"/>
                <a:gd name="T14" fmla="*/ 942 w 942"/>
                <a:gd name="T15" fmla="*/ 173 h 193"/>
                <a:gd name="T16" fmla="*/ 942 w 942"/>
                <a:gd name="T17" fmla="*/ 173 h 193"/>
                <a:gd name="T18" fmla="*/ 920 w 942"/>
                <a:gd name="T19" fmla="*/ 152 h 193"/>
                <a:gd name="T20" fmla="*/ 678 w 942"/>
                <a:gd name="T21" fmla="*/ 13 h 193"/>
                <a:gd name="T22" fmla="*/ 629 w 942"/>
                <a:gd name="T23" fmla="*/ 0 h 193"/>
                <a:gd name="T24" fmla="*/ 292 w 942"/>
                <a:gd name="T25" fmla="*/ 0 h 193"/>
                <a:gd name="T26" fmla="*/ 249 w 942"/>
                <a:gd name="T27" fmla="*/ 10 h 193"/>
                <a:gd name="T28" fmla="*/ 24 w 942"/>
                <a:gd name="T29" fmla="*/ 151 h 193"/>
                <a:gd name="T30" fmla="*/ 1 w 942"/>
                <a:gd name="T31" fmla="*/ 171 h 193"/>
                <a:gd name="T32" fmla="*/ 1 w 942"/>
                <a:gd name="T33" fmla="*/ 171 h 193"/>
                <a:gd name="T34" fmla="*/ 0 w 942"/>
                <a:gd name="T35" fmla="*/ 18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2" h="193">
                  <a:moveTo>
                    <a:pt x="0" y="180"/>
                  </a:moveTo>
                  <a:cubicBezTo>
                    <a:pt x="0" y="181"/>
                    <a:pt x="0" y="181"/>
                    <a:pt x="0" y="181"/>
                  </a:cubicBezTo>
                  <a:cubicBezTo>
                    <a:pt x="0" y="181"/>
                    <a:pt x="0" y="181"/>
                    <a:pt x="0" y="181"/>
                  </a:cubicBezTo>
                  <a:cubicBezTo>
                    <a:pt x="0" y="181"/>
                    <a:pt x="0" y="181"/>
                    <a:pt x="0" y="181"/>
                  </a:cubicBezTo>
                  <a:cubicBezTo>
                    <a:pt x="0" y="188"/>
                    <a:pt x="14" y="193"/>
                    <a:pt x="58" y="193"/>
                  </a:cubicBezTo>
                  <a:cubicBezTo>
                    <a:pt x="905" y="193"/>
                    <a:pt x="905" y="193"/>
                    <a:pt x="905" y="193"/>
                  </a:cubicBezTo>
                  <a:cubicBezTo>
                    <a:pt x="933" y="193"/>
                    <a:pt x="942" y="189"/>
                    <a:pt x="941" y="183"/>
                  </a:cubicBezTo>
                  <a:cubicBezTo>
                    <a:pt x="942" y="173"/>
                    <a:pt x="942" y="173"/>
                    <a:pt x="942" y="173"/>
                  </a:cubicBezTo>
                  <a:cubicBezTo>
                    <a:pt x="942" y="173"/>
                    <a:pt x="942" y="173"/>
                    <a:pt x="942" y="173"/>
                  </a:cubicBezTo>
                  <a:cubicBezTo>
                    <a:pt x="940" y="169"/>
                    <a:pt x="928" y="158"/>
                    <a:pt x="920" y="152"/>
                  </a:cubicBezTo>
                  <a:cubicBezTo>
                    <a:pt x="678" y="13"/>
                    <a:pt x="678" y="13"/>
                    <a:pt x="678" y="13"/>
                  </a:cubicBezTo>
                  <a:cubicBezTo>
                    <a:pt x="667" y="6"/>
                    <a:pt x="659" y="0"/>
                    <a:pt x="629" y="0"/>
                  </a:cubicBezTo>
                  <a:cubicBezTo>
                    <a:pt x="292" y="0"/>
                    <a:pt x="292" y="0"/>
                    <a:pt x="292" y="0"/>
                  </a:cubicBezTo>
                  <a:cubicBezTo>
                    <a:pt x="268" y="0"/>
                    <a:pt x="259" y="3"/>
                    <a:pt x="249" y="10"/>
                  </a:cubicBezTo>
                  <a:cubicBezTo>
                    <a:pt x="24" y="151"/>
                    <a:pt x="24" y="151"/>
                    <a:pt x="24" y="151"/>
                  </a:cubicBezTo>
                  <a:cubicBezTo>
                    <a:pt x="17" y="155"/>
                    <a:pt x="5" y="166"/>
                    <a:pt x="1" y="171"/>
                  </a:cubicBezTo>
                  <a:cubicBezTo>
                    <a:pt x="1" y="171"/>
                    <a:pt x="1" y="171"/>
                    <a:pt x="1" y="171"/>
                  </a:cubicBezTo>
                  <a:lnTo>
                    <a:pt x="0" y="180"/>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5"/>
            <p:cNvSpPr>
              <a:spLocks/>
            </p:cNvSpPr>
            <p:nvPr/>
          </p:nvSpPr>
          <p:spPr bwMode="auto">
            <a:xfrm>
              <a:off x="17832388" y="4610100"/>
              <a:ext cx="1004888" cy="206375"/>
            </a:xfrm>
            <a:custGeom>
              <a:avLst/>
              <a:gdLst>
                <a:gd name="T0" fmla="*/ 0 w 942"/>
                <a:gd name="T1" fmla="*/ 181 h 193"/>
                <a:gd name="T2" fmla="*/ 0 w 942"/>
                <a:gd name="T3" fmla="*/ 182 h 193"/>
                <a:gd name="T4" fmla="*/ 0 w 942"/>
                <a:gd name="T5" fmla="*/ 182 h 193"/>
                <a:gd name="T6" fmla="*/ 0 w 942"/>
                <a:gd name="T7" fmla="*/ 182 h 193"/>
                <a:gd name="T8" fmla="*/ 58 w 942"/>
                <a:gd name="T9" fmla="*/ 193 h 193"/>
                <a:gd name="T10" fmla="*/ 905 w 942"/>
                <a:gd name="T11" fmla="*/ 193 h 193"/>
                <a:gd name="T12" fmla="*/ 941 w 942"/>
                <a:gd name="T13" fmla="*/ 184 h 193"/>
                <a:gd name="T14" fmla="*/ 942 w 942"/>
                <a:gd name="T15" fmla="*/ 180 h 193"/>
                <a:gd name="T16" fmla="*/ 942 w 942"/>
                <a:gd name="T17" fmla="*/ 180 h 193"/>
                <a:gd name="T18" fmla="*/ 902 w 942"/>
                <a:gd name="T19" fmla="*/ 161 h 193"/>
                <a:gd name="T20" fmla="*/ 678 w 942"/>
                <a:gd name="T21" fmla="*/ 13 h 193"/>
                <a:gd name="T22" fmla="*/ 629 w 942"/>
                <a:gd name="T23" fmla="*/ 0 h 193"/>
                <a:gd name="T24" fmla="*/ 292 w 942"/>
                <a:gd name="T25" fmla="*/ 0 h 193"/>
                <a:gd name="T26" fmla="*/ 249 w 942"/>
                <a:gd name="T27" fmla="*/ 11 h 193"/>
                <a:gd name="T28" fmla="*/ 41 w 942"/>
                <a:gd name="T29" fmla="*/ 160 h 193"/>
                <a:gd name="T30" fmla="*/ 0 w 942"/>
                <a:gd name="T31" fmla="*/ 177 h 193"/>
                <a:gd name="T32" fmla="*/ 0 w 942"/>
                <a:gd name="T33" fmla="*/ 177 h 193"/>
                <a:gd name="T34" fmla="*/ 0 w 942"/>
                <a:gd name="T35" fmla="*/ 1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2" h="193">
                  <a:moveTo>
                    <a:pt x="0" y="181"/>
                  </a:moveTo>
                  <a:cubicBezTo>
                    <a:pt x="0" y="181"/>
                    <a:pt x="0" y="181"/>
                    <a:pt x="0" y="182"/>
                  </a:cubicBezTo>
                  <a:cubicBezTo>
                    <a:pt x="0" y="182"/>
                    <a:pt x="0" y="182"/>
                    <a:pt x="0" y="182"/>
                  </a:cubicBezTo>
                  <a:cubicBezTo>
                    <a:pt x="0" y="182"/>
                    <a:pt x="0" y="182"/>
                    <a:pt x="0" y="182"/>
                  </a:cubicBezTo>
                  <a:cubicBezTo>
                    <a:pt x="0" y="189"/>
                    <a:pt x="14" y="193"/>
                    <a:pt x="58" y="193"/>
                  </a:cubicBezTo>
                  <a:cubicBezTo>
                    <a:pt x="905" y="193"/>
                    <a:pt x="905" y="193"/>
                    <a:pt x="905" y="193"/>
                  </a:cubicBezTo>
                  <a:cubicBezTo>
                    <a:pt x="933" y="193"/>
                    <a:pt x="942" y="189"/>
                    <a:pt x="941" y="184"/>
                  </a:cubicBezTo>
                  <a:cubicBezTo>
                    <a:pt x="942" y="180"/>
                    <a:pt x="942" y="180"/>
                    <a:pt x="942" y="180"/>
                  </a:cubicBezTo>
                  <a:cubicBezTo>
                    <a:pt x="942" y="180"/>
                    <a:pt x="942" y="180"/>
                    <a:pt x="942" y="180"/>
                  </a:cubicBezTo>
                  <a:cubicBezTo>
                    <a:pt x="940" y="176"/>
                    <a:pt x="910" y="168"/>
                    <a:pt x="902" y="161"/>
                  </a:cubicBezTo>
                  <a:cubicBezTo>
                    <a:pt x="678" y="13"/>
                    <a:pt x="678" y="13"/>
                    <a:pt x="678" y="13"/>
                  </a:cubicBezTo>
                  <a:cubicBezTo>
                    <a:pt x="668" y="6"/>
                    <a:pt x="659" y="0"/>
                    <a:pt x="629" y="0"/>
                  </a:cubicBezTo>
                  <a:cubicBezTo>
                    <a:pt x="292" y="0"/>
                    <a:pt x="292" y="0"/>
                    <a:pt x="292" y="0"/>
                  </a:cubicBezTo>
                  <a:cubicBezTo>
                    <a:pt x="267" y="0"/>
                    <a:pt x="259" y="3"/>
                    <a:pt x="249" y="11"/>
                  </a:cubicBezTo>
                  <a:cubicBezTo>
                    <a:pt x="41" y="160"/>
                    <a:pt x="41" y="160"/>
                    <a:pt x="41" y="160"/>
                  </a:cubicBezTo>
                  <a:cubicBezTo>
                    <a:pt x="35" y="164"/>
                    <a:pt x="4" y="173"/>
                    <a:pt x="0" y="177"/>
                  </a:cubicBezTo>
                  <a:cubicBezTo>
                    <a:pt x="0" y="177"/>
                    <a:pt x="0" y="177"/>
                    <a:pt x="0" y="177"/>
                  </a:cubicBezTo>
                  <a:lnTo>
                    <a:pt x="0" y="181"/>
                  </a:lnTo>
                  <a:close/>
                </a:path>
              </a:pathLst>
            </a:custGeom>
            <a:solidFill>
              <a:srgbClr val="589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36"/>
            <p:cNvSpPr>
              <a:spLocks/>
            </p:cNvSpPr>
            <p:nvPr/>
          </p:nvSpPr>
          <p:spPr bwMode="auto">
            <a:xfrm>
              <a:off x="17822863" y="4567238"/>
              <a:ext cx="1025525" cy="247650"/>
            </a:xfrm>
            <a:custGeom>
              <a:avLst/>
              <a:gdLst>
                <a:gd name="T0" fmla="*/ 642 w 961"/>
                <a:gd name="T1" fmla="*/ 0 h 231"/>
                <a:gd name="T2" fmla="*/ 305 w 961"/>
                <a:gd name="T3" fmla="*/ 0 h 231"/>
                <a:gd name="T4" fmla="*/ 262 w 961"/>
                <a:gd name="T5" fmla="*/ 10 h 231"/>
                <a:gd name="T6" fmla="*/ 19 w 961"/>
                <a:gd name="T7" fmla="*/ 207 h 231"/>
                <a:gd name="T8" fmla="*/ 68 w 961"/>
                <a:gd name="T9" fmla="*/ 231 h 231"/>
                <a:gd name="T10" fmla="*/ 914 w 961"/>
                <a:gd name="T11" fmla="*/ 231 h 231"/>
                <a:gd name="T12" fmla="*/ 938 w 961"/>
                <a:gd name="T13" fmla="*/ 206 h 231"/>
                <a:gd name="T14" fmla="*/ 691 w 961"/>
                <a:gd name="T15" fmla="*/ 13 h 231"/>
                <a:gd name="T16" fmla="*/ 642 w 96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1" h="231">
                  <a:moveTo>
                    <a:pt x="642" y="0"/>
                  </a:moveTo>
                  <a:cubicBezTo>
                    <a:pt x="305" y="0"/>
                    <a:pt x="305" y="0"/>
                    <a:pt x="305" y="0"/>
                  </a:cubicBezTo>
                  <a:cubicBezTo>
                    <a:pt x="281" y="0"/>
                    <a:pt x="272" y="3"/>
                    <a:pt x="262" y="10"/>
                  </a:cubicBezTo>
                  <a:cubicBezTo>
                    <a:pt x="19" y="207"/>
                    <a:pt x="19" y="207"/>
                    <a:pt x="19" y="207"/>
                  </a:cubicBezTo>
                  <a:cubicBezTo>
                    <a:pt x="2" y="220"/>
                    <a:pt x="0" y="231"/>
                    <a:pt x="68" y="231"/>
                  </a:cubicBezTo>
                  <a:cubicBezTo>
                    <a:pt x="914" y="231"/>
                    <a:pt x="914" y="231"/>
                    <a:pt x="914" y="231"/>
                  </a:cubicBezTo>
                  <a:cubicBezTo>
                    <a:pt x="961" y="231"/>
                    <a:pt x="955" y="220"/>
                    <a:pt x="938" y="206"/>
                  </a:cubicBezTo>
                  <a:cubicBezTo>
                    <a:pt x="691" y="13"/>
                    <a:pt x="691" y="13"/>
                    <a:pt x="691" y="13"/>
                  </a:cubicBezTo>
                  <a:cubicBezTo>
                    <a:pt x="682" y="5"/>
                    <a:pt x="672" y="0"/>
                    <a:pt x="64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37"/>
            <p:cNvSpPr>
              <a:spLocks/>
            </p:cNvSpPr>
            <p:nvPr/>
          </p:nvSpPr>
          <p:spPr bwMode="auto">
            <a:xfrm>
              <a:off x="17887951" y="4579938"/>
              <a:ext cx="893763" cy="211138"/>
            </a:xfrm>
            <a:custGeom>
              <a:avLst/>
              <a:gdLst>
                <a:gd name="T0" fmla="*/ 0 w 563"/>
                <a:gd name="T1" fmla="*/ 133 h 133"/>
                <a:gd name="T2" fmla="*/ 563 w 563"/>
                <a:gd name="T3" fmla="*/ 133 h 133"/>
                <a:gd name="T4" fmla="*/ 410 w 563"/>
                <a:gd name="T5" fmla="*/ 0 h 133"/>
                <a:gd name="T6" fmla="*/ 149 w 563"/>
                <a:gd name="T7" fmla="*/ 0 h 133"/>
                <a:gd name="T8" fmla="*/ 0 w 563"/>
                <a:gd name="T9" fmla="*/ 133 h 133"/>
              </a:gdLst>
              <a:ahLst/>
              <a:cxnLst>
                <a:cxn ang="0">
                  <a:pos x="T0" y="T1"/>
                </a:cxn>
                <a:cxn ang="0">
                  <a:pos x="T2" y="T3"/>
                </a:cxn>
                <a:cxn ang="0">
                  <a:pos x="T4" y="T5"/>
                </a:cxn>
                <a:cxn ang="0">
                  <a:pos x="T6" y="T7"/>
                </a:cxn>
                <a:cxn ang="0">
                  <a:pos x="T8" y="T9"/>
                </a:cxn>
              </a:cxnLst>
              <a:rect l="0" t="0" r="r" b="b"/>
              <a:pathLst>
                <a:path w="563" h="133">
                  <a:moveTo>
                    <a:pt x="0" y="133"/>
                  </a:moveTo>
                  <a:lnTo>
                    <a:pt x="563" y="133"/>
                  </a:lnTo>
                  <a:lnTo>
                    <a:pt x="410" y="0"/>
                  </a:lnTo>
                  <a:lnTo>
                    <a:pt x="149" y="0"/>
                  </a:lnTo>
                  <a:lnTo>
                    <a:pt x="0" y="133"/>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38"/>
            <p:cNvSpPr>
              <a:spLocks/>
            </p:cNvSpPr>
            <p:nvPr/>
          </p:nvSpPr>
          <p:spPr bwMode="auto">
            <a:xfrm>
              <a:off x="18251488" y="4572000"/>
              <a:ext cx="157163" cy="4763"/>
            </a:xfrm>
            <a:custGeom>
              <a:avLst/>
              <a:gdLst>
                <a:gd name="T0" fmla="*/ 138 w 146"/>
                <a:gd name="T1" fmla="*/ 0 h 4"/>
                <a:gd name="T2" fmla="*/ 73 w 146"/>
                <a:gd name="T3" fmla="*/ 0 h 4"/>
                <a:gd name="T4" fmla="*/ 8 w 146"/>
                <a:gd name="T5" fmla="*/ 0 h 4"/>
                <a:gd name="T6" fmla="*/ 0 w 146"/>
                <a:gd name="T7" fmla="*/ 2 h 4"/>
                <a:gd name="T8" fmla="*/ 0 w 146"/>
                <a:gd name="T9" fmla="*/ 2 h 4"/>
                <a:gd name="T10" fmla="*/ 6 w 146"/>
                <a:gd name="T11" fmla="*/ 4 h 4"/>
                <a:gd name="T12" fmla="*/ 73 w 146"/>
                <a:gd name="T13" fmla="*/ 4 h 4"/>
                <a:gd name="T14" fmla="*/ 140 w 146"/>
                <a:gd name="T15" fmla="*/ 4 h 4"/>
                <a:gd name="T16" fmla="*/ 146 w 146"/>
                <a:gd name="T17" fmla="*/ 2 h 4"/>
                <a:gd name="T18" fmla="*/ 146 w 146"/>
                <a:gd name="T19" fmla="*/ 2 h 4"/>
                <a:gd name="T20" fmla="*/ 138 w 14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4">
                  <a:moveTo>
                    <a:pt x="138" y="0"/>
                  </a:moveTo>
                  <a:cubicBezTo>
                    <a:pt x="117" y="0"/>
                    <a:pt x="95" y="0"/>
                    <a:pt x="73" y="0"/>
                  </a:cubicBezTo>
                  <a:cubicBezTo>
                    <a:pt x="51" y="0"/>
                    <a:pt x="29" y="0"/>
                    <a:pt x="8" y="0"/>
                  </a:cubicBezTo>
                  <a:cubicBezTo>
                    <a:pt x="4" y="0"/>
                    <a:pt x="1" y="1"/>
                    <a:pt x="0" y="2"/>
                  </a:cubicBezTo>
                  <a:cubicBezTo>
                    <a:pt x="0" y="2"/>
                    <a:pt x="0" y="2"/>
                    <a:pt x="0" y="2"/>
                  </a:cubicBezTo>
                  <a:cubicBezTo>
                    <a:pt x="0" y="3"/>
                    <a:pt x="3" y="4"/>
                    <a:pt x="6" y="4"/>
                  </a:cubicBezTo>
                  <a:cubicBezTo>
                    <a:pt x="29" y="4"/>
                    <a:pt x="51" y="4"/>
                    <a:pt x="73" y="4"/>
                  </a:cubicBezTo>
                  <a:cubicBezTo>
                    <a:pt x="95" y="4"/>
                    <a:pt x="117" y="4"/>
                    <a:pt x="140" y="4"/>
                  </a:cubicBezTo>
                  <a:cubicBezTo>
                    <a:pt x="143" y="4"/>
                    <a:pt x="146" y="3"/>
                    <a:pt x="146" y="2"/>
                  </a:cubicBezTo>
                  <a:cubicBezTo>
                    <a:pt x="146" y="2"/>
                    <a:pt x="146" y="2"/>
                    <a:pt x="146" y="2"/>
                  </a:cubicBezTo>
                  <a:cubicBezTo>
                    <a:pt x="145" y="1"/>
                    <a:pt x="142" y="0"/>
                    <a:pt x="138" y="0"/>
                  </a:cubicBezTo>
                  <a:close/>
                </a:path>
              </a:pathLst>
            </a:custGeom>
            <a:solidFill>
              <a:srgbClr val="468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39"/>
            <p:cNvSpPr>
              <a:spLocks noEditPoints="1"/>
            </p:cNvSpPr>
            <p:nvPr/>
          </p:nvSpPr>
          <p:spPr bwMode="auto">
            <a:xfrm>
              <a:off x="18283238" y="4795838"/>
              <a:ext cx="103188" cy="12700"/>
            </a:xfrm>
            <a:custGeom>
              <a:avLst/>
              <a:gdLst>
                <a:gd name="T0" fmla="*/ 48 w 97"/>
                <a:gd name="T1" fmla="*/ 2 h 12"/>
                <a:gd name="T2" fmla="*/ 63 w 97"/>
                <a:gd name="T3" fmla="*/ 6 h 12"/>
                <a:gd name="T4" fmla="*/ 63 w 97"/>
                <a:gd name="T5" fmla="*/ 11 h 12"/>
                <a:gd name="T6" fmla="*/ 52 w 97"/>
                <a:gd name="T7" fmla="*/ 11 h 12"/>
                <a:gd name="T8" fmla="*/ 52 w 97"/>
                <a:gd name="T9" fmla="*/ 9 h 12"/>
                <a:gd name="T10" fmla="*/ 48 w 97"/>
                <a:gd name="T11" fmla="*/ 8 h 12"/>
                <a:gd name="T12" fmla="*/ 48 w 97"/>
                <a:gd name="T13" fmla="*/ 8 h 12"/>
                <a:gd name="T14" fmla="*/ 48 w 97"/>
                <a:gd name="T15" fmla="*/ 12 h 12"/>
                <a:gd name="T16" fmla="*/ 48 w 97"/>
                <a:gd name="T17" fmla="*/ 12 h 12"/>
                <a:gd name="T18" fmla="*/ 96 w 97"/>
                <a:gd name="T19" fmla="*/ 6 h 12"/>
                <a:gd name="T20" fmla="*/ 48 w 97"/>
                <a:gd name="T21" fmla="*/ 0 h 12"/>
                <a:gd name="T22" fmla="*/ 48 w 97"/>
                <a:gd name="T23" fmla="*/ 1 h 12"/>
                <a:gd name="T24" fmla="*/ 48 w 97"/>
                <a:gd name="T25" fmla="*/ 1 h 12"/>
                <a:gd name="T26" fmla="*/ 69 w 97"/>
                <a:gd name="T27" fmla="*/ 6 h 12"/>
                <a:gd name="T28" fmla="*/ 67 w 97"/>
                <a:gd name="T29" fmla="*/ 7 h 12"/>
                <a:gd name="T30" fmla="*/ 48 w 97"/>
                <a:gd name="T31" fmla="*/ 2 h 12"/>
                <a:gd name="T32" fmla="*/ 48 w 97"/>
                <a:gd name="T33" fmla="*/ 2 h 12"/>
                <a:gd name="T34" fmla="*/ 48 w 97"/>
                <a:gd name="T35" fmla="*/ 3 h 12"/>
                <a:gd name="T36" fmla="*/ 48 w 97"/>
                <a:gd name="T37" fmla="*/ 2 h 12"/>
                <a:gd name="T38" fmla="*/ 48 w 97"/>
                <a:gd name="T39" fmla="*/ 8 h 12"/>
                <a:gd name="T40" fmla="*/ 43 w 97"/>
                <a:gd name="T41" fmla="*/ 9 h 12"/>
                <a:gd name="T42" fmla="*/ 43 w 97"/>
                <a:gd name="T43" fmla="*/ 11 h 12"/>
                <a:gd name="T44" fmla="*/ 32 w 97"/>
                <a:gd name="T45" fmla="*/ 11 h 12"/>
                <a:gd name="T46" fmla="*/ 33 w 97"/>
                <a:gd name="T47" fmla="*/ 6 h 12"/>
                <a:gd name="T48" fmla="*/ 48 w 97"/>
                <a:gd name="T49" fmla="*/ 3 h 12"/>
                <a:gd name="T50" fmla="*/ 48 w 97"/>
                <a:gd name="T51" fmla="*/ 2 h 12"/>
                <a:gd name="T52" fmla="*/ 29 w 97"/>
                <a:gd name="T53" fmla="*/ 7 h 12"/>
                <a:gd name="T54" fmla="*/ 27 w 97"/>
                <a:gd name="T55" fmla="*/ 6 h 12"/>
                <a:gd name="T56" fmla="*/ 36 w 97"/>
                <a:gd name="T57" fmla="*/ 4 h 12"/>
                <a:gd name="T58" fmla="*/ 36 w 97"/>
                <a:gd name="T59" fmla="*/ 1 h 12"/>
                <a:gd name="T60" fmla="*/ 41 w 97"/>
                <a:gd name="T61" fmla="*/ 1 h 12"/>
                <a:gd name="T62" fmla="*/ 41 w 97"/>
                <a:gd name="T63" fmla="*/ 3 h 12"/>
                <a:gd name="T64" fmla="*/ 48 w 97"/>
                <a:gd name="T65" fmla="*/ 1 h 12"/>
                <a:gd name="T66" fmla="*/ 48 w 97"/>
                <a:gd name="T67" fmla="*/ 0 h 12"/>
                <a:gd name="T68" fmla="*/ 48 w 97"/>
                <a:gd name="T69" fmla="*/ 0 h 12"/>
                <a:gd name="T70" fmla="*/ 0 w 97"/>
                <a:gd name="T71" fmla="*/ 6 h 12"/>
                <a:gd name="T72" fmla="*/ 48 w 97"/>
                <a:gd name="T73" fmla="*/ 12 h 12"/>
                <a:gd name="T74" fmla="*/ 48 w 97"/>
                <a:gd name="T7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12">
                  <a:moveTo>
                    <a:pt x="48" y="2"/>
                  </a:moveTo>
                  <a:cubicBezTo>
                    <a:pt x="63" y="6"/>
                    <a:pt x="63" y="6"/>
                    <a:pt x="63" y="6"/>
                  </a:cubicBezTo>
                  <a:cubicBezTo>
                    <a:pt x="63" y="11"/>
                    <a:pt x="63" y="11"/>
                    <a:pt x="63" y="11"/>
                  </a:cubicBezTo>
                  <a:cubicBezTo>
                    <a:pt x="52" y="11"/>
                    <a:pt x="52" y="11"/>
                    <a:pt x="52" y="11"/>
                  </a:cubicBezTo>
                  <a:cubicBezTo>
                    <a:pt x="52" y="9"/>
                    <a:pt x="52" y="9"/>
                    <a:pt x="52" y="9"/>
                  </a:cubicBezTo>
                  <a:cubicBezTo>
                    <a:pt x="52" y="8"/>
                    <a:pt x="50" y="7"/>
                    <a:pt x="48" y="8"/>
                  </a:cubicBezTo>
                  <a:cubicBezTo>
                    <a:pt x="48" y="8"/>
                    <a:pt x="48" y="8"/>
                    <a:pt x="48" y="8"/>
                  </a:cubicBezTo>
                  <a:cubicBezTo>
                    <a:pt x="48" y="12"/>
                    <a:pt x="48" y="12"/>
                    <a:pt x="48" y="12"/>
                  </a:cubicBezTo>
                  <a:cubicBezTo>
                    <a:pt x="48" y="12"/>
                    <a:pt x="48" y="12"/>
                    <a:pt x="48" y="12"/>
                  </a:cubicBezTo>
                  <a:cubicBezTo>
                    <a:pt x="75" y="12"/>
                    <a:pt x="97" y="9"/>
                    <a:pt x="96" y="6"/>
                  </a:cubicBezTo>
                  <a:cubicBezTo>
                    <a:pt x="96" y="3"/>
                    <a:pt x="74" y="0"/>
                    <a:pt x="48" y="0"/>
                  </a:cubicBezTo>
                  <a:cubicBezTo>
                    <a:pt x="48" y="1"/>
                    <a:pt x="48" y="1"/>
                    <a:pt x="48" y="1"/>
                  </a:cubicBezTo>
                  <a:cubicBezTo>
                    <a:pt x="48" y="1"/>
                    <a:pt x="48" y="1"/>
                    <a:pt x="48" y="1"/>
                  </a:cubicBezTo>
                  <a:cubicBezTo>
                    <a:pt x="69" y="6"/>
                    <a:pt x="69" y="6"/>
                    <a:pt x="69" y="6"/>
                  </a:cubicBezTo>
                  <a:cubicBezTo>
                    <a:pt x="67" y="7"/>
                    <a:pt x="67" y="7"/>
                    <a:pt x="67" y="7"/>
                  </a:cubicBezTo>
                  <a:cubicBezTo>
                    <a:pt x="48" y="2"/>
                    <a:pt x="48" y="2"/>
                    <a:pt x="48" y="2"/>
                  </a:cubicBezTo>
                  <a:cubicBezTo>
                    <a:pt x="48" y="2"/>
                    <a:pt x="48" y="2"/>
                    <a:pt x="48" y="2"/>
                  </a:cubicBezTo>
                  <a:cubicBezTo>
                    <a:pt x="48" y="3"/>
                    <a:pt x="48" y="3"/>
                    <a:pt x="48" y="3"/>
                  </a:cubicBezTo>
                  <a:lnTo>
                    <a:pt x="48" y="2"/>
                  </a:lnTo>
                  <a:close/>
                  <a:moveTo>
                    <a:pt x="48" y="8"/>
                  </a:moveTo>
                  <a:cubicBezTo>
                    <a:pt x="45" y="8"/>
                    <a:pt x="43" y="8"/>
                    <a:pt x="43" y="9"/>
                  </a:cubicBezTo>
                  <a:cubicBezTo>
                    <a:pt x="43" y="11"/>
                    <a:pt x="43" y="11"/>
                    <a:pt x="43" y="11"/>
                  </a:cubicBezTo>
                  <a:cubicBezTo>
                    <a:pt x="32" y="11"/>
                    <a:pt x="32" y="11"/>
                    <a:pt x="32" y="11"/>
                  </a:cubicBezTo>
                  <a:cubicBezTo>
                    <a:pt x="33" y="6"/>
                    <a:pt x="33" y="6"/>
                    <a:pt x="33" y="6"/>
                  </a:cubicBezTo>
                  <a:cubicBezTo>
                    <a:pt x="48" y="3"/>
                    <a:pt x="48" y="3"/>
                    <a:pt x="48" y="3"/>
                  </a:cubicBezTo>
                  <a:cubicBezTo>
                    <a:pt x="48" y="2"/>
                    <a:pt x="48" y="2"/>
                    <a:pt x="48" y="2"/>
                  </a:cubicBezTo>
                  <a:cubicBezTo>
                    <a:pt x="29" y="7"/>
                    <a:pt x="29" y="7"/>
                    <a:pt x="29" y="7"/>
                  </a:cubicBezTo>
                  <a:cubicBezTo>
                    <a:pt x="27" y="6"/>
                    <a:pt x="27" y="6"/>
                    <a:pt x="27" y="6"/>
                  </a:cubicBezTo>
                  <a:cubicBezTo>
                    <a:pt x="36" y="4"/>
                    <a:pt x="36" y="4"/>
                    <a:pt x="36" y="4"/>
                  </a:cubicBezTo>
                  <a:cubicBezTo>
                    <a:pt x="36" y="1"/>
                    <a:pt x="36" y="1"/>
                    <a:pt x="36" y="1"/>
                  </a:cubicBezTo>
                  <a:cubicBezTo>
                    <a:pt x="41" y="1"/>
                    <a:pt x="41" y="1"/>
                    <a:pt x="41" y="1"/>
                  </a:cubicBezTo>
                  <a:cubicBezTo>
                    <a:pt x="41" y="3"/>
                    <a:pt x="41" y="3"/>
                    <a:pt x="41" y="3"/>
                  </a:cubicBezTo>
                  <a:cubicBezTo>
                    <a:pt x="48" y="1"/>
                    <a:pt x="48" y="1"/>
                    <a:pt x="48" y="1"/>
                  </a:cubicBezTo>
                  <a:cubicBezTo>
                    <a:pt x="48" y="0"/>
                    <a:pt x="48" y="0"/>
                    <a:pt x="48" y="0"/>
                  </a:cubicBezTo>
                  <a:cubicBezTo>
                    <a:pt x="48" y="0"/>
                    <a:pt x="48" y="0"/>
                    <a:pt x="48" y="0"/>
                  </a:cubicBezTo>
                  <a:cubicBezTo>
                    <a:pt x="22" y="0"/>
                    <a:pt x="0" y="3"/>
                    <a:pt x="0" y="6"/>
                  </a:cubicBezTo>
                  <a:cubicBezTo>
                    <a:pt x="0" y="9"/>
                    <a:pt x="21" y="12"/>
                    <a:pt x="48" y="12"/>
                  </a:cubicBezTo>
                  <a:lnTo>
                    <a:pt x="48" y="8"/>
                  </a:lnTo>
                  <a:close/>
                </a:path>
              </a:pathLst>
            </a:custGeom>
            <a:solidFill>
              <a:srgbClr val="468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Oval 20"/>
          <p:cNvSpPr/>
          <p:nvPr/>
        </p:nvSpPr>
        <p:spPr>
          <a:xfrm>
            <a:off x="3063994" y="5761885"/>
            <a:ext cx="2918859" cy="22816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8" name="TextBox 7"/>
          <p:cNvSpPr txBox="1"/>
          <p:nvPr/>
        </p:nvSpPr>
        <p:spPr>
          <a:xfrm>
            <a:off x="2709864" y="3230254"/>
            <a:ext cx="909118" cy="629472"/>
          </a:xfrm>
          <a:prstGeom prst="rect">
            <a:avLst/>
          </a:prstGeom>
          <a:noFill/>
        </p:spPr>
        <p:txBody>
          <a:bodyPr wrap="none" lIns="0" tIns="0" rIns="0" bIns="0" rtlCol="0">
            <a:spAutoFit/>
          </a:bodyPr>
          <a:lstStyle/>
          <a:p>
            <a:pPr>
              <a:spcAft>
                <a:spcPts val="600"/>
              </a:spcAft>
            </a:pPr>
            <a:r>
              <a:rPr lang="en-US" sz="800" dirty="0" smtClean="0">
                <a:solidFill>
                  <a:srgbClr val="00A3A1"/>
                </a:solidFill>
              </a:rPr>
              <a:t>More than</a:t>
            </a:r>
          </a:p>
          <a:p>
            <a:pPr>
              <a:spcAft>
                <a:spcPts val="600"/>
              </a:spcAft>
            </a:pPr>
            <a:r>
              <a:rPr lang="en-US" sz="800" dirty="0" smtClean="0">
                <a:solidFill>
                  <a:srgbClr val="00A3A1"/>
                </a:solidFill>
              </a:rPr>
              <a:t/>
            </a:r>
            <a:br>
              <a:rPr lang="en-US" sz="800" dirty="0" smtClean="0">
                <a:solidFill>
                  <a:srgbClr val="00A3A1"/>
                </a:solidFill>
              </a:rPr>
            </a:br>
            <a:r>
              <a:rPr lang="en-US" sz="800" dirty="0" smtClean="0">
                <a:solidFill>
                  <a:srgbClr val="00A3A1"/>
                </a:solidFill>
              </a:rPr>
              <a:t>apps downloaded</a:t>
            </a:r>
            <a:r>
              <a:rPr lang="en-US" sz="800" dirty="0">
                <a:solidFill>
                  <a:srgbClr val="00A3A1"/>
                </a:solidFill>
              </a:rPr>
              <a:t/>
            </a:r>
            <a:br>
              <a:rPr lang="en-US" sz="800" dirty="0">
                <a:solidFill>
                  <a:srgbClr val="00A3A1"/>
                </a:solidFill>
              </a:rPr>
            </a:br>
            <a:r>
              <a:rPr lang="en-US" sz="800" dirty="0" smtClean="0">
                <a:solidFill>
                  <a:srgbClr val="00A3A1"/>
                </a:solidFill>
              </a:rPr>
              <a:t>on Android</a:t>
            </a:r>
            <a:endParaRPr lang="en-US" sz="800" dirty="0">
              <a:solidFill>
                <a:srgbClr val="00A3A1"/>
              </a:solidFill>
            </a:endParaRPr>
          </a:p>
        </p:txBody>
      </p:sp>
      <p:sp>
        <p:nvSpPr>
          <p:cNvPr id="9" name="Rectangle 8"/>
          <p:cNvSpPr/>
          <p:nvPr/>
        </p:nvSpPr>
        <p:spPr>
          <a:xfrm>
            <a:off x="2675959" y="3327029"/>
            <a:ext cx="779750" cy="306229"/>
          </a:xfrm>
          <a:prstGeom prst="rect">
            <a:avLst/>
          </a:prstGeom>
        </p:spPr>
        <p:txBody>
          <a:bodyPr wrap="none" lIns="0" tIns="0" rIns="0" bIns="0">
            <a:spAutoFit/>
          </a:bodyPr>
          <a:lstStyle/>
          <a:p>
            <a:r>
              <a:rPr lang="en-US" b="1" dirty="0" smtClean="0">
                <a:solidFill>
                  <a:srgbClr val="00A3A1"/>
                </a:solidFill>
              </a:rPr>
              <a:t>95,000</a:t>
            </a:r>
            <a:endParaRPr lang="en-US" sz="800" dirty="0">
              <a:solidFill>
                <a:srgbClr val="00A3A1"/>
              </a:solidFill>
            </a:endParaRPr>
          </a:p>
        </p:txBody>
      </p:sp>
      <p:sp>
        <p:nvSpPr>
          <p:cNvPr id="23" name="Rectangle 22"/>
          <p:cNvSpPr/>
          <p:nvPr/>
        </p:nvSpPr>
        <p:spPr>
          <a:xfrm>
            <a:off x="4354804" y="4279431"/>
            <a:ext cx="878991" cy="476356"/>
          </a:xfrm>
          <a:prstGeom prst="rect">
            <a:avLst/>
          </a:prstGeom>
        </p:spPr>
        <p:txBody>
          <a:bodyPr wrap="none" lIns="0" tIns="0" rIns="0" bIns="0">
            <a:spAutoFit/>
          </a:bodyPr>
          <a:lstStyle/>
          <a:p>
            <a:r>
              <a:rPr lang="en-US" sz="1400" b="1" dirty="0" smtClean="0">
                <a:solidFill>
                  <a:srgbClr val="00338D"/>
                </a:solidFill>
              </a:rPr>
              <a:t>3,125,000</a:t>
            </a:r>
          </a:p>
          <a:p>
            <a:r>
              <a:rPr lang="en-US" sz="1400" b="1" dirty="0" smtClean="0">
                <a:solidFill>
                  <a:srgbClr val="00338D"/>
                </a:solidFill>
              </a:rPr>
              <a:t>243,055</a:t>
            </a:r>
            <a:endParaRPr lang="en-US" sz="1400" dirty="0">
              <a:solidFill>
                <a:srgbClr val="00338D"/>
              </a:solidFill>
            </a:endParaRPr>
          </a:p>
        </p:txBody>
      </p:sp>
      <p:sp>
        <p:nvSpPr>
          <p:cNvPr id="24" name="Freeform 11"/>
          <p:cNvSpPr>
            <a:spLocks noEditPoints="1"/>
          </p:cNvSpPr>
          <p:nvPr/>
        </p:nvSpPr>
        <p:spPr bwMode="auto">
          <a:xfrm>
            <a:off x="4090755" y="4323326"/>
            <a:ext cx="151634" cy="142157"/>
          </a:xfrm>
          <a:custGeom>
            <a:avLst/>
            <a:gdLst>
              <a:gd name="T0" fmla="*/ 0 w 101"/>
              <a:gd name="T1" fmla="*/ 40 h 95"/>
              <a:gd name="T2" fmla="*/ 36 w 101"/>
              <a:gd name="T3" fmla="*/ 40 h 95"/>
              <a:gd name="T4" fmla="*/ 36 w 101"/>
              <a:gd name="T5" fmla="*/ 95 h 95"/>
              <a:gd name="T6" fmla="*/ 0 w 101"/>
              <a:gd name="T7" fmla="*/ 95 h 95"/>
              <a:gd name="T8" fmla="*/ 0 w 101"/>
              <a:gd name="T9" fmla="*/ 40 h 95"/>
              <a:gd name="T10" fmla="*/ 100 w 101"/>
              <a:gd name="T11" fmla="*/ 41 h 95"/>
              <a:gd name="T12" fmla="*/ 101 w 101"/>
              <a:gd name="T13" fmla="*/ 47 h 95"/>
              <a:gd name="T14" fmla="*/ 99 w 101"/>
              <a:gd name="T15" fmla="*/ 51 h 95"/>
              <a:gd name="T16" fmla="*/ 99 w 101"/>
              <a:gd name="T17" fmla="*/ 54 h 95"/>
              <a:gd name="T18" fmla="*/ 97 w 101"/>
              <a:gd name="T19" fmla="*/ 64 h 95"/>
              <a:gd name="T20" fmla="*/ 97 w 101"/>
              <a:gd name="T21" fmla="*/ 67 h 95"/>
              <a:gd name="T22" fmla="*/ 98 w 101"/>
              <a:gd name="T23" fmla="*/ 69 h 95"/>
              <a:gd name="T24" fmla="*/ 95 w 101"/>
              <a:gd name="T25" fmla="*/ 75 h 95"/>
              <a:gd name="T26" fmla="*/ 94 w 101"/>
              <a:gd name="T27" fmla="*/ 76 h 95"/>
              <a:gd name="T28" fmla="*/ 94 w 101"/>
              <a:gd name="T29" fmla="*/ 82 h 95"/>
              <a:gd name="T30" fmla="*/ 90 w 101"/>
              <a:gd name="T31" fmla="*/ 88 h 95"/>
              <a:gd name="T32" fmla="*/ 62 w 101"/>
              <a:gd name="T33" fmla="*/ 90 h 95"/>
              <a:gd name="T34" fmla="*/ 44 w 101"/>
              <a:gd name="T35" fmla="*/ 84 h 95"/>
              <a:gd name="T36" fmla="*/ 42 w 101"/>
              <a:gd name="T37" fmla="*/ 84 h 95"/>
              <a:gd name="T38" fmla="*/ 42 w 101"/>
              <a:gd name="T39" fmla="*/ 42 h 95"/>
              <a:gd name="T40" fmla="*/ 57 w 101"/>
              <a:gd name="T41" fmla="*/ 29 h 95"/>
              <a:gd name="T42" fmla="*/ 60 w 101"/>
              <a:gd name="T43" fmla="*/ 26 h 95"/>
              <a:gd name="T44" fmla="*/ 63 w 101"/>
              <a:gd name="T45" fmla="*/ 22 h 95"/>
              <a:gd name="T46" fmla="*/ 65 w 101"/>
              <a:gd name="T47" fmla="*/ 20 h 95"/>
              <a:gd name="T48" fmla="*/ 69 w 101"/>
              <a:gd name="T49" fmla="*/ 13 h 95"/>
              <a:gd name="T50" fmla="*/ 69 w 101"/>
              <a:gd name="T51" fmla="*/ 12 h 95"/>
              <a:gd name="T52" fmla="*/ 69 w 101"/>
              <a:gd name="T53" fmla="*/ 12 h 95"/>
              <a:gd name="T54" fmla="*/ 69 w 101"/>
              <a:gd name="T55" fmla="*/ 7 h 95"/>
              <a:gd name="T56" fmla="*/ 77 w 101"/>
              <a:gd name="T57" fmla="*/ 2 h 95"/>
              <a:gd name="T58" fmla="*/ 82 w 101"/>
              <a:gd name="T59" fmla="*/ 12 h 95"/>
              <a:gd name="T60" fmla="*/ 77 w 101"/>
              <a:gd name="T61" fmla="*/ 32 h 95"/>
              <a:gd name="T62" fmla="*/ 76 w 101"/>
              <a:gd name="T63" fmla="*/ 33 h 95"/>
              <a:gd name="T64" fmla="*/ 77 w 101"/>
              <a:gd name="T65" fmla="*/ 35 h 95"/>
              <a:gd name="T66" fmla="*/ 90 w 101"/>
              <a:gd name="T67" fmla="*/ 36 h 95"/>
              <a:gd name="T68" fmla="*/ 100 w 101"/>
              <a:gd name="T69"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95">
                <a:moveTo>
                  <a:pt x="0" y="40"/>
                </a:moveTo>
                <a:cubicBezTo>
                  <a:pt x="36" y="40"/>
                  <a:pt x="36" y="40"/>
                  <a:pt x="36" y="40"/>
                </a:cubicBezTo>
                <a:cubicBezTo>
                  <a:pt x="36" y="95"/>
                  <a:pt x="36" y="95"/>
                  <a:pt x="36" y="95"/>
                </a:cubicBezTo>
                <a:cubicBezTo>
                  <a:pt x="0" y="95"/>
                  <a:pt x="0" y="95"/>
                  <a:pt x="0" y="95"/>
                </a:cubicBezTo>
                <a:lnTo>
                  <a:pt x="0" y="40"/>
                </a:lnTo>
                <a:close/>
                <a:moveTo>
                  <a:pt x="100" y="41"/>
                </a:moveTo>
                <a:cubicBezTo>
                  <a:pt x="101" y="43"/>
                  <a:pt x="101" y="45"/>
                  <a:pt x="101" y="47"/>
                </a:cubicBezTo>
                <a:cubicBezTo>
                  <a:pt x="100" y="49"/>
                  <a:pt x="99" y="50"/>
                  <a:pt x="99" y="51"/>
                </a:cubicBezTo>
                <a:cubicBezTo>
                  <a:pt x="98" y="52"/>
                  <a:pt x="98" y="53"/>
                  <a:pt x="99" y="54"/>
                </a:cubicBezTo>
                <a:cubicBezTo>
                  <a:pt x="100" y="57"/>
                  <a:pt x="100" y="62"/>
                  <a:pt x="97" y="64"/>
                </a:cubicBezTo>
                <a:cubicBezTo>
                  <a:pt x="96" y="65"/>
                  <a:pt x="96" y="66"/>
                  <a:pt x="97" y="67"/>
                </a:cubicBezTo>
                <a:cubicBezTo>
                  <a:pt x="97" y="67"/>
                  <a:pt x="98" y="68"/>
                  <a:pt x="98" y="69"/>
                </a:cubicBezTo>
                <a:cubicBezTo>
                  <a:pt x="98" y="72"/>
                  <a:pt x="97" y="74"/>
                  <a:pt x="95" y="75"/>
                </a:cubicBezTo>
                <a:cubicBezTo>
                  <a:pt x="95" y="76"/>
                  <a:pt x="94" y="76"/>
                  <a:pt x="94" y="76"/>
                </a:cubicBezTo>
                <a:cubicBezTo>
                  <a:pt x="92" y="78"/>
                  <a:pt x="94" y="79"/>
                  <a:pt x="94" y="82"/>
                </a:cubicBezTo>
                <a:cubicBezTo>
                  <a:pt x="93" y="85"/>
                  <a:pt x="92" y="87"/>
                  <a:pt x="90" y="88"/>
                </a:cubicBezTo>
                <a:cubicBezTo>
                  <a:pt x="86" y="90"/>
                  <a:pt x="66" y="90"/>
                  <a:pt x="62" y="90"/>
                </a:cubicBezTo>
                <a:cubicBezTo>
                  <a:pt x="52" y="89"/>
                  <a:pt x="54" y="87"/>
                  <a:pt x="44" y="84"/>
                </a:cubicBezTo>
                <a:cubicBezTo>
                  <a:pt x="43" y="84"/>
                  <a:pt x="43" y="84"/>
                  <a:pt x="42" y="84"/>
                </a:cubicBezTo>
                <a:cubicBezTo>
                  <a:pt x="42" y="42"/>
                  <a:pt x="42" y="42"/>
                  <a:pt x="42" y="42"/>
                </a:cubicBezTo>
                <a:cubicBezTo>
                  <a:pt x="51" y="40"/>
                  <a:pt x="51" y="35"/>
                  <a:pt x="57" y="29"/>
                </a:cubicBezTo>
                <a:cubicBezTo>
                  <a:pt x="58" y="28"/>
                  <a:pt x="59" y="27"/>
                  <a:pt x="60" y="26"/>
                </a:cubicBezTo>
                <a:cubicBezTo>
                  <a:pt x="61" y="25"/>
                  <a:pt x="62" y="24"/>
                  <a:pt x="63" y="22"/>
                </a:cubicBezTo>
                <a:cubicBezTo>
                  <a:pt x="64" y="22"/>
                  <a:pt x="65" y="21"/>
                  <a:pt x="65" y="20"/>
                </a:cubicBezTo>
                <a:cubicBezTo>
                  <a:pt x="68" y="16"/>
                  <a:pt x="67" y="16"/>
                  <a:pt x="69" y="13"/>
                </a:cubicBezTo>
                <a:cubicBezTo>
                  <a:pt x="69" y="13"/>
                  <a:pt x="69" y="13"/>
                  <a:pt x="69" y="12"/>
                </a:cubicBezTo>
                <a:cubicBezTo>
                  <a:pt x="69" y="12"/>
                  <a:pt x="69" y="12"/>
                  <a:pt x="69" y="12"/>
                </a:cubicBezTo>
                <a:cubicBezTo>
                  <a:pt x="69" y="10"/>
                  <a:pt x="68" y="9"/>
                  <a:pt x="69" y="7"/>
                </a:cubicBezTo>
                <a:cubicBezTo>
                  <a:pt x="69" y="2"/>
                  <a:pt x="72" y="0"/>
                  <a:pt x="77" y="2"/>
                </a:cubicBezTo>
                <a:cubicBezTo>
                  <a:pt x="80" y="4"/>
                  <a:pt x="82" y="8"/>
                  <a:pt x="82" y="12"/>
                </a:cubicBezTo>
                <a:cubicBezTo>
                  <a:pt x="85" y="20"/>
                  <a:pt x="81" y="25"/>
                  <a:pt x="77" y="32"/>
                </a:cubicBezTo>
                <a:cubicBezTo>
                  <a:pt x="77" y="32"/>
                  <a:pt x="77" y="32"/>
                  <a:pt x="76" y="33"/>
                </a:cubicBezTo>
                <a:cubicBezTo>
                  <a:pt x="75" y="35"/>
                  <a:pt x="75" y="35"/>
                  <a:pt x="77" y="35"/>
                </a:cubicBezTo>
                <a:cubicBezTo>
                  <a:pt x="90" y="36"/>
                  <a:pt x="90" y="36"/>
                  <a:pt x="90" y="36"/>
                </a:cubicBezTo>
                <a:cubicBezTo>
                  <a:pt x="94" y="36"/>
                  <a:pt x="99" y="37"/>
                  <a:pt x="100" y="41"/>
                </a:cubicBezTo>
              </a:path>
            </a:pathLst>
          </a:custGeom>
          <a:solidFill>
            <a:srgbClr val="00338D"/>
          </a:solidFill>
          <a:ln>
            <a:noFill/>
          </a:ln>
          <a:extLst/>
        </p:spPr>
        <p:txBody>
          <a:bodyPr vert="horz" wrap="square" lIns="91440" tIns="45720" rIns="91440" bIns="45720" numCol="1" anchor="t" anchorCtr="0" compatLnSpc="1">
            <a:prstTxWarp prst="textNoShape">
              <a:avLst/>
            </a:prstTxWarp>
          </a:bodyPr>
          <a:lstStyle/>
          <a:p>
            <a:pPr algn="ctr"/>
            <a:endParaRPr lang="en-US" sz="800" dirty="0">
              <a:solidFill>
                <a:srgbClr val="00338D"/>
              </a:solidFill>
              <a:latin typeface="Univers 55" panose="02000000000000000000" pitchFamily="2" charset="0"/>
            </a:endParaRPr>
          </a:p>
        </p:txBody>
      </p:sp>
      <p:sp>
        <p:nvSpPr>
          <p:cNvPr id="28" name="Freeform 27"/>
          <p:cNvSpPr/>
          <p:nvPr/>
        </p:nvSpPr>
        <p:spPr>
          <a:xfrm>
            <a:off x="4108980" y="4563528"/>
            <a:ext cx="141515" cy="141515"/>
          </a:xfrm>
          <a:custGeom>
            <a:avLst/>
            <a:gdLst>
              <a:gd name="connsiteX0" fmla="*/ 31238 w 499116"/>
              <a:gd name="connsiteY0" fmla="*/ 31238 h 499116"/>
              <a:gd name="connsiteX1" fmla="*/ 31238 w 499116"/>
              <a:gd name="connsiteY1" fmla="*/ 467880 h 499116"/>
              <a:gd name="connsiteX2" fmla="*/ 467880 w 499116"/>
              <a:gd name="connsiteY2" fmla="*/ 467880 h 499116"/>
              <a:gd name="connsiteX3" fmla="*/ 467880 w 499116"/>
              <a:gd name="connsiteY3" fmla="*/ 31238 h 499116"/>
              <a:gd name="connsiteX4" fmla="*/ 0 w 499116"/>
              <a:gd name="connsiteY4" fmla="*/ 0 h 499116"/>
              <a:gd name="connsiteX5" fmla="*/ 499116 w 499116"/>
              <a:gd name="connsiteY5" fmla="*/ 0 h 499116"/>
              <a:gd name="connsiteX6" fmla="*/ 499116 w 499116"/>
              <a:gd name="connsiteY6" fmla="*/ 499116 h 499116"/>
              <a:gd name="connsiteX7" fmla="*/ 0 w 499116"/>
              <a:gd name="connsiteY7" fmla="*/ 499116 h 4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16" h="499116">
                <a:moveTo>
                  <a:pt x="31238" y="31238"/>
                </a:moveTo>
                <a:lnTo>
                  <a:pt x="31238" y="467880"/>
                </a:lnTo>
                <a:lnTo>
                  <a:pt x="467880" y="467880"/>
                </a:lnTo>
                <a:lnTo>
                  <a:pt x="467880" y="31238"/>
                </a:lnTo>
                <a:close/>
                <a:moveTo>
                  <a:pt x="0" y="0"/>
                </a:moveTo>
                <a:lnTo>
                  <a:pt x="499116" y="0"/>
                </a:lnTo>
                <a:lnTo>
                  <a:pt x="499116" y="499116"/>
                </a:lnTo>
                <a:lnTo>
                  <a:pt x="0" y="499116"/>
                </a:lnTo>
                <a:close/>
              </a:path>
            </a:pathLst>
          </a:cu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8D"/>
              </a:solidFill>
            </a:endParaRPr>
          </a:p>
        </p:txBody>
      </p:sp>
      <p:sp>
        <p:nvSpPr>
          <p:cNvPr id="29" name="Freeform 28"/>
          <p:cNvSpPr/>
          <p:nvPr/>
        </p:nvSpPr>
        <p:spPr>
          <a:xfrm>
            <a:off x="4082649" y="4541923"/>
            <a:ext cx="141515" cy="141515"/>
          </a:xfrm>
          <a:custGeom>
            <a:avLst/>
            <a:gdLst>
              <a:gd name="connsiteX0" fmla="*/ 0 w 499116"/>
              <a:gd name="connsiteY0" fmla="*/ 0 h 499116"/>
              <a:gd name="connsiteX1" fmla="*/ 499116 w 499116"/>
              <a:gd name="connsiteY1" fmla="*/ 0 h 499116"/>
              <a:gd name="connsiteX2" fmla="*/ 499116 w 499116"/>
              <a:gd name="connsiteY2" fmla="*/ 76200 h 499116"/>
              <a:gd name="connsiteX3" fmla="*/ 467880 w 499116"/>
              <a:gd name="connsiteY3" fmla="*/ 76200 h 499116"/>
              <a:gd name="connsiteX4" fmla="*/ 467880 w 499116"/>
              <a:gd name="connsiteY4" fmla="*/ 31238 h 499116"/>
              <a:gd name="connsiteX5" fmla="*/ 31238 w 499116"/>
              <a:gd name="connsiteY5" fmla="*/ 31238 h 499116"/>
              <a:gd name="connsiteX6" fmla="*/ 31238 w 499116"/>
              <a:gd name="connsiteY6" fmla="*/ 467880 h 499116"/>
              <a:gd name="connsiteX7" fmla="*/ 92868 w 499116"/>
              <a:gd name="connsiteY7" fmla="*/ 467880 h 499116"/>
              <a:gd name="connsiteX8" fmla="*/ 92868 w 499116"/>
              <a:gd name="connsiteY8" fmla="*/ 499116 h 499116"/>
              <a:gd name="connsiteX9" fmla="*/ 0 w 499116"/>
              <a:gd name="connsiteY9" fmla="*/ 499116 h 4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116" h="499116">
                <a:moveTo>
                  <a:pt x="0" y="0"/>
                </a:moveTo>
                <a:lnTo>
                  <a:pt x="499116" y="0"/>
                </a:lnTo>
                <a:lnTo>
                  <a:pt x="499116" y="76200"/>
                </a:lnTo>
                <a:lnTo>
                  <a:pt x="467880" y="76200"/>
                </a:lnTo>
                <a:lnTo>
                  <a:pt x="467880" y="31238"/>
                </a:lnTo>
                <a:lnTo>
                  <a:pt x="31238" y="31238"/>
                </a:lnTo>
                <a:lnTo>
                  <a:pt x="31238" y="467880"/>
                </a:lnTo>
                <a:lnTo>
                  <a:pt x="92868" y="467880"/>
                </a:lnTo>
                <a:lnTo>
                  <a:pt x="92868" y="499116"/>
                </a:lnTo>
                <a:lnTo>
                  <a:pt x="0" y="499116"/>
                </a:lnTo>
                <a:close/>
              </a:path>
            </a:pathLst>
          </a:cu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8D"/>
              </a:solidFill>
            </a:endParaRPr>
          </a:p>
        </p:txBody>
      </p:sp>
      <p:sp>
        <p:nvSpPr>
          <p:cNvPr id="27" name="Freeform 9"/>
          <p:cNvSpPr>
            <a:spLocks noEditPoints="1"/>
          </p:cNvSpPr>
          <p:nvPr/>
        </p:nvSpPr>
        <p:spPr bwMode="auto">
          <a:xfrm flipH="1">
            <a:off x="4136623" y="4582378"/>
            <a:ext cx="91213" cy="107732"/>
          </a:xfrm>
          <a:custGeom>
            <a:avLst/>
            <a:gdLst>
              <a:gd name="T0" fmla="*/ 3 w 1020"/>
              <a:gd name="T1" fmla="*/ 978 h 1204"/>
              <a:gd name="T2" fmla="*/ 99 w 1020"/>
              <a:gd name="T3" fmla="*/ 790 h 1204"/>
              <a:gd name="T4" fmla="*/ 330 w 1020"/>
              <a:gd name="T5" fmla="*/ 685 h 1204"/>
              <a:gd name="T6" fmla="*/ 425 w 1020"/>
              <a:gd name="T7" fmla="*/ 988 h 1204"/>
              <a:gd name="T8" fmla="*/ 439 w 1020"/>
              <a:gd name="T9" fmla="*/ 1029 h 1204"/>
              <a:gd name="T10" fmla="*/ 481 w 1020"/>
              <a:gd name="T11" fmla="*/ 907 h 1204"/>
              <a:gd name="T12" fmla="*/ 510 w 1020"/>
              <a:gd name="T13" fmla="*/ 763 h 1204"/>
              <a:gd name="T14" fmla="*/ 538 w 1020"/>
              <a:gd name="T15" fmla="*/ 907 h 1204"/>
              <a:gd name="T16" fmla="*/ 581 w 1020"/>
              <a:gd name="T17" fmla="*/ 1028 h 1204"/>
              <a:gd name="T18" fmla="*/ 594 w 1020"/>
              <a:gd name="T19" fmla="*/ 987 h 1204"/>
              <a:gd name="T20" fmla="*/ 594 w 1020"/>
              <a:gd name="T21" fmla="*/ 988 h 1204"/>
              <a:gd name="T22" fmla="*/ 610 w 1020"/>
              <a:gd name="T23" fmla="*/ 940 h 1204"/>
              <a:gd name="T24" fmla="*/ 610 w 1020"/>
              <a:gd name="T25" fmla="*/ 940 h 1204"/>
              <a:gd name="T26" fmla="*/ 610 w 1020"/>
              <a:gd name="T27" fmla="*/ 940 h 1204"/>
              <a:gd name="T28" fmla="*/ 690 w 1020"/>
              <a:gd name="T29" fmla="*/ 685 h 1204"/>
              <a:gd name="T30" fmla="*/ 921 w 1020"/>
              <a:gd name="T31" fmla="*/ 790 h 1204"/>
              <a:gd name="T32" fmla="*/ 1017 w 1020"/>
              <a:gd name="T33" fmla="*/ 978 h 1204"/>
              <a:gd name="T34" fmla="*/ 1005 w 1020"/>
              <a:gd name="T35" fmla="*/ 1084 h 1204"/>
              <a:gd name="T36" fmla="*/ 510 w 1020"/>
              <a:gd name="T37" fmla="*/ 1204 h 1204"/>
              <a:gd name="T38" fmla="*/ 509 w 1020"/>
              <a:gd name="T39" fmla="*/ 1197 h 1204"/>
              <a:gd name="T40" fmla="*/ 510 w 1020"/>
              <a:gd name="T41" fmla="*/ 1204 h 1204"/>
              <a:gd name="T42" fmla="*/ 14 w 1020"/>
              <a:gd name="T43" fmla="*/ 1084 h 1204"/>
              <a:gd name="T44" fmla="*/ 3 w 1020"/>
              <a:gd name="T45" fmla="*/ 978 h 1204"/>
              <a:gd name="T46" fmla="*/ 760 w 1020"/>
              <a:gd name="T47" fmla="*/ 347 h 1204"/>
              <a:gd name="T48" fmla="*/ 760 w 1020"/>
              <a:gd name="T49" fmla="*/ 347 h 1204"/>
              <a:gd name="T50" fmla="*/ 694 w 1020"/>
              <a:gd name="T51" fmla="*/ 93 h 1204"/>
              <a:gd name="T52" fmla="*/ 630 w 1020"/>
              <a:gd name="T53" fmla="*/ 33 h 1204"/>
              <a:gd name="T54" fmla="*/ 498 w 1020"/>
              <a:gd name="T55" fmla="*/ 5 h 1204"/>
              <a:gd name="T56" fmla="*/ 445 w 1020"/>
              <a:gd name="T57" fmla="*/ 15 h 1204"/>
              <a:gd name="T58" fmla="*/ 445 w 1020"/>
              <a:gd name="T59" fmla="*/ 15 h 1204"/>
              <a:gd name="T60" fmla="*/ 445 w 1020"/>
              <a:gd name="T61" fmla="*/ 15 h 1204"/>
              <a:gd name="T62" fmla="*/ 387 w 1020"/>
              <a:gd name="T63" fmla="*/ 45 h 1204"/>
              <a:gd name="T64" fmla="*/ 327 w 1020"/>
              <a:gd name="T65" fmla="*/ 94 h 1204"/>
              <a:gd name="T66" fmla="*/ 263 w 1020"/>
              <a:gd name="T67" fmla="*/ 207 h 1204"/>
              <a:gd name="T68" fmla="*/ 268 w 1020"/>
              <a:gd name="T69" fmla="*/ 333 h 1204"/>
              <a:gd name="T70" fmla="*/ 246 w 1020"/>
              <a:gd name="T71" fmla="*/ 426 h 1204"/>
              <a:gd name="T72" fmla="*/ 291 w 1020"/>
              <a:gd name="T73" fmla="*/ 505 h 1204"/>
              <a:gd name="T74" fmla="*/ 503 w 1020"/>
              <a:gd name="T75" fmla="*/ 717 h 1204"/>
              <a:gd name="T76" fmla="*/ 714 w 1020"/>
              <a:gd name="T77" fmla="*/ 515 h 1204"/>
              <a:gd name="T78" fmla="*/ 769 w 1020"/>
              <a:gd name="T79" fmla="*/ 439 h 1204"/>
              <a:gd name="T80" fmla="*/ 760 w 1020"/>
              <a:gd name="T81" fmla="*/ 347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0" h="1204">
                <a:moveTo>
                  <a:pt x="3" y="978"/>
                </a:moveTo>
                <a:cubicBezTo>
                  <a:pt x="0" y="924"/>
                  <a:pt x="4" y="814"/>
                  <a:pt x="99" y="790"/>
                </a:cubicBezTo>
                <a:cubicBezTo>
                  <a:pt x="226" y="758"/>
                  <a:pt x="330" y="685"/>
                  <a:pt x="330" y="685"/>
                </a:cubicBezTo>
                <a:cubicBezTo>
                  <a:pt x="425" y="988"/>
                  <a:pt x="425" y="988"/>
                  <a:pt x="425" y="988"/>
                </a:cubicBezTo>
                <a:cubicBezTo>
                  <a:pt x="439" y="1029"/>
                  <a:pt x="439" y="1029"/>
                  <a:pt x="439" y="1029"/>
                </a:cubicBezTo>
                <a:cubicBezTo>
                  <a:pt x="481" y="907"/>
                  <a:pt x="481" y="907"/>
                  <a:pt x="481" y="907"/>
                </a:cubicBezTo>
                <a:cubicBezTo>
                  <a:pt x="374" y="757"/>
                  <a:pt x="510" y="763"/>
                  <a:pt x="510" y="763"/>
                </a:cubicBezTo>
                <a:cubicBezTo>
                  <a:pt x="510" y="763"/>
                  <a:pt x="646" y="757"/>
                  <a:pt x="538" y="907"/>
                </a:cubicBezTo>
                <a:cubicBezTo>
                  <a:pt x="581" y="1028"/>
                  <a:pt x="581" y="1028"/>
                  <a:pt x="581" y="1028"/>
                </a:cubicBezTo>
                <a:cubicBezTo>
                  <a:pt x="594" y="987"/>
                  <a:pt x="594" y="987"/>
                  <a:pt x="594" y="987"/>
                </a:cubicBezTo>
                <a:cubicBezTo>
                  <a:pt x="594" y="988"/>
                  <a:pt x="594" y="988"/>
                  <a:pt x="594" y="988"/>
                </a:cubicBezTo>
                <a:cubicBezTo>
                  <a:pt x="610" y="940"/>
                  <a:pt x="610" y="940"/>
                  <a:pt x="610" y="940"/>
                </a:cubicBezTo>
                <a:cubicBezTo>
                  <a:pt x="610" y="940"/>
                  <a:pt x="610" y="940"/>
                  <a:pt x="610" y="940"/>
                </a:cubicBezTo>
                <a:cubicBezTo>
                  <a:pt x="610" y="940"/>
                  <a:pt x="610" y="940"/>
                  <a:pt x="610" y="940"/>
                </a:cubicBezTo>
                <a:cubicBezTo>
                  <a:pt x="690" y="685"/>
                  <a:pt x="690" y="685"/>
                  <a:pt x="690" y="685"/>
                </a:cubicBezTo>
                <a:cubicBezTo>
                  <a:pt x="690" y="685"/>
                  <a:pt x="794" y="758"/>
                  <a:pt x="921" y="790"/>
                </a:cubicBezTo>
                <a:cubicBezTo>
                  <a:pt x="1016" y="814"/>
                  <a:pt x="1020" y="924"/>
                  <a:pt x="1017" y="978"/>
                </a:cubicBezTo>
                <a:cubicBezTo>
                  <a:pt x="1017" y="978"/>
                  <a:pt x="1018" y="1053"/>
                  <a:pt x="1005" y="1084"/>
                </a:cubicBezTo>
                <a:cubicBezTo>
                  <a:pt x="1005" y="1084"/>
                  <a:pt x="820" y="1204"/>
                  <a:pt x="510" y="1204"/>
                </a:cubicBezTo>
                <a:cubicBezTo>
                  <a:pt x="509" y="1197"/>
                  <a:pt x="509" y="1197"/>
                  <a:pt x="509" y="1197"/>
                </a:cubicBezTo>
                <a:cubicBezTo>
                  <a:pt x="510" y="1204"/>
                  <a:pt x="510" y="1204"/>
                  <a:pt x="510" y="1204"/>
                </a:cubicBezTo>
                <a:cubicBezTo>
                  <a:pt x="199" y="1204"/>
                  <a:pt x="14" y="1084"/>
                  <a:pt x="14" y="1084"/>
                </a:cubicBezTo>
                <a:cubicBezTo>
                  <a:pt x="2" y="1053"/>
                  <a:pt x="3" y="978"/>
                  <a:pt x="3" y="978"/>
                </a:cubicBezTo>
                <a:close/>
                <a:moveTo>
                  <a:pt x="760" y="347"/>
                </a:moveTo>
                <a:cubicBezTo>
                  <a:pt x="760" y="347"/>
                  <a:pt x="760" y="347"/>
                  <a:pt x="760" y="347"/>
                </a:cubicBezTo>
                <a:cubicBezTo>
                  <a:pt x="812" y="101"/>
                  <a:pt x="694" y="93"/>
                  <a:pt x="694" y="93"/>
                </a:cubicBezTo>
                <a:cubicBezTo>
                  <a:pt x="694" y="93"/>
                  <a:pt x="676" y="59"/>
                  <a:pt x="630" y="33"/>
                </a:cubicBezTo>
                <a:cubicBezTo>
                  <a:pt x="599" y="14"/>
                  <a:pt x="555" y="0"/>
                  <a:pt x="498" y="5"/>
                </a:cubicBezTo>
                <a:cubicBezTo>
                  <a:pt x="479" y="6"/>
                  <a:pt x="461" y="9"/>
                  <a:pt x="445" y="15"/>
                </a:cubicBezTo>
                <a:cubicBezTo>
                  <a:pt x="445" y="15"/>
                  <a:pt x="445" y="15"/>
                  <a:pt x="445" y="15"/>
                </a:cubicBezTo>
                <a:cubicBezTo>
                  <a:pt x="445" y="15"/>
                  <a:pt x="445" y="15"/>
                  <a:pt x="445" y="15"/>
                </a:cubicBezTo>
                <a:cubicBezTo>
                  <a:pt x="424" y="22"/>
                  <a:pt x="404" y="33"/>
                  <a:pt x="387" y="45"/>
                </a:cubicBezTo>
                <a:cubicBezTo>
                  <a:pt x="366" y="58"/>
                  <a:pt x="345" y="75"/>
                  <a:pt x="327" y="94"/>
                </a:cubicBezTo>
                <a:cubicBezTo>
                  <a:pt x="299" y="123"/>
                  <a:pt x="274" y="160"/>
                  <a:pt x="263" y="207"/>
                </a:cubicBezTo>
                <a:cubicBezTo>
                  <a:pt x="253" y="247"/>
                  <a:pt x="253" y="289"/>
                  <a:pt x="268" y="333"/>
                </a:cubicBezTo>
                <a:cubicBezTo>
                  <a:pt x="247" y="331"/>
                  <a:pt x="222" y="343"/>
                  <a:pt x="246" y="426"/>
                </a:cubicBezTo>
                <a:cubicBezTo>
                  <a:pt x="263" y="487"/>
                  <a:pt x="279" y="504"/>
                  <a:pt x="291" y="505"/>
                </a:cubicBezTo>
                <a:cubicBezTo>
                  <a:pt x="304" y="592"/>
                  <a:pt x="352" y="705"/>
                  <a:pt x="503" y="717"/>
                </a:cubicBezTo>
                <a:cubicBezTo>
                  <a:pt x="652" y="711"/>
                  <a:pt x="698" y="600"/>
                  <a:pt x="714" y="515"/>
                </a:cubicBezTo>
                <a:cubicBezTo>
                  <a:pt x="726" y="523"/>
                  <a:pt x="746" y="519"/>
                  <a:pt x="769" y="439"/>
                </a:cubicBezTo>
                <a:cubicBezTo>
                  <a:pt x="787" y="374"/>
                  <a:pt x="776" y="353"/>
                  <a:pt x="760" y="347"/>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US" dirty="0">
              <a:solidFill>
                <a:srgbClr val="00338D"/>
              </a:solidFill>
            </a:endParaRPr>
          </a:p>
        </p:txBody>
      </p:sp>
      <p:sp>
        <p:nvSpPr>
          <p:cNvPr id="31" name="TextBox 30"/>
          <p:cNvSpPr txBox="1"/>
          <p:nvPr/>
        </p:nvSpPr>
        <p:spPr>
          <a:xfrm>
            <a:off x="3330051" y="3985232"/>
            <a:ext cx="625574" cy="629472"/>
          </a:xfrm>
          <a:prstGeom prst="rect">
            <a:avLst/>
          </a:prstGeom>
          <a:noFill/>
        </p:spPr>
        <p:txBody>
          <a:bodyPr wrap="none" lIns="0" tIns="0" rIns="0" bIns="0" rtlCol="0">
            <a:spAutoFit/>
          </a:bodyPr>
          <a:lstStyle/>
          <a:p>
            <a:pPr>
              <a:spcAft>
                <a:spcPts val="600"/>
              </a:spcAft>
            </a:pPr>
            <a:r>
              <a:rPr lang="en-US" sz="800" dirty="0" smtClean="0">
                <a:solidFill>
                  <a:srgbClr val="005EB8"/>
                </a:solidFill>
              </a:rPr>
              <a:t>More than</a:t>
            </a:r>
          </a:p>
          <a:p>
            <a:pPr>
              <a:spcAft>
                <a:spcPts val="600"/>
              </a:spcAft>
            </a:pPr>
            <a:r>
              <a:rPr lang="en-US" sz="800" dirty="0" smtClean="0">
                <a:solidFill>
                  <a:srgbClr val="005EB8"/>
                </a:solidFill>
              </a:rPr>
              <a:t/>
            </a:r>
            <a:br>
              <a:rPr lang="en-US" sz="800" dirty="0" smtClean="0">
                <a:solidFill>
                  <a:srgbClr val="005EB8"/>
                </a:solidFill>
              </a:rPr>
            </a:br>
            <a:r>
              <a:rPr lang="en-US" sz="800" dirty="0" smtClean="0">
                <a:solidFill>
                  <a:srgbClr val="005EB8"/>
                </a:solidFill>
              </a:rPr>
              <a:t>submissions</a:t>
            </a:r>
            <a:br>
              <a:rPr lang="en-US" sz="800" dirty="0" smtClean="0">
                <a:solidFill>
                  <a:srgbClr val="005EB8"/>
                </a:solidFill>
              </a:rPr>
            </a:br>
            <a:r>
              <a:rPr lang="en-US" sz="800" dirty="0" smtClean="0">
                <a:solidFill>
                  <a:srgbClr val="005EB8"/>
                </a:solidFill>
              </a:rPr>
              <a:t>on Reddit</a:t>
            </a:r>
            <a:endParaRPr lang="en-US" sz="800" dirty="0">
              <a:solidFill>
                <a:srgbClr val="005EB8"/>
              </a:solidFill>
            </a:endParaRPr>
          </a:p>
        </p:txBody>
      </p:sp>
      <p:sp>
        <p:nvSpPr>
          <p:cNvPr id="32" name="Rectangle 31"/>
          <p:cNvSpPr/>
          <p:nvPr/>
        </p:nvSpPr>
        <p:spPr>
          <a:xfrm>
            <a:off x="3330058" y="4082008"/>
            <a:ext cx="425318" cy="306230"/>
          </a:xfrm>
          <a:prstGeom prst="rect">
            <a:avLst/>
          </a:prstGeom>
        </p:spPr>
        <p:txBody>
          <a:bodyPr wrap="none" lIns="0" tIns="0" rIns="0" bIns="0">
            <a:spAutoFit/>
          </a:bodyPr>
          <a:lstStyle/>
          <a:p>
            <a:r>
              <a:rPr lang="en-US" b="1" dirty="0">
                <a:solidFill>
                  <a:srgbClr val="005EB8"/>
                </a:solidFill>
              </a:rPr>
              <a:t>140</a:t>
            </a:r>
            <a:endParaRPr lang="en-US" dirty="0">
              <a:solidFill>
                <a:srgbClr val="005EB8"/>
              </a:solidFill>
            </a:endParaRPr>
          </a:p>
        </p:txBody>
      </p:sp>
      <p:sp>
        <p:nvSpPr>
          <p:cNvPr id="34" name="TextBox 33"/>
          <p:cNvSpPr txBox="1"/>
          <p:nvPr/>
        </p:nvSpPr>
        <p:spPr>
          <a:xfrm>
            <a:off x="6628203" y="3137880"/>
            <a:ext cx="528104" cy="657826"/>
          </a:xfrm>
          <a:prstGeom prst="rect">
            <a:avLst/>
          </a:prstGeom>
          <a:noFill/>
        </p:spPr>
        <p:txBody>
          <a:bodyPr wrap="none" lIns="0" tIns="0" rIns="0" bIns="0" rtlCol="0">
            <a:spAutoFit/>
          </a:bodyPr>
          <a:lstStyle/>
          <a:p>
            <a:pPr>
              <a:spcAft>
                <a:spcPts val="800"/>
              </a:spcAft>
            </a:pPr>
            <a:r>
              <a:rPr lang="en-US" sz="800" dirty="0" smtClean="0">
                <a:solidFill>
                  <a:srgbClr val="0091DA"/>
                </a:solidFill>
              </a:rPr>
              <a:t>More than</a:t>
            </a:r>
          </a:p>
          <a:p>
            <a:pP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searches</a:t>
            </a:r>
            <a:br>
              <a:rPr lang="en-US" sz="800" dirty="0" smtClean="0">
                <a:solidFill>
                  <a:srgbClr val="0091DA"/>
                </a:solidFill>
              </a:rPr>
            </a:br>
            <a:r>
              <a:rPr lang="en-US" sz="800" dirty="0" smtClean="0">
                <a:solidFill>
                  <a:srgbClr val="0091DA"/>
                </a:solidFill>
              </a:rPr>
              <a:t>on Google</a:t>
            </a:r>
            <a:endParaRPr lang="en-US" sz="800" dirty="0">
              <a:solidFill>
                <a:srgbClr val="0091DA"/>
              </a:solidFill>
            </a:endParaRPr>
          </a:p>
        </p:txBody>
      </p:sp>
      <p:sp>
        <p:nvSpPr>
          <p:cNvPr id="35" name="Rectangle 34"/>
          <p:cNvSpPr/>
          <p:nvPr/>
        </p:nvSpPr>
        <p:spPr>
          <a:xfrm>
            <a:off x="6628204" y="3234659"/>
            <a:ext cx="1134184" cy="306230"/>
          </a:xfrm>
          <a:prstGeom prst="rect">
            <a:avLst/>
          </a:prstGeom>
        </p:spPr>
        <p:txBody>
          <a:bodyPr wrap="none" lIns="0" tIns="0" rIns="0" bIns="0">
            <a:spAutoFit/>
          </a:bodyPr>
          <a:lstStyle/>
          <a:p>
            <a:r>
              <a:rPr lang="en-US" b="1" dirty="0" smtClean="0">
                <a:solidFill>
                  <a:srgbClr val="0091DA"/>
                </a:solidFill>
              </a:rPr>
              <a:t>2,315,000</a:t>
            </a:r>
            <a:endParaRPr lang="en-US" dirty="0">
              <a:solidFill>
                <a:srgbClr val="0091DA"/>
              </a:solidFill>
            </a:endParaRPr>
          </a:p>
        </p:txBody>
      </p:sp>
      <p:grpSp>
        <p:nvGrpSpPr>
          <p:cNvPr id="36" name="Group 35"/>
          <p:cNvGrpSpPr/>
          <p:nvPr/>
        </p:nvGrpSpPr>
        <p:grpSpPr>
          <a:xfrm>
            <a:off x="5454460" y="3834304"/>
            <a:ext cx="1370569" cy="684803"/>
            <a:chOff x="4175996" y="4445240"/>
            <a:chExt cx="1248720" cy="607738"/>
          </a:xfrm>
        </p:grpSpPr>
        <p:sp>
          <p:nvSpPr>
            <p:cNvPr id="37" name="TextBox 36"/>
            <p:cNvSpPr txBox="1"/>
            <p:nvPr/>
          </p:nvSpPr>
          <p:spPr>
            <a:xfrm>
              <a:off x="4175996" y="4445240"/>
              <a:ext cx="699575" cy="607738"/>
            </a:xfrm>
            <a:prstGeom prst="rect">
              <a:avLst/>
            </a:prstGeom>
            <a:noFill/>
          </p:spPr>
          <p:txBody>
            <a:bodyPr wrap="none" lIns="0" tIns="0" rIns="0" bIns="0" rtlCol="0">
              <a:spAutoFit/>
            </a:bodyPr>
            <a:lstStyle/>
            <a:p>
              <a:pPr>
                <a:spcAft>
                  <a:spcPts val="600"/>
                </a:spcAft>
              </a:pPr>
              <a:r>
                <a:rPr lang="en-US" sz="800" dirty="0" smtClean="0">
                  <a:solidFill>
                    <a:schemeClr val="accent2"/>
                  </a:solidFill>
                </a:rPr>
                <a:t>More than</a:t>
              </a:r>
            </a:p>
            <a:p>
              <a:pPr>
                <a:spcAft>
                  <a:spcPts val="900"/>
                </a:spcAft>
              </a:pPr>
              <a:endParaRPr lang="en-US" sz="800" dirty="0" smtClean="0">
                <a:solidFill>
                  <a:schemeClr val="accent2"/>
                </a:solidFill>
              </a:endParaRPr>
            </a:p>
            <a:p>
              <a:pPr>
                <a:spcAft>
                  <a:spcPts val="600"/>
                </a:spcAft>
              </a:pPr>
              <a:r>
                <a:rPr lang="en-US" sz="800" dirty="0" smtClean="0">
                  <a:solidFill>
                    <a:schemeClr val="accent2"/>
                  </a:solidFill>
                </a:rPr>
                <a:t>items are shared</a:t>
              </a:r>
              <a:r>
                <a:rPr lang="en-US" sz="800" dirty="0">
                  <a:solidFill>
                    <a:schemeClr val="accent2"/>
                  </a:solidFill>
                </a:rPr>
                <a:t/>
              </a:r>
              <a:br>
                <a:rPr lang="en-US" sz="800" dirty="0">
                  <a:solidFill>
                    <a:schemeClr val="accent2"/>
                  </a:solidFill>
                </a:rPr>
              </a:br>
              <a:r>
                <a:rPr lang="en-US" sz="800" dirty="0" smtClean="0">
                  <a:solidFill>
                    <a:schemeClr val="accent2"/>
                  </a:solidFill>
                </a:rPr>
                <a:t>on Facebook</a:t>
              </a:r>
            </a:p>
          </p:txBody>
        </p:sp>
        <p:sp>
          <p:nvSpPr>
            <p:cNvPr id="38" name="Rectangle 37"/>
            <p:cNvSpPr/>
            <p:nvPr/>
          </p:nvSpPr>
          <p:spPr>
            <a:xfrm>
              <a:off x="4175997" y="4532782"/>
              <a:ext cx="1248719" cy="327769"/>
            </a:xfrm>
            <a:prstGeom prst="rect">
              <a:avLst/>
            </a:prstGeom>
          </p:spPr>
          <p:txBody>
            <a:bodyPr wrap="none" lIns="0" tIns="0" rIns="0" bIns="0">
              <a:spAutoFit/>
            </a:bodyPr>
            <a:lstStyle/>
            <a:p>
              <a:r>
                <a:rPr lang="en-US" sz="2400" b="1" dirty="0" smtClean="0">
                  <a:solidFill>
                    <a:schemeClr val="accent2"/>
                  </a:solidFill>
                </a:rPr>
                <a:t>3,000,000</a:t>
              </a:r>
              <a:endParaRPr lang="en-US" sz="2400" dirty="0">
                <a:solidFill>
                  <a:schemeClr val="accent2"/>
                </a:solidFill>
              </a:endParaRPr>
            </a:p>
          </p:txBody>
        </p:sp>
      </p:grpSp>
      <p:sp>
        <p:nvSpPr>
          <p:cNvPr id="40" name="TextBox 39"/>
          <p:cNvSpPr txBox="1"/>
          <p:nvPr/>
        </p:nvSpPr>
        <p:spPr>
          <a:xfrm>
            <a:off x="1564669" y="3276591"/>
            <a:ext cx="747851" cy="493369"/>
          </a:xfrm>
          <a:prstGeom prst="rect">
            <a:avLst/>
          </a:prstGeom>
          <a:noFill/>
        </p:spPr>
        <p:txBody>
          <a:bodyPr wrap="none" lIns="0" tIns="0" rIns="0" bIns="0" rtlCol="0">
            <a:spAutoFit/>
          </a:bodyPr>
          <a:lstStyle/>
          <a:p>
            <a:pPr>
              <a:spcAft>
                <a:spcPts val="600"/>
              </a:spcAft>
            </a:pPr>
            <a:r>
              <a:rPr lang="en-US" sz="800" dirty="0" smtClean="0">
                <a:solidFill>
                  <a:srgbClr val="0091DA"/>
                </a:solidFill>
              </a:rPr>
              <a:t>More than</a:t>
            </a:r>
          </a:p>
          <a:p>
            <a:pP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matches made</a:t>
            </a:r>
          </a:p>
        </p:txBody>
      </p:sp>
      <p:sp>
        <p:nvSpPr>
          <p:cNvPr id="41" name="Rectangle 40"/>
          <p:cNvSpPr/>
          <p:nvPr/>
        </p:nvSpPr>
        <p:spPr>
          <a:xfrm>
            <a:off x="1564669" y="3373372"/>
            <a:ext cx="779751" cy="306229"/>
          </a:xfrm>
          <a:prstGeom prst="rect">
            <a:avLst/>
          </a:prstGeom>
        </p:spPr>
        <p:txBody>
          <a:bodyPr wrap="none" lIns="0" tIns="0" rIns="0" bIns="0">
            <a:spAutoFit/>
          </a:bodyPr>
          <a:lstStyle/>
          <a:p>
            <a:r>
              <a:rPr lang="en-US" b="1" dirty="0" smtClean="0">
                <a:solidFill>
                  <a:srgbClr val="0091DA"/>
                </a:solidFill>
              </a:rPr>
              <a:t>18,000</a:t>
            </a:r>
            <a:endParaRPr lang="en-US" dirty="0">
              <a:solidFill>
                <a:srgbClr val="0091DA"/>
              </a:solidFill>
            </a:endParaRPr>
          </a:p>
        </p:txBody>
      </p:sp>
      <p:sp>
        <p:nvSpPr>
          <p:cNvPr id="43" name="TextBox 42"/>
          <p:cNvSpPr txBox="1"/>
          <p:nvPr/>
        </p:nvSpPr>
        <p:spPr>
          <a:xfrm>
            <a:off x="2365300" y="3795706"/>
            <a:ext cx="630888" cy="629472"/>
          </a:xfrm>
          <a:prstGeom prst="rect">
            <a:avLst/>
          </a:prstGeom>
          <a:noFill/>
        </p:spPr>
        <p:txBody>
          <a:bodyPr wrap="none" lIns="0" tIns="0" rIns="0" bIns="0" rtlCol="0">
            <a:spAutoFit/>
          </a:bodyPr>
          <a:lstStyle/>
          <a:p>
            <a:pPr algn="r">
              <a:spcAft>
                <a:spcPts val="600"/>
              </a:spcAft>
            </a:pPr>
            <a:endParaRPr lang="en-US" sz="800" dirty="0" smtClean="0">
              <a:solidFill>
                <a:srgbClr val="0091DA"/>
              </a:solidFill>
            </a:endParaRPr>
          </a:p>
          <a:p>
            <a:pPr algn="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daily swipes</a:t>
            </a:r>
            <a:r>
              <a:rPr lang="en-US" sz="800" dirty="0">
                <a:solidFill>
                  <a:srgbClr val="0091DA"/>
                </a:solidFill>
              </a:rPr>
              <a:t/>
            </a:r>
            <a:br>
              <a:rPr lang="en-US" sz="800" dirty="0">
                <a:solidFill>
                  <a:srgbClr val="0091DA"/>
                </a:solidFill>
              </a:rPr>
            </a:br>
            <a:r>
              <a:rPr lang="en-US" sz="800" dirty="0" smtClean="0">
                <a:solidFill>
                  <a:srgbClr val="0091DA"/>
                </a:solidFill>
              </a:rPr>
              <a:t>on Tinder</a:t>
            </a:r>
          </a:p>
        </p:txBody>
      </p:sp>
      <p:sp>
        <p:nvSpPr>
          <p:cNvPr id="44" name="Rectangle 43"/>
          <p:cNvSpPr/>
          <p:nvPr/>
        </p:nvSpPr>
        <p:spPr>
          <a:xfrm>
            <a:off x="2074663" y="3892486"/>
            <a:ext cx="921525" cy="306228"/>
          </a:xfrm>
          <a:prstGeom prst="rect">
            <a:avLst/>
          </a:prstGeom>
        </p:spPr>
        <p:txBody>
          <a:bodyPr wrap="none" lIns="0" tIns="0" rIns="0" bIns="0">
            <a:spAutoFit/>
          </a:bodyPr>
          <a:lstStyle/>
          <a:p>
            <a:pPr algn="r"/>
            <a:r>
              <a:rPr lang="en-US" b="1" dirty="0" smtClean="0">
                <a:solidFill>
                  <a:srgbClr val="0091DA"/>
                </a:solidFill>
              </a:rPr>
              <a:t>972,000</a:t>
            </a:r>
            <a:endParaRPr lang="en-US" dirty="0">
              <a:solidFill>
                <a:srgbClr val="0091DA"/>
              </a:solidFill>
            </a:endParaRPr>
          </a:p>
        </p:txBody>
      </p:sp>
      <p:grpSp>
        <p:nvGrpSpPr>
          <p:cNvPr id="45" name="Group 44"/>
          <p:cNvGrpSpPr/>
          <p:nvPr/>
        </p:nvGrpSpPr>
        <p:grpSpPr>
          <a:xfrm>
            <a:off x="6352855" y="2517030"/>
            <a:ext cx="1575452" cy="686181"/>
            <a:chOff x="5469969" y="2938039"/>
            <a:chExt cx="1425071" cy="620683"/>
          </a:xfrm>
        </p:grpSpPr>
        <p:sp>
          <p:nvSpPr>
            <p:cNvPr id="46" name="TextBox 45"/>
            <p:cNvSpPr txBox="1"/>
            <p:nvPr/>
          </p:nvSpPr>
          <p:spPr>
            <a:xfrm>
              <a:off x="5469969" y="2938039"/>
              <a:ext cx="698909" cy="620683"/>
            </a:xfrm>
            <a:prstGeom prst="rect">
              <a:avLst/>
            </a:prstGeom>
            <a:noFill/>
          </p:spPr>
          <p:txBody>
            <a:bodyPr wrap="none" lIns="0" tIns="0" rIns="0" bIns="0" rtlCol="0">
              <a:spAutoFit/>
            </a:bodyPr>
            <a:lstStyle/>
            <a:p>
              <a:pPr>
                <a:spcAft>
                  <a:spcPts val="1000"/>
                </a:spcAft>
              </a:pPr>
              <a:r>
                <a:rPr lang="en-US" sz="800" dirty="0" smtClean="0">
                  <a:solidFill>
                    <a:srgbClr val="6D2077"/>
                  </a:solidFill>
                </a:rPr>
                <a:t>More than</a:t>
              </a:r>
            </a:p>
            <a:p>
              <a:pPr>
                <a:spcAft>
                  <a:spcPts val="600"/>
                </a:spcAft>
              </a:pPr>
              <a:r>
                <a:rPr lang="en-US" sz="800" dirty="0" smtClean="0">
                  <a:solidFill>
                    <a:srgbClr val="6D2077"/>
                  </a:solidFill>
                </a:rPr>
                <a:t/>
              </a:r>
              <a:br>
                <a:rPr lang="en-US" sz="800" dirty="0" smtClean="0">
                  <a:solidFill>
                    <a:srgbClr val="6D2077"/>
                  </a:solidFill>
                </a:rPr>
              </a:br>
              <a:r>
                <a:rPr lang="en-US" sz="800" dirty="0" smtClean="0">
                  <a:solidFill>
                    <a:srgbClr val="6D2077"/>
                  </a:solidFill>
                </a:rPr>
                <a:t>emails are sent</a:t>
              </a:r>
              <a:r>
                <a:rPr lang="en-US" sz="1000" b="1" dirty="0">
                  <a:solidFill>
                    <a:srgbClr val="6D2077"/>
                  </a:solidFill>
                </a:rPr>
                <a:t/>
              </a:r>
              <a:br>
                <a:rPr lang="en-US" sz="1000" b="1" dirty="0">
                  <a:solidFill>
                    <a:srgbClr val="6D2077"/>
                  </a:solidFill>
                </a:rPr>
              </a:br>
              <a:endParaRPr lang="en-US" sz="800" dirty="0" smtClean="0">
                <a:solidFill>
                  <a:srgbClr val="6D2077"/>
                </a:solidFill>
              </a:endParaRPr>
            </a:p>
          </p:txBody>
        </p:sp>
        <p:sp>
          <p:nvSpPr>
            <p:cNvPr id="47" name="Rectangle 46"/>
            <p:cNvSpPr/>
            <p:nvPr/>
          </p:nvSpPr>
          <p:spPr>
            <a:xfrm>
              <a:off x="5469969" y="3025583"/>
              <a:ext cx="1425071" cy="307776"/>
            </a:xfrm>
            <a:prstGeom prst="rect">
              <a:avLst/>
            </a:prstGeom>
          </p:spPr>
          <p:txBody>
            <a:bodyPr wrap="none" lIns="0" tIns="0" rIns="0" bIns="0">
              <a:spAutoFit/>
            </a:bodyPr>
            <a:lstStyle/>
            <a:p>
              <a:r>
                <a:rPr lang="en-US" sz="2000" b="1" dirty="0" smtClean="0">
                  <a:solidFill>
                    <a:srgbClr val="6D2077"/>
                  </a:solidFill>
                </a:rPr>
                <a:t>150,000,000</a:t>
              </a:r>
              <a:endParaRPr lang="en-US" sz="2000" dirty="0">
                <a:solidFill>
                  <a:srgbClr val="6D2077"/>
                </a:solidFill>
              </a:endParaRPr>
            </a:p>
          </p:txBody>
        </p:sp>
      </p:grpSp>
      <p:sp>
        <p:nvSpPr>
          <p:cNvPr id="49" name="TextBox 48"/>
          <p:cNvSpPr txBox="1"/>
          <p:nvPr/>
        </p:nvSpPr>
        <p:spPr>
          <a:xfrm>
            <a:off x="4266931" y="1251977"/>
            <a:ext cx="1146588" cy="606787"/>
          </a:xfrm>
          <a:prstGeom prst="rect">
            <a:avLst/>
          </a:prstGeom>
          <a:noFill/>
        </p:spPr>
        <p:txBody>
          <a:bodyPr wrap="none" lIns="0" tIns="0" rIns="0" bIns="0" rtlCol="0">
            <a:spAutoFit/>
          </a:bodyPr>
          <a:lstStyle/>
          <a:p>
            <a:pPr>
              <a:spcAft>
                <a:spcPts val="1400"/>
              </a:spcAft>
            </a:pPr>
            <a:r>
              <a:rPr lang="en-US" sz="800" dirty="0" smtClean="0">
                <a:solidFill>
                  <a:srgbClr val="005EB8"/>
                </a:solidFill>
              </a:rPr>
              <a:t>More than</a:t>
            </a:r>
          </a:p>
          <a:p>
            <a:pPr>
              <a:spcAft>
                <a:spcPts val="600"/>
              </a:spcAft>
            </a:pPr>
            <a:r>
              <a:rPr lang="en-US" sz="800" dirty="0" smtClean="0">
                <a:solidFill>
                  <a:srgbClr val="005EB8"/>
                </a:solidFill>
              </a:rPr>
              <a:t/>
            </a:r>
            <a:br>
              <a:rPr lang="en-US" sz="800" dirty="0" smtClean="0">
                <a:solidFill>
                  <a:srgbClr val="005EB8"/>
                </a:solidFill>
              </a:rPr>
            </a:br>
            <a:r>
              <a:rPr lang="en-US" sz="800" dirty="0" smtClean="0">
                <a:solidFill>
                  <a:srgbClr val="005EB8"/>
                </a:solidFill>
              </a:rPr>
              <a:t>Tweets sent on Twitter</a:t>
            </a:r>
          </a:p>
        </p:txBody>
      </p:sp>
      <p:sp>
        <p:nvSpPr>
          <p:cNvPr id="50" name="Rectangle 49"/>
          <p:cNvSpPr/>
          <p:nvPr/>
        </p:nvSpPr>
        <p:spPr>
          <a:xfrm>
            <a:off x="4266928" y="1348756"/>
            <a:ext cx="1231652" cy="408306"/>
          </a:xfrm>
          <a:prstGeom prst="rect">
            <a:avLst/>
          </a:prstGeom>
        </p:spPr>
        <p:txBody>
          <a:bodyPr wrap="none" lIns="0" tIns="0" rIns="0" bIns="0">
            <a:spAutoFit/>
          </a:bodyPr>
          <a:lstStyle/>
          <a:p>
            <a:r>
              <a:rPr lang="en-US" sz="2400" b="1" dirty="0" smtClean="0">
                <a:solidFill>
                  <a:srgbClr val="005EB8"/>
                </a:solidFill>
              </a:rPr>
              <a:t>430,000</a:t>
            </a:r>
            <a:endParaRPr lang="en-US" sz="2400" dirty="0">
              <a:solidFill>
                <a:srgbClr val="005EB8"/>
              </a:solidFill>
            </a:endParaRPr>
          </a:p>
        </p:txBody>
      </p:sp>
      <p:sp>
        <p:nvSpPr>
          <p:cNvPr id="51" name="TextBox 50"/>
          <p:cNvSpPr txBox="1"/>
          <p:nvPr/>
        </p:nvSpPr>
        <p:spPr>
          <a:xfrm>
            <a:off x="6745681" y="1252640"/>
            <a:ext cx="1504172" cy="1100157"/>
          </a:xfrm>
          <a:prstGeom prst="rect">
            <a:avLst/>
          </a:prstGeom>
          <a:noFill/>
        </p:spPr>
        <p:txBody>
          <a:bodyPr wrap="square" lIns="0" tIns="0" rIns="0" bIns="0" rtlCol="0">
            <a:spAutoFit/>
          </a:bodyPr>
          <a:lstStyle/>
          <a:p>
            <a:pPr>
              <a:spcAft>
                <a:spcPts val="1000"/>
              </a:spcAft>
            </a:pPr>
            <a:r>
              <a:rPr lang="en-US" sz="800" dirty="0" smtClean="0">
                <a:solidFill>
                  <a:srgbClr val="483698"/>
                </a:solidFill>
              </a:rPr>
              <a:t>More than</a:t>
            </a:r>
          </a:p>
          <a:p>
            <a:pPr>
              <a:spcAft>
                <a:spcPts val="1000"/>
              </a:spcAft>
            </a:pPr>
            <a:r>
              <a:rPr lang="en-US" sz="800" dirty="0" smtClean="0">
                <a:solidFill>
                  <a:srgbClr val="483698"/>
                </a:solidFill>
              </a:rPr>
              <a:t/>
            </a:r>
            <a:br>
              <a:rPr lang="en-US" sz="800" dirty="0" smtClean="0">
                <a:solidFill>
                  <a:srgbClr val="483698"/>
                </a:solidFill>
              </a:rPr>
            </a:br>
            <a:r>
              <a:rPr lang="en-US" sz="800" dirty="0" smtClean="0">
                <a:solidFill>
                  <a:srgbClr val="483698"/>
                </a:solidFill>
              </a:rPr>
              <a:t>video views and</a:t>
            </a:r>
          </a:p>
          <a:p>
            <a:r>
              <a:rPr lang="en-US" sz="800" dirty="0" smtClean="0">
                <a:solidFill>
                  <a:srgbClr val="483698"/>
                </a:solidFill>
              </a:rPr>
              <a:t> </a:t>
            </a:r>
            <a:r>
              <a:rPr lang="en-US" sz="800" dirty="0">
                <a:solidFill>
                  <a:srgbClr val="483698"/>
                </a:solidFill>
              </a:rPr>
              <a:t/>
            </a:r>
            <a:br>
              <a:rPr lang="en-US" sz="800" dirty="0">
                <a:solidFill>
                  <a:srgbClr val="483698"/>
                </a:solidFill>
              </a:rPr>
            </a:br>
            <a:r>
              <a:rPr lang="en-US" sz="800" dirty="0" smtClean="0">
                <a:solidFill>
                  <a:srgbClr val="483698"/>
                </a:solidFill>
              </a:rPr>
              <a:t>hours of video</a:t>
            </a:r>
            <a:br>
              <a:rPr lang="en-US" sz="800" dirty="0" smtClean="0">
                <a:solidFill>
                  <a:srgbClr val="483698"/>
                </a:solidFill>
              </a:rPr>
            </a:br>
            <a:r>
              <a:rPr lang="en-US" sz="800" dirty="0" smtClean="0">
                <a:solidFill>
                  <a:srgbClr val="483698"/>
                </a:solidFill>
              </a:rPr>
              <a:t>watched on YouTube</a:t>
            </a:r>
            <a:endParaRPr lang="en-US" sz="800" dirty="0">
              <a:solidFill>
                <a:srgbClr val="483698"/>
              </a:solidFill>
            </a:endParaRPr>
          </a:p>
        </p:txBody>
      </p:sp>
      <p:sp>
        <p:nvSpPr>
          <p:cNvPr id="52" name="Rectangle 51"/>
          <p:cNvSpPr/>
          <p:nvPr/>
        </p:nvSpPr>
        <p:spPr>
          <a:xfrm>
            <a:off x="6745681" y="1357666"/>
            <a:ext cx="1134183" cy="306229"/>
          </a:xfrm>
          <a:prstGeom prst="rect">
            <a:avLst/>
          </a:prstGeom>
        </p:spPr>
        <p:txBody>
          <a:bodyPr wrap="none" lIns="0" tIns="0" rIns="0" bIns="0">
            <a:spAutoFit/>
          </a:bodyPr>
          <a:lstStyle/>
          <a:p>
            <a:r>
              <a:rPr lang="en-US" b="1" dirty="0" smtClean="0">
                <a:solidFill>
                  <a:srgbClr val="483698"/>
                </a:solidFill>
              </a:rPr>
              <a:t>2,700,000</a:t>
            </a:r>
            <a:endParaRPr lang="en-US" dirty="0">
              <a:solidFill>
                <a:srgbClr val="483698"/>
              </a:solidFill>
            </a:endParaRPr>
          </a:p>
        </p:txBody>
      </p:sp>
      <p:sp>
        <p:nvSpPr>
          <p:cNvPr id="53" name="Rectangle 52"/>
          <p:cNvSpPr/>
          <p:nvPr/>
        </p:nvSpPr>
        <p:spPr>
          <a:xfrm>
            <a:off x="6745681" y="1767131"/>
            <a:ext cx="921524" cy="306229"/>
          </a:xfrm>
          <a:prstGeom prst="rect">
            <a:avLst/>
          </a:prstGeom>
        </p:spPr>
        <p:txBody>
          <a:bodyPr wrap="none" lIns="0" tIns="0" rIns="0" bIns="0">
            <a:spAutoFit/>
          </a:bodyPr>
          <a:lstStyle/>
          <a:p>
            <a:pPr>
              <a:spcAft>
                <a:spcPts val="600"/>
              </a:spcAft>
            </a:pPr>
            <a:r>
              <a:rPr lang="en-US" b="1" dirty="0" smtClean="0">
                <a:solidFill>
                  <a:srgbClr val="483698"/>
                </a:solidFill>
              </a:rPr>
              <a:t>139,000</a:t>
            </a:r>
            <a:endParaRPr lang="en-US" sz="800" dirty="0">
              <a:solidFill>
                <a:srgbClr val="483698"/>
              </a:solidFill>
            </a:endParaRPr>
          </a:p>
        </p:txBody>
      </p:sp>
      <p:grpSp>
        <p:nvGrpSpPr>
          <p:cNvPr id="54" name="Group 53"/>
          <p:cNvGrpSpPr/>
          <p:nvPr/>
        </p:nvGrpSpPr>
        <p:grpSpPr>
          <a:xfrm>
            <a:off x="5838887" y="1246920"/>
            <a:ext cx="649218" cy="620684"/>
            <a:chOff x="3462267" y="1853810"/>
            <a:chExt cx="479243" cy="458178"/>
          </a:xfrm>
        </p:grpSpPr>
        <p:sp>
          <p:nvSpPr>
            <p:cNvPr id="55" name="TextBox 54"/>
            <p:cNvSpPr txBox="1"/>
            <p:nvPr/>
          </p:nvSpPr>
          <p:spPr>
            <a:xfrm>
              <a:off x="3462268" y="1853810"/>
              <a:ext cx="479242" cy="458178"/>
            </a:xfrm>
            <a:prstGeom prst="rect">
              <a:avLst/>
            </a:prstGeom>
            <a:noFill/>
          </p:spPr>
          <p:txBody>
            <a:bodyPr wrap="none" lIns="0" tIns="0" rIns="0" bIns="0" rtlCol="0">
              <a:spAutoFit/>
            </a:bodyPr>
            <a:lstStyle/>
            <a:p>
              <a:pPr>
                <a:spcAft>
                  <a:spcPts val="1000"/>
                </a:spcAft>
              </a:pPr>
              <a:r>
                <a:rPr lang="en-US" sz="800" dirty="0" smtClean="0">
                  <a:solidFill>
                    <a:schemeClr val="accent2"/>
                  </a:solidFill>
                </a:rPr>
                <a:t>More than</a:t>
              </a:r>
            </a:p>
            <a:p>
              <a:pPr>
                <a:spcAft>
                  <a:spcPts val="600"/>
                </a:spcAft>
              </a:pPr>
              <a:r>
                <a:rPr lang="en-US" sz="800" dirty="0" smtClean="0">
                  <a:solidFill>
                    <a:schemeClr val="accent2"/>
                  </a:solidFill>
                </a:rPr>
                <a:t/>
              </a:r>
              <a:br>
                <a:rPr lang="en-US" sz="800" dirty="0" smtClean="0">
                  <a:solidFill>
                    <a:schemeClr val="accent2"/>
                  </a:solidFill>
                </a:rPr>
              </a:br>
              <a:r>
                <a:rPr lang="en-US" sz="800" dirty="0" smtClean="0">
                  <a:solidFill>
                    <a:schemeClr val="accent2"/>
                  </a:solidFill>
                </a:rPr>
                <a:t>hours of video</a:t>
              </a:r>
              <a:br>
                <a:rPr lang="en-US" sz="800" dirty="0" smtClean="0">
                  <a:solidFill>
                    <a:schemeClr val="accent2"/>
                  </a:solidFill>
                </a:rPr>
              </a:br>
              <a:r>
                <a:rPr lang="en-US" sz="800" dirty="0" smtClean="0">
                  <a:solidFill>
                    <a:schemeClr val="accent2"/>
                  </a:solidFill>
                </a:rPr>
                <a:t>are uploaded</a:t>
              </a:r>
            </a:p>
          </p:txBody>
        </p:sp>
        <p:sp>
          <p:nvSpPr>
            <p:cNvPr id="56" name="Rectangle 55"/>
            <p:cNvSpPr/>
            <p:nvPr/>
          </p:nvSpPr>
          <p:spPr>
            <a:xfrm>
              <a:off x="3462267" y="1900379"/>
              <a:ext cx="379843" cy="272634"/>
            </a:xfrm>
            <a:prstGeom prst="rect">
              <a:avLst/>
            </a:prstGeom>
          </p:spPr>
          <p:txBody>
            <a:bodyPr wrap="none" lIns="0" tIns="0" rIns="0" bIns="0">
              <a:spAutoFit/>
            </a:bodyPr>
            <a:lstStyle/>
            <a:p>
              <a:r>
                <a:rPr lang="en-US" sz="2400" b="1" dirty="0" smtClean="0">
                  <a:solidFill>
                    <a:schemeClr val="accent2"/>
                  </a:solidFill>
                </a:rPr>
                <a:t>300</a:t>
              </a:r>
              <a:endParaRPr lang="en-US" sz="800" dirty="0">
                <a:solidFill>
                  <a:schemeClr val="accent2"/>
                </a:solidFill>
              </a:endParaRPr>
            </a:p>
          </p:txBody>
        </p:sp>
      </p:grpSp>
      <p:sp>
        <p:nvSpPr>
          <p:cNvPr id="58" name="TextBox 57"/>
          <p:cNvSpPr txBox="1"/>
          <p:nvPr/>
        </p:nvSpPr>
        <p:spPr>
          <a:xfrm>
            <a:off x="4471668" y="1910222"/>
            <a:ext cx="740763" cy="629472"/>
          </a:xfrm>
          <a:prstGeom prst="rect">
            <a:avLst/>
          </a:prstGeom>
          <a:noFill/>
        </p:spPr>
        <p:txBody>
          <a:bodyPr wrap="none" lIns="0" tIns="0" rIns="0" bIns="0" rtlCol="0">
            <a:spAutoFit/>
          </a:bodyPr>
          <a:lstStyle/>
          <a:p>
            <a:pPr>
              <a:spcAft>
                <a:spcPts val="600"/>
              </a:spcAft>
            </a:pPr>
            <a:r>
              <a:rPr lang="en-US" sz="800" dirty="0" smtClean="0">
                <a:solidFill>
                  <a:srgbClr val="F68D2E"/>
                </a:solidFill>
              </a:rPr>
              <a:t>More than</a:t>
            </a:r>
          </a:p>
          <a:p>
            <a:pPr>
              <a:spcAft>
                <a:spcPts val="600"/>
              </a:spcAft>
            </a:pPr>
            <a:r>
              <a:rPr lang="en-US" sz="800" dirty="0" smtClean="0">
                <a:solidFill>
                  <a:srgbClr val="F68D2E"/>
                </a:solidFill>
              </a:rPr>
              <a:t/>
            </a:r>
            <a:br>
              <a:rPr lang="en-US" sz="800" dirty="0" smtClean="0">
                <a:solidFill>
                  <a:srgbClr val="F68D2E"/>
                </a:solidFill>
              </a:rPr>
            </a:br>
            <a:r>
              <a:rPr lang="en-US" sz="800" dirty="0" smtClean="0">
                <a:solidFill>
                  <a:srgbClr val="F68D2E"/>
                </a:solidFill>
              </a:rPr>
              <a:t>hours of music</a:t>
            </a:r>
            <a:br>
              <a:rPr lang="en-US" sz="800" dirty="0" smtClean="0">
                <a:solidFill>
                  <a:srgbClr val="F68D2E"/>
                </a:solidFill>
              </a:rPr>
            </a:br>
            <a:r>
              <a:rPr lang="en-US" sz="800" dirty="0" smtClean="0">
                <a:solidFill>
                  <a:srgbClr val="F68D2E"/>
                </a:solidFill>
              </a:rPr>
              <a:t>listened</a:t>
            </a:r>
            <a:endParaRPr lang="en-US" sz="800" dirty="0">
              <a:solidFill>
                <a:srgbClr val="F68D2E"/>
              </a:solidFill>
            </a:endParaRPr>
          </a:p>
        </p:txBody>
      </p:sp>
      <p:sp>
        <p:nvSpPr>
          <p:cNvPr id="59" name="Rectangle 58"/>
          <p:cNvSpPr/>
          <p:nvPr/>
        </p:nvSpPr>
        <p:spPr>
          <a:xfrm>
            <a:off x="4471668" y="2006996"/>
            <a:ext cx="779750" cy="306228"/>
          </a:xfrm>
          <a:prstGeom prst="rect">
            <a:avLst/>
          </a:prstGeom>
        </p:spPr>
        <p:txBody>
          <a:bodyPr wrap="none" lIns="0" tIns="0" rIns="0" bIns="0">
            <a:spAutoFit/>
          </a:bodyPr>
          <a:lstStyle/>
          <a:p>
            <a:r>
              <a:rPr lang="en-US" b="1" dirty="0" smtClean="0">
                <a:solidFill>
                  <a:srgbClr val="F68D2E"/>
                </a:solidFill>
              </a:rPr>
              <a:t>39,300</a:t>
            </a:r>
            <a:endParaRPr lang="en-US" sz="800" dirty="0">
              <a:solidFill>
                <a:srgbClr val="F68D2E"/>
              </a:solidFill>
            </a:endParaRPr>
          </a:p>
        </p:txBody>
      </p:sp>
      <p:sp>
        <p:nvSpPr>
          <p:cNvPr id="61" name="TextBox 60"/>
          <p:cNvSpPr txBox="1"/>
          <p:nvPr/>
        </p:nvSpPr>
        <p:spPr>
          <a:xfrm>
            <a:off x="5407197" y="1837755"/>
            <a:ext cx="668105" cy="629472"/>
          </a:xfrm>
          <a:prstGeom prst="rect">
            <a:avLst/>
          </a:prstGeom>
          <a:noFill/>
        </p:spPr>
        <p:txBody>
          <a:bodyPr wrap="none" lIns="0" tIns="0" rIns="0" bIns="0" rtlCol="0">
            <a:spAutoFit/>
          </a:bodyPr>
          <a:lstStyle/>
          <a:p>
            <a:pPr>
              <a:spcAft>
                <a:spcPts val="600"/>
              </a:spcAft>
            </a:pPr>
            <a:endParaRPr lang="en-US" sz="800" dirty="0" smtClean="0">
              <a:solidFill>
                <a:srgbClr val="F68D2E"/>
              </a:solidFill>
            </a:endParaRPr>
          </a:p>
          <a:p>
            <a:pPr>
              <a:spcAft>
                <a:spcPts val="600"/>
              </a:spcAft>
            </a:pPr>
            <a:r>
              <a:rPr lang="en-US" sz="800" dirty="0" smtClean="0">
                <a:solidFill>
                  <a:srgbClr val="F68D2E"/>
                </a:solidFill>
              </a:rPr>
              <a:t/>
            </a:r>
            <a:br>
              <a:rPr lang="en-US" sz="800" dirty="0" smtClean="0">
                <a:solidFill>
                  <a:srgbClr val="F68D2E"/>
                </a:solidFill>
              </a:rPr>
            </a:br>
            <a:r>
              <a:rPr lang="en-US" sz="800" dirty="0" smtClean="0">
                <a:solidFill>
                  <a:srgbClr val="F68D2E"/>
                </a:solidFill>
              </a:rPr>
              <a:t>songs added</a:t>
            </a:r>
            <a:br>
              <a:rPr lang="en-US" sz="800" dirty="0" smtClean="0">
                <a:solidFill>
                  <a:srgbClr val="F68D2E"/>
                </a:solidFill>
              </a:rPr>
            </a:br>
            <a:r>
              <a:rPr lang="en-US" sz="800" dirty="0" smtClean="0">
                <a:solidFill>
                  <a:srgbClr val="F68D2E"/>
                </a:solidFill>
              </a:rPr>
              <a:t>on Spotify</a:t>
            </a:r>
            <a:endParaRPr lang="en-US" sz="800" dirty="0">
              <a:solidFill>
                <a:srgbClr val="F68D2E"/>
              </a:solidFill>
            </a:endParaRPr>
          </a:p>
        </p:txBody>
      </p:sp>
      <p:sp>
        <p:nvSpPr>
          <p:cNvPr id="62" name="Rectangle 61"/>
          <p:cNvSpPr/>
          <p:nvPr/>
        </p:nvSpPr>
        <p:spPr>
          <a:xfrm>
            <a:off x="5398470" y="1920489"/>
            <a:ext cx="878990" cy="306230"/>
          </a:xfrm>
          <a:prstGeom prst="rect">
            <a:avLst/>
          </a:prstGeom>
        </p:spPr>
        <p:txBody>
          <a:bodyPr wrap="none" lIns="0" tIns="0" rIns="0" bIns="0">
            <a:spAutoFit/>
          </a:bodyPr>
          <a:lstStyle/>
          <a:p>
            <a:r>
              <a:rPr lang="en-US" b="1" dirty="0" smtClean="0">
                <a:solidFill>
                  <a:srgbClr val="F68D2E"/>
                </a:solidFill>
              </a:rPr>
              <a:t>14 New</a:t>
            </a:r>
            <a:endParaRPr lang="en-US" sz="800" dirty="0">
              <a:solidFill>
                <a:srgbClr val="F68D2E"/>
              </a:solidFill>
            </a:endParaRPr>
          </a:p>
        </p:txBody>
      </p:sp>
      <p:sp>
        <p:nvSpPr>
          <p:cNvPr id="64" name="TextBox 63"/>
          <p:cNvSpPr txBox="1"/>
          <p:nvPr/>
        </p:nvSpPr>
        <p:spPr>
          <a:xfrm>
            <a:off x="5540095" y="2517030"/>
            <a:ext cx="671650" cy="629472"/>
          </a:xfrm>
          <a:prstGeom prst="rect">
            <a:avLst/>
          </a:prstGeom>
          <a:noFill/>
        </p:spPr>
        <p:txBody>
          <a:bodyPr wrap="none" lIns="0" tIns="0" rIns="0" bIns="0" rtlCol="0">
            <a:spAutoFit/>
          </a:bodyPr>
          <a:lstStyle/>
          <a:p>
            <a:pPr>
              <a:spcAft>
                <a:spcPts val="600"/>
              </a:spcAft>
            </a:pPr>
            <a:r>
              <a:rPr lang="en-US" sz="800" dirty="0" smtClean="0">
                <a:solidFill>
                  <a:srgbClr val="0091DA"/>
                </a:solidFill>
              </a:rPr>
              <a:t>More than</a:t>
            </a:r>
          </a:p>
          <a:p>
            <a:pPr>
              <a:spcAft>
                <a:spcPts val="600"/>
              </a:spcAft>
            </a:pPr>
            <a:r>
              <a:rPr lang="en-US" sz="800" dirty="0" smtClean="0">
                <a:solidFill>
                  <a:srgbClr val="0091DA"/>
                </a:solidFill>
              </a:rPr>
              <a:t/>
            </a:r>
            <a:br>
              <a:rPr lang="en-US" sz="800" dirty="0" smtClean="0">
                <a:solidFill>
                  <a:srgbClr val="0091DA"/>
                </a:solidFill>
              </a:rPr>
            </a:br>
            <a:r>
              <a:rPr lang="en-US" sz="800" dirty="0">
                <a:solidFill>
                  <a:srgbClr val="0091DA"/>
                </a:solidFill>
              </a:rPr>
              <a:t>n</a:t>
            </a:r>
            <a:r>
              <a:rPr lang="en-US" sz="800" dirty="0" smtClean="0">
                <a:solidFill>
                  <a:srgbClr val="0091DA"/>
                </a:solidFill>
              </a:rPr>
              <a:t>ew domains</a:t>
            </a:r>
            <a:r>
              <a:rPr lang="en-US" sz="800" dirty="0">
                <a:solidFill>
                  <a:srgbClr val="0091DA"/>
                </a:solidFill>
              </a:rPr>
              <a:t/>
            </a:r>
            <a:br>
              <a:rPr lang="en-US" sz="800" dirty="0">
                <a:solidFill>
                  <a:srgbClr val="0091DA"/>
                </a:solidFill>
              </a:rPr>
            </a:br>
            <a:r>
              <a:rPr lang="en-US" sz="800" dirty="0" smtClean="0">
                <a:solidFill>
                  <a:srgbClr val="0091DA"/>
                </a:solidFill>
              </a:rPr>
              <a:t>registered</a:t>
            </a:r>
            <a:endParaRPr lang="en-US" sz="800" dirty="0">
              <a:solidFill>
                <a:srgbClr val="0091DA"/>
              </a:solidFill>
            </a:endParaRPr>
          </a:p>
        </p:txBody>
      </p:sp>
      <p:sp>
        <p:nvSpPr>
          <p:cNvPr id="65" name="Rectangle 64"/>
          <p:cNvSpPr/>
          <p:nvPr/>
        </p:nvSpPr>
        <p:spPr>
          <a:xfrm>
            <a:off x="5506190" y="2613804"/>
            <a:ext cx="425319" cy="306229"/>
          </a:xfrm>
          <a:prstGeom prst="rect">
            <a:avLst/>
          </a:prstGeom>
        </p:spPr>
        <p:txBody>
          <a:bodyPr wrap="none" lIns="0" tIns="0" rIns="0" bIns="0">
            <a:spAutoFit/>
          </a:bodyPr>
          <a:lstStyle/>
          <a:p>
            <a:r>
              <a:rPr lang="en-US" b="1" dirty="0" smtClean="0">
                <a:solidFill>
                  <a:srgbClr val="0091DA"/>
                </a:solidFill>
              </a:rPr>
              <a:t>100</a:t>
            </a:r>
            <a:endParaRPr lang="en-US" sz="800" dirty="0">
              <a:solidFill>
                <a:srgbClr val="0091DA"/>
              </a:solidFill>
            </a:endParaRPr>
          </a:p>
        </p:txBody>
      </p:sp>
      <p:grpSp>
        <p:nvGrpSpPr>
          <p:cNvPr id="66" name="Group 65"/>
          <p:cNvGrpSpPr/>
          <p:nvPr/>
        </p:nvGrpSpPr>
        <p:grpSpPr>
          <a:xfrm>
            <a:off x="4419486" y="2647286"/>
            <a:ext cx="899606" cy="620683"/>
            <a:chOff x="6791950" y="4483318"/>
            <a:chExt cx="813736" cy="561437"/>
          </a:xfrm>
        </p:grpSpPr>
        <p:sp>
          <p:nvSpPr>
            <p:cNvPr id="67" name="TextBox 66"/>
            <p:cNvSpPr txBox="1"/>
            <p:nvPr/>
          </p:nvSpPr>
          <p:spPr>
            <a:xfrm>
              <a:off x="6799755" y="4483318"/>
              <a:ext cx="526348" cy="561437"/>
            </a:xfrm>
            <a:prstGeom prst="rect">
              <a:avLst/>
            </a:prstGeom>
            <a:noFill/>
          </p:spPr>
          <p:txBody>
            <a:bodyPr wrap="none" lIns="0" tIns="0" rIns="0" bIns="0" rtlCol="0">
              <a:spAutoFit/>
            </a:bodyPr>
            <a:lstStyle/>
            <a:p>
              <a:pPr>
                <a:spcAft>
                  <a:spcPts val="1000"/>
                </a:spcAft>
              </a:pPr>
              <a:r>
                <a:rPr lang="en-US" sz="800" dirty="0" smtClean="0">
                  <a:solidFill>
                    <a:srgbClr val="6D2077"/>
                  </a:solidFill>
                </a:rPr>
                <a:t>Almost</a:t>
              </a:r>
            </a:p>
            <a:p>
              <a:pPr>
                <a:spcAft>
                  <a:spcPts val="600"/>
                </a:spcAft>
              </a:pPr>
              <a:r>
                <a:rPr lang="en-US" sz="800" dirty="0" smtClean="0">
                  <a:solidFill>
                    <a:srgbClr val="6D2077"/>
                  </a:solidFill>
                </a:rPr>
                <a:t/>
              </a:r>
              <a:br>
                <a:rPr lang="en-US" sz="800" dirty="0" smtClean="0">
                  <a:solidFill>
                    <a:srgbClr val="6D2077"/>
                  </a:solidFill>
                </a:rPr>
              </a:br>
              <a:r>
                <a:rPr lang="en-US" sz="800" dirty="0">
                  <a:solidFill>
                    <a:srgbClr val="6D2077"/>
                  </a:solidFill>
                </a:rPr>
                <a:t>Snaps sent</a:t>
              </a:r>
              <a:br>
                <a:rPr lang="en-US" sz="800" dirty="0">
                  <a:solidFill>
                    <a:srgbClr val="6D2077"/>
                  </a:solidFill>
                </a:rPr>
              </a:br>
              <a:r>
                <a:rPr lang="en-US" sz="800" dirty="0" smtClean="0">
                  <a:solidFill>
                    <a:srgbClr val="6D2077"/>
                  </a:solidFill>
                </a:rPr>
                <a:t>on </a:t>
              </a:r>
              <a:r>
                <a:rPr lang="en-US" sz="800" dirty="0">
                  <a:solidFill>
                    <a:srgbClr val="6D2077"/>
                  </a:solidFill>
                </a:rPr>
                <a:t>Snapchat</a:t>
              </a:r>
            </a:p>
          </p:txBody>
        </p:sp>
        <p:sp>
          <p:nvSpPr>
            <p:cNvPr id="68" name="Rectangle 67"/>
            <p:cNvSpPr/>
            <p:nvPr/>
          </p:nvSpPr>
          <p:spPr>
            <a:xfrm>
              <a:off x="6791950" y="4570858"/>
              <a:ext cx="813736" cy="278399"/>
            </a:xfrm>
            <a:prstGeom prst="rect">
              <a:avLst/>
            </a:prstGeom>
          </p:spPr>
          <p:txBody>
            <a:bodyPr wrap="none" lIns="0" tIns="0" rIns="0" bIns="0">
              <a:spAutoFit/>
            </a:bodyPr>
            <a:lstStyle/>
            <a:p>
              <a:r>
                <a:rPr lang="en-US" sz="2000" b="1" spc="-30" dirty="0" smtClean="0">
                  <a:solidFill>
                    <a:srgbClr val="6D2077"/>
                  </a:solidFill>
                </a:rPr>
                <a:t>300,000</a:t>
              </a:r>
              <a:endParaRPr lang="en-US" sz="900" spc="-30" dirty="0">
                <a:solidFill>
                  <a:srgbClr val="6D2077"/>
                </a:solidFill>
              </a:endParaRPr>
            </a:p>
          </p:txBody>
        </p:sp>
      </p:grpSp>
      <p:sp>
        <p:nvSpPr>
          <p:cNvPr id="70" name="TextBox 69"/>
          <p:cNvSpPr txBox="1"/>
          <p:nvPr/>
        </p:nvSpPr>
        <p:spPr>
          <a:xfrm>
            <a:off x="5657755" y="3124948"/>
            <a:ext cx="811649" cy="629472"/>
          </a:xfrm>
          <a:prstGeom prst="rect">
            <a:avLst/>
          </a:prstGeom>
          <a:noFill/>
        </p:spPr>
        <p:txBody>
          <a:bodyPr wrap="none" lIns="0" tIns="0" rIns="0" bIns="0" rtlCol="0">
            <a:spAutoFit/>
          </a:bodyPr>
          <a:lstStyle/>
          <a:p>
            <a:pPr>
              <a:spcAft>
                <a:spcPts val="600"/>
              </a:spcAft>
            </a:pPr>
            <a:endParaRPr lang="en-US" sz="800" dirty="0" smtClean="0">
              <a:solidFill>
                <a:srgbClr val="00A3A1"/>
              </a:solidFill>
            </a:endParaRPr>
          </a:p>
          <a:p>
            <a:pPr>
              <a:spcAft>
                <a:spcPts val="600"/>
              </a:spcAft>
            </a:pPr>
            <a:r>
              <a:rPr lang="en-US" sz="800" dirty="0" smtClean="0">
                <a:solidFill>
                  <a:srgbClr val="00A3A1"/>
                </a:solidFill>
              </a:rPr>
              <a:t/>
            </a:r>
            <a:br>
              <a:rPr lang="en-US" sz="800" dirty="0" smtClean="0">
                <a:solidFill>
                  <a:srgbClr val="00A3A1"/>
                </a:solidFill>
              </a:rPr>
            </a:br>
            <a:r>
              <a:rPr lang="en-US" sz="800" dirty="0" err="1" smtClean="0">
                <a:solidFill>
                  <a:srgbClr val="00A3A1"/>
                </a:solidFill>
              </a:rPr>
              <a:t>aArticles</a:t>
            </a:r>
            <a:r>
              <a:rPr lang="en-US" sz="800" dirty="0" smtClean="0">
                <a:solidFill>
                  <a:srgbClr val="00A3A1"/>
                </a:solidFill>
              </a:rPr>
              <a:t> pinned</a:t>
            </a:r>
            <a:r>
              <a:rPr lang="en-US" sz="800" dirty="0">
                <a:solidFill>
                  <a:srgbClr val="00A3A1"/>
                </a:solidFill>
              </a:rPr>
              <a:t/>
            </a:r>
            <a:br>
              <a:rPr lang="en-US" sz="800" dirty="0">
                <a:solidFill>
                  <a:srgbClr val="00A3A1"/>
                </a:solidFill>
              </a:rPr>
            </a:br>
            <a:r>
              <a:rPr lang="en-US" sz="800" dirty="0" smtClean="0">
                <a:solidFill>
                  <a:srgbClr val="00A3A1"/>
                </a:solidFill>
              </a:rPr>
              <a:t>on Pinterest</a:t>
            </a:r>
            <a:endParaRPr lang="en-US" sz="800" dirty="0">
              <a:solidFill>
                <a:srgbClr val="00A3A1"/>
              </a:solidFill>
            </a:endParaRPr>
          </a:p>
        </p:txBody>
      </p:sp>
      <p:sp>
        <p:nvSpPr>
          <p:cNvPr id="71" name="Rectangle 70"/>
          <p:cNvSpPr/>
          <p:nvPr/>
        </p:nvSpPr>
        <p:spPr>
          <a:xfrm>
            <a:off x="5657756" y="3179602"/>
            <a:ext cx="637978" cy="306230"/>
          </a:xfrm>
          <a:prstGeom prst="rect">
            <a:avLst/>
          </a:prstGeom>
        </p:spPr>
        <p:txBody>
          <a:bodyPr wrap="none" lIns="0" tIns="0" rIns="0" bIns="0">
            <a:spAutoFit/>
          </a:bodyPr>
          <a:lstStyle/>
          <a:p>
            <a:r>
              <a:rPr lang="en-US" b="1" dirty="0" smtClean="0">
                <a:solidFill>
                  <a:srgbClr val="00A3A1"/>
                </a:solidFill>
              </a:rPr>
              <a:t>9,800</a:t>
            </a:r>
            <a:endParaRPr lang="en-US" sz="800" dirty="0">
              <a:solidFill>
                <a:srgbClr val="00A3A1"/>
              </a:solidFill>
            </a:endParaRPr>
          </a:p>
        </p:txBody>
      </p:sp>
      <p:sp>
        <p:nvSpPr>
          <p:cNvPr id="73" name="TextBox 72"/>
          <p:cNvSpPr txBox="1"/>
          <p:nvPr/>
        </p:nvSpPr>
        <p:spPr>
          <a:xfrm>
            <a:off x="4740856" y="3394368"/>
            <a:ext cx="630889" cy="765573"/>
          </a:xfrm>
          <a:prstGeom prst="rect">
            <a:avLst/>
          </a:prstGeom>
          <a:noFill/>
        </p:spPr>
        <p:txBody>
          <a:bodyPr wrap="none" lIns="0" tIns="0" rIns="0" bIns="0" rtlCol="0">
            <a:spAutoFit/>
          </a:bodyPr>
          <a:lstStyle/>
          <a:p>
            <a:pPr>
              <a:spcAft>
                <a:spcPts val="600"/>
              </a:spcAft>
            </a:pPr>
            <a:r>
              <a:rPr lang="en-US" sz="800" dirty="0" smtClean="0">
                <a:solidFill>
                  <a:srgbClr val="0091DA"/>
                </a:solidFill>
              </a:rPr>
              <a:t>Around</a:t>
            </a:r>
          </a:p>
          <a:p>
            <a:pP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photos</a:t>
            </a:r>
            <a:br>
              <a:rPr lang="en-US" sz="800" dirty="0" smtClean="0">
                <a:solidFill>
                  <a:srgbClr val="0091DA"/>
                </a:solidFill>
              </a:rPr>
            </a:br>
            <a:r>
              <a:rPr lang="en-US" sz="800" dirty="0" smtClean="0">
                <a:solidFill>
                  <a:srgbClr val="0091DA"/>
                </a:solidFill>
              </a:rPr>
              <a:t>uploaded on</a:t>
            </a:r>
            <a:br>
              <a:rPr lang="en-US" sz="800" dirty="0" smtClean="0">
                <a:solidFill>
                  <a:srgbClr val="0091DA"/>
                </a:solidFill>
              </a:rPr>
            </a:br>
            <a:r>
              <a:rPr lang="en-US" sz="800" dirty="0" smtClean="0">
                <a:solidFill>
                  <a:srgbClr val="0091DA"/>
                </a:solidFill>
              </a:rPr>
              <a:t>Instagram</a:t>
            </a:r>
            <a:endParaRPr lang="en-US" sz="800" dirty="0">
              <a:solidFill>
                <a:srgbClr val="0091DA"/>
              </a:solidFill>
            </a:endParaRPr>
          </a:p>
        </p:txBody>
      </p:sp>
      <p:sp>
        <p:nvSpPr>
          <p:cNvPr id="74" name="Rectangle 73"/>
          <p:cNvSpPr/>
          <p:nvPr/>
        </p:nvSpPr>
        <p:spPr>
          <a:xfrm>
            <a:off x="4740856" y="3491142"/>
            <a:ext cx="779750" cy="306228"/>
          </a:xfrm>
          <a:prstGeom prst="rect">
            <a:avLst/>
          </a:prstGeom>
        </p:spPr>
        <p:txBody>
          <a:bodyPr wrap="none" lIns="0" tIns="0" rIns="0" bIns="0">
            <a:spAutoFit/>
          </a:bodyPr>
          <a:lstStyle/>
          <a:p>
            <a:r>
              <a:rPr lang="en-US" b="1" dirty="0" smtClean="0">
                <a:solidFill>
                  <a:srgbClr val="0091DA"/>
                </a:solidFill>
              </a:rPr>
              <a:t>56,000</a:t>
            </a:r>
            <a:endParaRPr lang="en-US" sz="800" dirty="0">
              <a:solidFill>
                <a:srgbClr val="0091DA"/>
              </a:solidFill>
            </a:endParaRPr>
          </a:p>
        </p:txBody>
      </p:sp>
      <p:sp>
        <p:nvSpPr>
          <p:cNvPr id="76" name="TextBox 75"/>
          <p:cNvSpPr txBox="1"/>
          <p:nvPr/>
        </p:nvSpPr>
        <p:spPr>
          <a:xfrm>
            <a:off x="3710878" y="3240344"/>
            <a:ext cx="909119" cy="629472"/>
          </a:xfrm>
          <a:prstGeom prst="rect">
            <a:avLst/>
          </a:prstGeom>
          <a:noFill/>
        </p:spPr>
        <p:txBody>
          <a:bodyPr wrap="none" lIns="0" tIns="0" rIns="0" bIns="0" rtlCol="0">
            <a:spAutoFit/>
          </a:bodyPr>
          <a:lstStyle/>
          <a:p>
            <a:pPr>
              <a:spcAft>
                <a:spcPts val="600"/>
              </a:spcAft>
            </a:pPr>
            <a:r>
              <a:rPr lang="en-US" sz="800" dirty="0" smtClean="0">
                <a:solidFill>
                  <a:srgbClr val="00A3A1"/>
                </a:solidFill>
              </a:rPr>
              <a:t>More than</a:t>
            </a:r>
          </a:p>
          <a:p>
            <a:pPr>
              <a:spcAft>
                <a:spcPts val="600"/>
              </a:spcAft>
            </a:pPr>
            <a:r>
              <a:rPr lang="en-US" sz="800" dirty="0" smtClean="0">
                <a:solidFill>
                  <a:srgbClr val="00A3A1"/>
                </a:solidFill>
              </a:rPr>
              <a:t/>
            </a:r>
            <a:br>
              <a:rPr lang="en-US" sz="800" dirty="0" smtClean="0">
                <a:solidFill>
                  <a:srgbClr val="00A3A1"/>
                </a:solidFill>
              </a:rPr>
            </a:br>
            <a:r>
              <a:rPr lang="en-US" sz="800" dirty="0" smtClean="0">
                <a:solidFill>
                  <a:srgbClr val="00A3A1"/>
                </a:solidFill>
              </a:rPr>
              <a:t>apps downloaded</a:t>
            </a:r>
            <a:r>
              <a:rPr lang="en-US" sz="800" dirty="0">
                <a:solidFill>
                  <a:srgbClr val="00A3A1"/>
                </a:solidFill>
              </a:rPr>
              <a:t/>
            </a:r>
            <a:br>
              <a:rPr lang="en-US" sz="800" dirty="0">
                <a:solidFill>
                  <a:srgbClr val="00A3A1"/>
                </a:solidFill>
              </a:rPr>
            </a:br>
            <a:r>
              <a:rPr lang="en-US" sz="800" dirty="0" smtClean="0">
                <a:solidFill>
                  <a:srgbClr val="00A3A1"/>
                </a:solidFill>
              </a:rPr>
              <a:t>on iPhone</a:t>
            </a:r>
            <a:endParaRPr lang="en-US" sz="800" dirty="0">
              <a:solidFill>
                <a:srgbClr val="00A3A1"/>
              </a:solidFill>
            </a:endParaRPr>
          </a:p>
        </p:txBody>
      </p:sp>
      <p:sp>
        <p:nvSpPr>
          <p:cNvPr id="77" name="Rectangle 76"/>
          <p:cNvSpPr/>
          <p:nvPr/>
        </p:nvSpPr>
        <p:spPr>
          <a:xfrm>
            <a:off x="3719094" y="3337120"/>
            <a:ext cx="779750" cy="306228"/>
          </a:xfrm>
          <a:prstGeom prst="rect">
            <a:avLst/>
          </a:prstGeom>
        </p:spPr>
        <p:txBody>
          <a:bodyPr wrap="none" lIns="0" tIns="0" rIns="0" bIns="0">
            <a:spAutoFit/>
          </a:bodyPr>
          <a:lstStyle/>
          <a:p>
            <a:r>
              <a:rPr lang="en-US" b="1" dirty="0" smtClean="0">
                <a:solidFill>
                  <a:srgbClr val="00A3A1"/>
                </a:solidFill>
              </a:rPr>
              <a:t>48,000</a:t>
            </a:r>
            <a:endParaRPr lang="en-US" sz="800" dirty="0">
              <a:solidFill>
                <a:srgbClr val="00A3A1"/>
              </a:solidFill>
            </a:endParaRPr>
          </a:p>
        </p:txBody>
      </p:sp>
      <p:sp>
        <p:nvSpPr>
          <p:cNvPr id="79" name="TextBox 78"/>
          <p:cNvSpPr txBox="1"/>
          <p:nvPr/>
        </p:nvSpPr>
        <p:spPr>
          <a:xfrm>
            <a:off x="3350232" y="2565054"/>
            <a:ext cx="932156" cy="629472"/>
          </a:xfrm>
          <a:prstGeom prst="rect">
            <a:avLst/>
          </a:prstGeom>
          <a:noFill/>
        </p:spPr>
        <p:txBody>
          <a:bodyPr wrap="none" lIns="0" tIns="0" rIns="0" bIns="0" rtlCol="0">
            <a:spAutoFit/>
          </a:bodyPr>
          <a:lstStyle/>
          <a:p>
            <a:pPr>
              <a:spcAft>
                <a:spcPts val="600"/>
              </a:spcAft>
            </a:pPr>
            <a:r>
              <a:rPr lang="en-US" sz="800" dirty="0" smtClean="0">
                <a:solidFill>
                  <a:srgbClr val="005EB8"/>
                </a:solidFill>
              </a:rPr>
              <a:t>More than</a:t>
            </a:r>
          </a:p>
          <a:p>
            <a:pPr>
              <a:spcAft>
                <a:spcPts val="600"/>
              </a:spcAft>
            </a:pPr>
            <a:r>
              <a:rPr lang="en-US" sz="800" dirty="0" smtClean="0">
                <a:solidFill>
                  <a:srgbClr val="005EB8"/>
                </a:solidFill>
              </a:rPr>
              <a:t/>
            </a:r>
            <a:br>
              <a:rPr lang="en-US" sz="800" dirty="0" smtClean="0">
                <a:solidFill>
                  <a:srgbClr val="005EB8"/>
                </a:solidFill>
              </a:rPr>
            </a:br>
            <a:r>
              <a:rPr lang="en-US" sz="800" dirty="0" smtClean="0">
                <a:solidFill>
                  <a:srgbClr val="005EB8"/>
                </a:solidFill>
              </a:rPr>
              <a:t>hours of video</a:t>
            </a:r>
            <a:br>
              <a:rPr lang="en-US" sz="800" dirty="0" smtClean="0">
                <a:solidFill>
                  <a:srgbClr val="005EB8"/>
                </a:solidFill>
              </a:rPr>
            </a:br>
            <a:r>
              <a:rPr lang="en-US" sz="800" dirty="0" smtClean="0">
                <a:solidFill>
                  <a:srgbClr val="005EB8"/>
                </a:solidFill>
              </a:rPr>
              <a:t>watched on Netflix</a:t>
            </a:r>
            <a:endParaRPr lang="en-US" sz="800" dirty="0">
              <a:solidFill>
                <a:srgbClr val="005EB8"/>
              </a:solidFill>
            </a:endParaRPr>
          </a:p>
        </p:txBody>
      </p:sp>
      <p:sp>
        <p:nvSpPr>
          <p:cNvPr id="80" name="Rectangle 79"/>
          <p:cNvSpPr/>
          <p:nvPr/>
        </p:nvSpPr>
        <p:spPr>
          <a:xfrm>
            <a:off x="3330372" y="2661828"/>
            <a:ext cx="779750" cy="306230"/>
          </a:xfrm>
          <a:prstGeom prst="rect">
            <a:avLst/>
          </a:prstGeom>
        </p:spPr>
        <p:txBody>
          <a:bodyPr wrap="none" lIns="0" tIns="0" rIns="0" bIns="0">
            <a:spAutoFit/>
          </a:bodyPr>
          <a:lstStyle/>
          <a:p>
            <a:r>
              <a:rPr lang="en-US" b="1" dirty="0" smtClean="0">
                <a:solidFill>
                  <a:srgbClr val="005EB8"/>
                </a:solidFill>
              </a:rPr>
              <a:t>69,500</a:t>
            </a:r>
            <a:endParaRPr lang="en-US" sz="800" dirty="0">
              <a:solidFill>
                <a:srgbClr val="005EB8"/>
              </a:solidFill>
            </a:endParaRPr>
          </a:p>
        </p:txBody>
      </p:sp>
      <p:sp>
        <p:nvSpPr>
          <p:cNvPr id="82" name="TextBox 81"/>
          <p:cNvSpPr txBox="1"/>
          <p:nvPr/>
        </p:nvSpPr>
        <p:spPr>
          <a:xfrm>
            <a:off x="3209710" y="1274606"/>
            <a:ext cx="767416" cy="674839"/>
          </a:xfrm>
          <a:prstGeom prst="rect">
            <a:avLst/>
          </a:prstGeom>
          <a:noFill/>
        </p:spPr>
        <p:txBody>
          <a:bodyPr wrap="none" lIns="0" tIns="0" rIns="0" bIns="0" rtlCol="0">
            <a:spAutoFit/>
          </a:bodyPr>
          <a:lstStyle/>
          <a:p>
            <a:pPr algn="r">
              <a:spcAft>
                <a:spcPts val="800"/>
              </a:spcAft>
            </a:pPr>
            <a:r>
              <a:rPr lang="en-US" sz="800" dirty="0" smtClean="0">
                <a:solidFill>
                  <a:srgbClr val="0091DA"/>
                </a:solidFill>
              </a:rPr>
              <a:t>More than</a:t>
            </a:r>
          </a:p>
          <a:p>
            <a:pPr algn="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messages sent</a:t>
            </a:r>
            <a:r>
              <a:rPr lang="en-US" sz="800" dirty="0">
                <a:solidFill>
                  <a:srgbClr val="0091DA"/>
                </a:solidFill>
              </a:rPr>
              <a:t/>
            </a:r>
            <a:br>
              <a:rPr lang="en-US" sz="800" dirty="0">
                <a:solidFill>
                  <a:srgbClr val="0091DA"/>
                </a:solidFill>
              </a:rPr>
            </a:br>
            <a:endParaRPr lang="en-US" sz="900" b="1" dirty="0">
              <a:solidFill>
                <a:srgbClr val="0091DA"/>
              </a:solidFill>
            </a:endParaRPr>
          </a:p>
        </p:txBody>
      </p:sp>
      <p:sp>
        <p:nvSpPr>
          <p:cNvPr id="83" name="Rectangle 82"/>
          <p:cNvSpPr/>
          <p:nvPr/>
        </p:nvSpPr>
        <p:spPr>
          <a:xfrm>
            <a:off x="2701171" y="1371380"/>
            <a:ext cx="1275955" cy="306228"/>
          </a:xfrm>
          <a:prstGeom prst="rect">
            <a:avLst/>
          </a:prstGeom>
        </p:spPr>
        <p:txBody>
          <a:bodyPr wrap="none" lIns="0" tIns="0" rIns="0" bIns="0">
            <a:spAutoFit/>
          </a:bodyPr>
          <a:lstStyle/>
          <a:p>
            <a:pPr algn="r"/>
            <a:r>
              <a:rPr lang="en-US" b="1" dirty="0" smtClean="0">
                <a:solidFill>
                  <a:srgbClr val="0091DA"/>
                </a:solidFill>
              </a:rPr>
              <a:t>21,000,000</a:t>
            </a:r>
            <a:endParaRPr lang="en-US" sz="800" dirty="0">
              <a:solidFill>
                <a:srgbClr val="0091DA"/>
              </a:solidFill>
            </a:endParaRPr>
          </a:p>
        </p:txBody>
      </p:sp>
      <p:sp>
        <p:nvSpPr>
          <p:cNvPr id="85" name="TextBox 84"/>
          <p:cNvSpPr txBox="1"/>
          <p:nvPr/>
        </p:nvSpPr>
        <p:spPr>
          <a:xfrm>
            <a:off x="3024584" y="1823472"/>
            <a:ext cx="1270640" cy="629472"/>
          </a:xfrm>
          <a:prstGeom prst="rect">
            <a:avLst/>
          </a:prstGeom>
          <a:noFill/>
        </p:spPr>
        <p:txBody>
          <a:bodyPr wrap="none" lIns="0" tIns="0" rIns="0" bIns="0" rtlCol="0">
            <a:spAutoFit/>
          </a:bodyPr>
          <a:lstStyle/>
          <a:p>
            <a:pPr>
              <a:spcAft>
                <a:spcPts val="600"/>
              </a:spcAft>
            </a:pPr>
            <a:r>
              <a:rPr lang="en-US" sz="800" dirty="0" smtClean="0">
                <a:solidFill>
                  <a:srgbClr val="0091DA"/>
                </a:solidFill>
              </a:rPr>
              <a:t>More than</a:t>
            </a:r>
          </a:p>
          <a:p>
            <a:pP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minutes of </a:t>
            </a:r>
            <a:r>
              <a:rPr lang="en-US" sz="800" dirty="0">
                <a:solidFill>
                  <a:srgbClr val="0091DA"/>
                </a:solidFill>
              </a:rPr>
              <a:t>a</a:t>
            </a:r>
            <a:r>
              <a:rPr lang="en-US" sz="800" dirty="0" smtClean="0">
                <a:solidFill>
                  <a:srgbClr val="0091DA"/>
                </a:solidFill>
              </a:rPr>
              <a:t>udio </a:t>
            </a:r>
            <a:r>
              <a:rPr lang="en-US" sz="800" dirty="0">
                <a:solidFill>
                  <a:srgbClr val="0091DA"/>
                </a:solidFill>
              </a:rPr>
              <a:t>c</a:t>
            </a:r>
            <a:r>
              <a:rPr lang="en-US" sz="800" dirty="0" smtClean="0">
                <a:solidFill>
                  <a:srgbClr val="0091DA"/>
                </a:solidFill>
              </a:rPr>
              <a:t>hatting</a:t>
            </a:r>
            <a:r>
              <a:rPr lang="en-US" sz="800" dirty="0">
                <a:solidFill>
                  <a:srgbClr val="0091DA"/>
                </a:solidFill>
              </a:rPr>
              <a:t/>
            </a:r>
            <a:br>
              <a:rPr lang="en-US" sz="800" dirty="0">
                <a:solidFill>
                  <a:srgbClr val="0091DA"/>
                </a:solidFill>
              </a:rPr>
            </a:br>
            <a:r>
              <a:rPr lang="en-US" sz="800" dirty="0" smtClean="0">
                <a:solidFill>
                  <a:srgbClr val="0091DA"/>
                </a:solidFill>
              </a:rPr>
              <a:t>on WeChat</a:t>
            </a:r>
            <a:endParaRPr lang="en-US" sz="800" dirty="0">
              <a:solidFill>
                <a:srgbClr val="0091DA"/>
              </a:solidFill>
            </a:endParaRPr>
          </a:p>
        </p:txBody>
      </p:sp>
      <p:sp>
        <p:nvSpPr>
          <p:cNvPr id="86" name="Rectangle 85"/>
          <p:cNvSpPr/>
          <p:nvPr/>
        </p:nvSpPr>
        <p:spPr>
          <a:xfrm>
            <a:off x="2990687" y="1920246"/>
            <a:ext cx="921525" cy="306229"/>
          </a:xfrm>
          <a:prstGeom prst="rect">
            <a:avLst/>
          </a:prstGeom>
        </p:spPr>
        <p:txBody>
          <a:bodyPr wrap="none" lIns="0" tIns="0" rIns="0" bIns="0">
            <a:spAutoFit/>
          </a:bodyPr>
          <a:lstStyle/>
          <a:p>
            <a:r>
              <a:rPr lang="en-US" b="1" dirty="0">
                <a:solidFill>
                  <a:srgbClr val="0091DA"/>
                </a:solidFill>
              </a:rPr>
              <a:t>1</a:t>
            </a:r>
            <a:r>
              <a:rPr lang="en-US" b="1" dirty="0" smtClean="0">
                <a:solidFill>
                  <a:srgbClr val="0091DA"/>
                </a:solidFill>
              </a:rPr>
              <a:t>95,000</a:t>
            </a:r>
            <a:endParaRPr lang="en-US" sz="800" dirty="0">
              <a:solidFill>
                <a:srgbClr val="0091DA"/>
              </a:solidFill>
            </a:endParaRPr>
          </a:p>
        </p:txBody>
      </p:sp>
      <p:sp>
        <p:nvSpPr>
          <p:cNvPr id="88" name="TextBox 87"/>
          <p:cNvSpPr txBox="1"/>
          <p:nvPr/>
        </p:nvSpPr>
        <p:spPr>
          <a:xfrm>
            <a:off x="1253642" y="1191510"/>
            <a:ext cx="1077474" cy="629472"/>
          </a:xfrm>
          <a:prstGeom prst="rect">
            <a:avLst/>
          </a:prstGeom>
          <a:noFill/>
        </p:spPr>
        <p:txBody>
          <a:bodyPr wrap="none" lIns="0" tIns="0" rIns="0" bIns="0" rtlCol="0">
            <a:spAutoFit/>
          </a:bodyPr>
          <a:lstStyle/>
          <a:p>
            <a:pPr>
              <a:spcAft>
                <a:spcPts val="600"/>
              </a:spcAft>
            </a:pPr>
            <a:endParaRPr lang="en-US" sz="800" dirty="0" smtClean="0">
              <a:solidFill>
                <a:srgbClr val="6D2077"/>
              </a:solidFill>
            </a:endParaRPr>
          </a:p>
          <a:p>
            <a:pPr>
              <a:spcAft>
                <a:spcPts val="600"/>
              </a:spcAft>
            </a:pPr>
            <a:r>
              <a:rPr lang="en-US" sz="800" dirty="0" smtClean="0">
                <a:solidFill>
                  <a:srgbClr val="6D2077"/>
                </a:solidFill>
              </a:rPr>
              <a:t/>
            </a:r>
            <a:br>
              <a:rPr lang="en-US" sz="800" dirty="0" smtClean="0">
                <a:solidFill>
                  <a:srgbClr val="6D2077"/>
                </a:solidFill>
              </a:rPr>
            </a:br>
            <a:r>
              <a:rPr lang="en-US" sz="800" dirty="0" smtClean="0">
                <a:solidFill>
                  <a:srgbClr val="6D2077"/>
                </a:solidFill>
              </a:rPr>
              <a:t>messages processed</a:t>
            </a:r>
            <a:r>
              <a:rPr lang="en-US" sz="800" dirty="0">
                <a:solidFill>
                  <a:srgbClr val="6D2077"/>
                </a:solidFill>
              </a:rPr>
              <a:t/>
            </a:r>
            <a:br>
              <a:rPr lang="en-US" sz="800" dirty="0">
                <a:solidFill>
                  <a:srgbClr val="6D2077"/>
                </a:solidFill>
              </a:rPr>
            </a:br>
            <a:r>
              <a:rPr lang="en-US" sz="800" dirty="0" smtClean="0">
                <a:solidFill>
                  <a:srgbClr val="6D2077"/>
                </a:solidFill>
              </a:rPr>
              <a:t>on WhatsApp</a:t>
            </a:r>
          </a:p>
        </p:txBody>
      </p:sp>
      <p:sp>
        <p:nvSpPr>
          <p:cNvPr id="89" name="Rectangle 88"/>
          <p:cNvSpPr/>
          <p:nvPr/>
        </p:nvSpPr>
        <p:spPr>
          <a:xfrm>
            <a:off x="1254841" y="1267231"/>
            <a:ext cx="1275956" cy="306230"/>
          </a:xfrm>
          <a:prstGeom prst="rect">
            <a:avLst/>
          </a:prstGeom>
        </p:spPr>
        <p:txBody>
          <a:bodyPr wrap="none" lIns="0" tIns="0" rIns="0" bIns="0">
            <a:spAutoFit/>
          </a:bodyPr>
          <a:lstStyle/>
          <a:p>
            <a:r>
              <a:rPr lang="en-US" b="1" dirty="0" smtClean="0">
                <a:solidFill>
                  <a:srgbClr val="6D2077"/>
                </a:solidFill>
              </a:rPr>
              <a:t>44,000,000</a:t>
            </a:r>
            <a:endParaRPr lang="en-US" sz="800" dirty="0">
              <a:solidFill>
                <a:srgbClr val="6D2077"/>
              </a:solidFill>
            </a:endParaRPr>
          </a:p>
        </p:txBody>
      </p:sp>
      <p:sp>
        <p:nvSpPr>
          <p:cNvPr id="91" name="TextBox 90"/>
          <p:cNvSpPr txBox="1"/>
          <p:nvPr/>
        </p:nvSpPr>
        <p:spPr>
          <a:xfrm>
            <a:off x="1952548" y="1800188"/>
            <a:ext cx="526332" cy="629472"/>
          </a:xfrm>
          <a:prstGeom prst="rect">
            <a:avLst/>
          </a:prstGeom>
          <a:noFill/>
        </p:spPr>
        <p:txBody>
          <a:bodyPr wrap="none" lIns="0" tIns="0" rIns="0" bIns="0" rtlCol="0">
            <a:spAutoFit/>
          </a:bodyPr>
          <a:lstStyle/>
          <a:p>
            <a:pPr>
              <a:spcAft>
                <a:spcPts val="600"/>
              </a:spcAft>
            </a:pPr>
            <a:endParaRPr lang="en-US" sz="800" dirty="0" smtClean="0">
              <a:solidFill>
                <a:srgbClr val="6D2077"/>
              </a:solidFill>
            </a:endParaRPr>
          </a:p>
          <a:p>
            <a:pPr>
              <a:spcAft>
                <a:spcPts val="600"/>
              </a:spcAft>
            </a:pPr>
            <a:r>
              <a:rPr lang="en-US" sz="800" dirty="0" smtClean="0">
                <a:solidFill>
                  <a:srgbClr val="6D2077"/>
                </a:solidFill>
              </a:rPr>
              <a:t/>
            </a:r>
            <a:br>
              <a:rPr lang="en-US" sz="800" dirty="0" smtClean="0">
                <a:solidFill>
                  <a:srgbClr val="6D2077"/>
                </a:solidFill>
              </a:rPr>
            </a:br>
            <a:r>
              <a:rPr lang="en-US" sz="800" dirty="0" smtClean="0">
                <a:solidFill>
                  <a:srgbClr val="6D2077"/>
                </a:solidFill>
              </a:rPr>
              <a:t>photos on</a:t>
            </a:r>
            <a:br>
              <a:rPr lang="en-US" sz="800" dirty="0" smtClean="0">
                <a:solidFill>
                  <a:srgbClr val="6D2077"/>
                </a:solidFill>
              </a:rPr>
            </a:br>
            <a:r>
              <a:rPr lang="en-US" sz="800" dirty="0" smtClean="0">
                <a:solidFill>
                  <a:srgbClr val="6D2077"/>
                </a:solidFill>
              </a:rPr>
              <a:t>WhatsApp</a:t>
            </a:r>
            <a:endParaRPr lang="en-US" sz="900" b="1" dirty="0">
              <a:solidFill>
                <a:srgbClr val="6D2077"/>
              </a:solidFill>
            </a:endParaRPr>
          </a:p>
        </p:txBody>
      </p:sp>
      <p:sp>
        <p:nvSpPr>
          <p:cNvPr id="92" name="Rectangle 91"/>
          <p:cNvSpPr/>
          <p:nvPr/>
        </p:nvSpPr>
        <p:spPr>
          <a:xfrm>
            <a:off x="1952548" y="1868889"/>
            <a:ext cx="921525" cy="306230"/>
          </a:xfrm>
          <a:prstGeom prst="rect">
            <a:avLst/>
          </a:prstGeom>
        </p:spPr>
        <p:txBody>
          <a:bodyPr wrap="none" lIns="0" tIns="0" rIns="0" bIns="0">
            <a:spAutoFit/>
          </a:bodyPr>
          <a:lstStyle/>
          <a:p>
            <a:r>
              <a:rPr lang="en-US" b="1" dirty="0" smtClean="0">
                <a:solidFill>
                  <a:srgbClr val="6D2077"/>
                </a:solidFill>
              </a:rPr>
              <a:t>486,000</a:t>
            </a:r>
            <a:endParaRPr lang="en-US" sz="800" dirty="0">
              <a:solidFill>
                <a:srgbClr val="6D2077"/>
              </a:solidFill>
            </a:endParaRPr>
          </a:p>
        </p:txBody>
      </p:sp>
      <p:sp>
        <p:nvSpPr>
          <p:cNvPr id="94" name="TextBox 93"/>
          <p:cNvSpPr txBox="1"/>
          <p:nvPr/>
        </p:nvSpPr>
        <p:spPr>
          <a:xfrm>
            <a:off x="2404426" y="2407677"/>
            <a:ext cx="843548" cy="765573"/>
          </a:xfrm>
          <a:prstGeom prst="rect">
            <a:avLst/>
          </a:prstGeom>
          <a:noFill/>
        </p:spPr>
        <p:txBody>
          <a:bodyPr wrap="none" lIns="0" tIns="0" rIns="0" bIns="0" rtlCol="0">
            <a:spAutoFit/>
          </a:bodyPr>
          <a:lstStyle/>
          <a:p>
            <a:pPr>
              <a:spcAft>
                <a:spcPts val="600"/>
              </a:spcAft>
            </a:pPr>
            <a:endParaRPr lang="en-US" sz="800" dirty="0" smtClean="0">
              <a:solidFill>
                <a:srgbClr val="0091DA"/>
              </a:solidFill>
            </a:endParaRPr>
          </a:p>
          <a:p>
            <a:pP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video messages</a:t>
            </a:r>
            <a:br>
              <a:rPr lang="en-US" sz="800" dirty="0" smtClean="0">
                <a:solidFill>
                  <a:srgbClr val="0091DA"/>
                </a:solidFill>
              </a:rPr>
            </a:br>
            <a:r>
              <a:rPr lang="en-US" sz="800" dirty="0" smtClean="0">
                <a:solidFill>
                  <a:srgbClr val="0091DA"/>
                </a:solidFill>
              </a:rPr>
              <a:t>shared on</a:t>
            </a:r>
            <a:r>
              <a:rPr lang="en-US" sz="800" dirty="0">
                <a:solidFill>
                  <a:srgbClr val="0091DA"/>
                </a:solidFill>
              </a:rPr>
              <a:t/>
            </a:r>
            <a:br>
              <a:rPr lang="en-US" sz="800" dirty="0">
                <a:solidFill>
                  <a:srgbClr val="0091DA"/>
                </a:solidFill>
              </a:rPr>
            </a:br>
            <a:r>
              <a:rPr lang="en-US" sz="800" dirty="0" smtClean="0">
                <a:solidFill>
                  <a:srgbClr val="0091DA"/>
                </a:solidFill>
              </a:rPr>
              <a:t>WhatsApp</a:t>
            </a:r>
            <a:endParaRPr lang="en-US" sz="800" dirty="0">
              <a:solidFill>
                <a:srgbClr val="0091DA"/>
              </a:solidFill>
            </a:endParaRPr>
          </a:p>
        </p:txBody>
      </p:sp>
      <p:sp>
        <p:nvSpPr>
          <p:cNvPr id="95" name="Rectangle 94"/>
          <p:cNvSpPr/>
          <p:nvPr/>
        </p:nvSpPr>
        <p:spPr>
          <a:xfrm>
            <a:off x="2370524" y="2504452"/>
            <a:ext cx="779751" cy="306229"/>
          </a:xfrm>
          <a:prstGeom prst="rect">
            <a:avLst/>
          </a:prstGeom>
        </p:spPr>
        <p:txBody>
          <a:bodyPr wrap="none" lIns="0" tIns="0" rIns="0" bIns="0">
            <a:spAutoFit/>
          </a:bodyPr>
          <a:lstStyle/>
          <a:p>
            <a:r>
              <a:rPr lang="en-US" b="1" dirty="0" smtClean="0">
                <a:solidFill>
                  <a:srgbClr val="0091DA"/>
                </a:solidFill>
              </a:rPr>
              <a:t>70,000</a:t>
            </a:r>
            <a:endParaRPr lang="en-US" sz="800" dirty="0">
              <a:solidFill>
                <a:srgbClr val="0091DA"/>
              </a:solidFill>
            </a:endParaRPr>
          </a:p>
        </p:txBody>
      </p:sp>
      <p:sp>
        <p:nvSpPr>
          <p:cNvPr id="97" name="TextBox 96"/>
          <p:cNvSpPr txBox="1"/>
          <p:nvPr/>
        </p:nvSpPr>
        <p:spPr>
          <a:xfrm>
            <a:off x="1180624" y="1865133"/>
            <a:ext cx="763802" cy="629472"/>
          </a:xfrm>
          <a:prstGeom prst="rect">
            <a:avLst/>
          </a:prstGeom>
          <a:noFill/>
        </p:spPr>
        <p:txBody>
          <a:bodyPr wrap="none" lIns="0" tIns="0" rIns="0" bIns="0" rtlCol="0">
            <a:spAutoFit/>
          </a:bodyPr>
          <a:lstStyle/>
          <a:p>
            <a:pPr>
              <a:spcAft>
                <a:spcPts val="600"/>
              </a:spcAft>
            </a:pPr>
            <a:endParaRPr lang="en-US" sz="800" dirty="0" smtClean="0">
              <a:solidFill>
                <a:srgbClr val="0091DA"/>
              </a:solidFill>
            </a:endParaRPr>
          </a:p>
          <a:p>
            <a:pPr>
              <a:spcAft>
                <a:spcPts val="600"/>
              </a:spcAft>
            </a:pPr>
            <a:r>
              <a:rPr lang="en-US" sz="800" dirty="0" smtClean="0">
                <a:solidFill>
                  <a:srgbClr val="0091DA"/>
                </a:solidFill>
              </a:rPr>
              <a:t/>
            </a:r>
            <a:br>
              <a:rPr lang="en-US" sz="800" dirty="0" smtClean="0">
                <a:solidFill>
                  <a:srgbClr val="0091DA"/>
                </a:solidFill>
              </a:rPr>
            </a:br>
            <a:r>
              <a:rPr lang="en-US" sz="800" dirty="0" smtClean="0">
                <a:solidFill>
                  <a:srgbClr val="0091DA"/>
                </a:solidFill>
              </a:rPr>
              <a:t>new reviews </a:t>
            </a:r>
            <a:br>
              <a:rPr lang="en-US" sz="800" dirty="0" smtClean="0">
                <a:solidFill>
                  <a:srgbClr val="0091DA"/>
                </a:solidFill>
              </a:rPr>
            </a:br>
            <a:r>
              <a:rPr lang="en-US" sz="800" dirty="0" smtClean="0">
                <a:solidFill>
                  <a:srgbClr val="0091DA"/>
                </a:solidFill>
              </a:rPr>
              <a:t>posted on Yelp</a:t>
            </a:r>
            <a:endParaRPr lang="en-US" sz="800" dirty="0">
              <a:solidFill>
                <a:srgbClr val="0091DA"/>
              </a:solidFill>
            </a:endParaRPr>
          </a:p>
        </p:txBody>
      </p:sp>
      <p:sp>
        <p:nvSpPr>
          <p:cNvPr id="98" name="Rectangle 97"/>
          <p:cNvSpPr/>
          <p:nvPr/>
        </p:nvSpPr>
        <p:spPr>
          <a:xfrm>
            <a:off x="1181822" y="1923023"/>
            <a:ext cx="283545" cy="306230"/>
          </a:xfrm>
          <a:prstGeom prst="rect">
            <a:avLst/>
          </a:prstGeom>
        </p:spPr>
        <p:txBody>
          <a:bodyPr wrap="none" lIns="0" tIns="0" rIns="0" bIns="0">
            <a:spAutoFit/>
          </a:bodyPr>
          <a:lstStyle/>
          <a:p>
            <a:r>
              <a:rPr lang="en-US" b="1" dirty="0" smtClean="0">
                <a:solidFill>
                  <a:srgbClr val="0091DA"/>
                </a:solidFill>
              </a:rPr>
              <a:t>26</a:t>
            </a:r>
            <a:endParaRPr lang="en-US" sz="800" dirty="0">
              <a:solidFill>
                <a:srgbClr val="0091DA"/>
              </a:solidFill>
            </a:endParaRPr>
          </a:p>
        </p:txBody>
      </p:sp>
      <p:sp>
        <p:nvSpPr>
          <p:cNvPr id="100" name="TextBox 99"/>
          <p:cNvSpPr txBox="1"/>
          <p:nvPr/>
        </p:nvSpPr>
        <p:spPr>
          <a:xfrm>
            <a:off x="1253642" y="2478577"/>
            <a:ext cx="999499" cy="629472"/>
          </a:xfrm>
          <a:prstGeom prst="rect">
            <a:avLst/>
          </a:prstGeom>
          <a:noFill/>
        </p:spPr>
        <p:txBody>
          <a:bodyPr wrap="none" lIns="0" tIns="0" rIns="0" bIns="0" rtlCol="0">
            <a:spAutoFit/>
          </a:bodyPr>
          <a:lstStyle/>
          <a:p>
            <a:pPr>
              <a:spcAft>
                <a:spcPts val="600"/>
              </a:spcAft>
            </a:pPr>
            <a:endParaRPr lang="en-US" sz="800" dirty="0" smtClean="0">
              <a:solidFill>
                <a:srgbClr val="005EB8"/>
              </a:solidFill>
            </a:endParaRPr>
          </a:p>
          <a:p>
            <a:pPr>
              <a:spcAft>
                <a:spcPts val="600"/>
              </a:spcAft>
            </a:pPr>
            <a:r>
              <a:rPr lang="en-US" sz="800" dirty="0" smtClean="0">
                <a:solidFill>
                  <a:srgbClr val="005EB8"/>
                </a:solidFill>
              </a:rPr>
              <a:t/>
            </a:r>
            <a:br>
              <a:rPr lang="en-US" sz="800" dirty="0" smtClean="0">
                <a:solidFill>
                  <a:srgbClr val="005EB8"/>
                </a:solidFill>
              </a:rPr>
            </a:br>
            <a:r>
              <a:rPr lang="en-US" sz="800" dirty="0" smtClean="0">
                <a:solidFill>
                  <a:srgbClr val="005EB8"/>
                </a:solidFill>
              </a:rPr>
              <a:t>New accounts </a:t>
            </a:r>
            <a:br>
              <a:rPr lang="en-US" sz="800" dirty="0" smtClean="0">
                <a:solidFill>
                  <a:srgbClr val="005EB8"/>
                </a:solidFill>
              </a:rPr>
            </a:br>
            <a:r>
              <a:rPr lang="en-US" sz="800" dirty="0" smtClean="0">
                <a:solidFill>
                  <a:srgbClr val="005EB8"/>
                </a:solidFill>
              </a:rPr>
              <a:t>opened on LinkedIn</a:t>
            </a:r>
            <a:endParaRPr lang="en-US" sz="800" dirty="0">
              <a:solidFill>
                <a:srgbClr val="005EB8"/>
              </a:solidFill>
            </a:endParaRPr>
          </a:p>
        </p:txBody>
      </p:sp>
      <p:sp>
        <p:nvSpPr>
          <p:cNvPr id="101" name="Rectangle 100"/>
          <p:cNvSpPr/>
          <p:nvPr/>
        </p:nvSpPr>
        <p:spPr>
          <a:xfrm>
            <a:off x="1219745" y="2575353"/>
            <a:ext cx="425318" cy="306229"/>
          </a:xfrm>
          <a:prstGeom prst="rect">
            <a:avLst/>
          </a:prstGeom>
        </p:spPr>
        <p:txBody>
          <a:bodyPr wrap="none" lIns="0" tIns="0" rIns="0" bIns="0">
            <a:spAutoFit/>
          </a:bodyPr>
          <a:lstStyle/>
          <a:p>
            <a:r>
              <a:rPr lang="en-US" b="1" dirty="0" smtClean="0">
                <a:solidFill>
                  <a:srgbClr val="005EB8"/>
                </a:solidFill>
              </a:rPr>
              <a:t>120</a:t>
            </a:r>
            <a:endParaRPr lang="en-US" sz="800" dirty="0">
              <a:solidFill>
                <a:srgbClr val="005EB8"/>
              </a:solidFill>
            </a:endParaRPr>
          </a:p>
        </p:txBody>
      </p:sp>
      <p:cxnSp>
        <p:nvCxnSpPr>
          <p:cNvPr id="112" name="Straight Connector 111"/>
          <p:cNvCxnSpPr/>
          <p:nvPr/>
        </p:nvCxnSpPr>
        <p:spPr>
          <a:xfrm>
            <a:off x="3281670" y="2558854"/>
            <a:ext cx="0" cy="62790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872839" y="1262685"/>
            <a:ext cx="4638731" cy="3444681"/>
            <a:chOff x="1694130" y="1262685"/>
            <a:chExt cx="4638731" cy="3444681"/>
          </a:xfrm>
        </p:grpSpPr>
        <p:cxnSp>
          <p:nvCxnSpPr>
            <p:cNvPr id="10" name="Straight Connector 9"/>
            <p:cNvCxnSpPr/>
            <p:nvPr/>
          </p:nvCxnSpPr>
          <p:spPr>
            <a:xfrm>
              <a:off x="4221329" y="1930128"/>
              <a:ext cx="0" cy="60635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956192" y="3948834"/>
              <a:ext cx="6791" cy="60780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498549" y="3396510"/>
              <a:ext cx="0" cy="75281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101198" y="2536481"/>
              <a:ext cx="0" cy="57021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87395" y="1262685"/>
              <a:ext cx="0" cy="59607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53623" y="1831445"/>
              <a:ext cx="0" cy="62790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94130" y="1894614"/>
              <a:ext cx="0" cy="40435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135096" y="2560829"/>
              <a:ext cx="0" cy="60653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58001" y="3239581"/>
              <a:ext cx="0" cy="60653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170899" y="2657567"/>
              <a:ext cx="0" cy="6414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280072" y="2545084"/>
              <a:ext cx="0" cy="60653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956866" y="1289495"/>
              <a:ext cx="0" cy="52361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840411" y="4345689"/>
              <a:ext cx="1" cy="36167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332861" y="3167364"/>
              <a:ext cx="0" cy="59080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5" name="Rectangle 164"/>
          <p:cNvSpPr/>
          <p:nvPr/>
        </p:nvSpPr>
        <p:spPr>
          <a:xfrm>
            <a:off x="872020" y="5718902"/>
            <a:ext cx="1105223" cy="415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800" dirty="0" smtClean="0">
                <a:solidFill>
                  <a:schemeClr val="tx2"/>
                </a:solidFill>
              </a:rPr>
              <a:t>* Source: </a:t>
            </a:r>
            <a:r>
              <a:rPr lang="en-US" sz="800" i="1" dirty="0" smtClean="0">
                <a:solidFill>
                  <a:schemeClr val="tx2"/>
                </a:solidFill>
              </a:rPr>
              <a:t>Go-Global</a:t>
            </a:r>
          </a:p>
        </p:txBody>
      </p:sp>
      <p:grpSp>
        <p:nvGrpSpPr>
          <p:cNvPr id="96" name="Group 95"/>
          <p:cNvGrpSpPr/>
          <p:nvPr/>
        </p:nvGrpSpPr>
        <p:grpSpPr>
          <a:xfrm>
            <a:off x="4138439" y="4872762"/>
            <a:ext cx="769864" cy="739911"/>
            <a:chOff x="5751252" y="4642062"/>
            <a:chExt cx="769864" cy="739911"/>
          </a:xfrm>
        </p:grpSpPr>
        <p:sp>
          <p:nvSpPr>
            <p:cNvPr id="99" name="Oval Callout 98"/>
            <p:cNvSpPr/>
            <p:nvPr/>
          </p:nvSpPr>
          <p:spPr>
            <a:xfrm>
              <a:off x="5751252" y="4642062"/>
              <a:ext cx="769864" cy="739911"/>
            </a:xfrm>
            <a:prstGeom prst="wedgeEllipseCallou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14" name="TextBox 113"/>
            <p:cNvSpPr txBox="1"/>
            <p:nvPr/>
          </p:nvSpPr>
          <p:spPr>
            <a:xfrm>
              <a:off x="5960814" y="4697065"/>
              <a:ext cx="421719" cy="517065"/>
            </a:xfrm>
            <a:prstGeom prst="rect">
              <a:avLst/>
            </a:prstGeom>
            <a:noFill/>
          </p:spPr>
          <p:txBody>
            <a:bodyPr wrap="none" lIns="0" tIns="0" rIns="0" bIns="0" rtlCol="0">
              <a:spAutoFit/>
            </a:bodyPr>
            <a:lstStyle/>
            <a:p>
              <a:pPr>
                <a:lnSpc>
                  <a:spcPct val="70000"/>
                </a:lnSpc>
                <a:spcAft>
                  <a:spcPts val="600"/>
                </a:spcAft>
              </a:pPr>
              <a:r>
                <a:rPr lang="en-US" sz="4800" dirty="0">
                  <a:solidFill>
                    <a:schemeClr val="bg1"/>
                  </a:solidFill>
                  <a:latin typeface="+mj-lt"/>
                </a:rPr>
                <a:t>60</a:t>
              </a:r>
              <a:endParaRPr lang="en-US" sz="4800" b="1" dirty="0">
                <a:solidFill>
                  <a:schemeClr val="bg1"/>
                </a:solidFill>
                <a:latin typeface="+mj-lt"/>
              </a:endParaRPr>
            </a:p>
          </p:txBody>
        </p:sp>
        <p:sp>
          <p:nvSpPr>
            <p:cNvPr id="115" name="TextBox 114"/>
            <p:cNvSpPr txBox="1"/>
            <p:nvPr/>
          </p:nvSpPr>
          <p:spPr>
            <a:xfrm>
              <a:off x="5851733" y="5119313"/>
              <a:ext cx="517770" cy="153888"/>
            </a:xfrm>
            <a:prstGeom prst="rect">
              <a:avLst/>
            </a:prstGeom>
            <a:noFill/>
          </p:spPr>
          <p:txBody>
            <a:bodyPr wrap="none" lIns="0" tIns="0" rIns="0" bIns="0" rtlCol="0">
              <a:spAutoFit/>
            </a:bodyPr>
            <a:lstStyle/>
            <a:p>
              <a:pPr>
                <a:spcAft>
                  <a:spcPts val="600"/>
                </a:spcAft>
              </a:pPr>
              <a:r>
                <a:rPr lang="en-US" sz="1000" b="1" dirty="0">
                  <a:solidFill>
                    <a:schemeClr val="bg1"/>
                  </a:solidFill>
                </a:rPr>
                <a:t>seconds</a:t>
              </a:r>
            </a:p>
          </p:txBody>
        </p:sp>
        <p:sp>
          <p:nvSpPr>
            <p:cNvPr id="116" name="TextBox 115"/>
            <p:cNvSpPr txBox="1"/>
            <p:nvPr/>
          </p:nvSpPr>
          <p:spPr>
            <a:xfrm>
              <a:off x="5836945" y="4979071"/>
              <a:ext cx="149080" cy="153888"/>
            </a:xfrm>
            <a:prstGeom prst="rect">
              <a:avLst/>
            </a:prstGeom>
            <a:noFill/>
          </p:spPr>
          <p:txBody>
            <a:bodyPr wrap="none" lIns="0" tIns="0" rIns="0" bIns="0" rtlCol="0">
              <a:spAutoFit/>
            </a:bodyPr>
            <a:lstStyle/>
            <a:p>
              <a:pPr>
                <a:spcAft>
                  <a:spcPts val="600"/>
                </a:spcAft>
              </a:pPr>
              <a:r>
                <a:rPr lang="en-US" sz="1000" b="1" dirty="0">
                  <a:solidFill>
                    <a:schemeClr val="bg1"/>
                  </a:solidFill>
                </a:rPr>
                <a:t>In </a:t>
              </a:r>
            </a:p>
          </p:txBody>
        </p:sp>
      </p:grpSp>
      <p:sp>
        <p:nvSpPr>
          <p:cNvPr id="117" name="Rectangle 116"/>
          <p:cNvSpPr/>
          <p:nvPr/>
        </p:nvSpPr>
        <p:spPr>
          <a:xfrm>
            <a:off x="8789589" y="1348756"/>
            <a:ext cx="1698467" cy="45860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18" name="TextBox 117"/>
          <p:cNvSpPr txBox="1"/>
          <p:nvPr/>
        </p:nvSpPr>
        <p:spPr>
          <a:xfrm>
            <a:off x="8905672" y="1081996"/>
            <a:ext cx="1443891" cy="315031"/>
          </a:xfrm>
          <a:prstGeom prst="rect">
            <a:avLst/>
          </a:prstGeom>
          <a:noFill/>
        </p:spPr>
        <p:txBody>
          <a:bodyPr wrap="none" lIns="0" tIns="0" rIns="0" bIns="0" rtlCol="0">
            <a:spAutoFit/>
          </a:bodyPr>
          <a:lstStyle/>
          <a:p>
            <a:pPr algn="ctr"/>
            <a:r>
              <a:rPr lang="en-US" sz="1600" b="1" i="1" dirty="0">
                <a:solidFill>
                  <a:schemeClr val="tx2"/>
                </a:solidFill>
              </a:rPr>
              <a:t>The answer</a:t>
            </a:r>
            <a:endParaRPr lang="en-US" sz="1600" dirty="0">
              <a:solidFill>
                <a:schemeClr val="tx2"/>
              </a:solidFill>
            </a:endParaRPr>
          </a:p>
        </p:txBody>
      </p:sp>
      <p:sp>
        <p:nvSpPr>
          <p:cNvPr id="119" name="TextBox 118"/>
          <p:cNvSpPr txBox="1"/>
          <p:nvPr/>
        </p:nvSpPr>
        <p:spPr>
          <a:xfrm>
            <a:off x="9253016" y="2124085"/>
            <a:ext cx="732573" cy="153888"/>
          </a:xfrm>
          <a:prstGeom prst="rect">
            <a:avLst/>
          </a:prstGeom>
          <a:noFill/>
        </p:spPr>
        <p:txBody>
          <a:bodyPr wrap="none" lIns="0" tIns="0" rIns="0" bIns="0" rtlCol="0" anchor="b">
            <a:spAutoFit/>
          </a:bodyPr>
          <a:lstStyle/>
          <a:p>
            <a:pPr algn="ctr"/>
            <a:r>
              <a:rPr lang="en-US" sz="1000" b="1" dirty="0">
                <a:solidFill>
                  <a:schemeClr val="tx2"/>
                </a:solidFill>
              </a:rPr>
              <a:t>Digital tools</a:t>
            </a:r>
            <a:endParaRPr lang="en-US" sz="1000" dirty="0">
              <a:solidFill>
                <a:schemeClr val="tx2"/>
              </a:solidFill>
            </a:endParaRPr>
          </a:p>
        </p:txBody>
      </p:sp>
      <p:sp>
        <p:nvSpPr>
          <p:cNvPr id="120" name="TextBox 119"/>
          <p:cNvSpPr txBox="1"/>
          <p:nvPr/>
        </p:nvSpPr>
        <p:spPr>
          <a:xfrm>
            <a:off x="9262634" y="3004792"/>
            <a:ext cx="713337" cy="153888"/>
          </a:xfrm>
          <a:prstGeom prst="rect">
            <a:avLst/>
          </a:prstGeom>
          <a:noFill/>
        </p:spPr>
        <p:txBody>
          <a:bodyPr wrap="none" lIns="0" tIns="0" rIns="0" bIns="0" rtlCol="0" anchor="b">
            <a:spAutoFit/>
          </a:bodyPr>
          <a:lstStyle/>
          <a:p>
            <a:pPr algn="ctr"/>
            <a:r>
              <a:rPr lang="en-US" sz="1000" b="1" dirty="0">
                <a:solidFill>
                  <a:schemeClr val="tx2"/>
                </a:solidFill>
              </a:rPr>
              <a:t>Automation</a:t>
            </a:r>
            <a:endParaRPr lang="en-US" sz="1000" dirty="0">
              <a:solidFill>
                <a:schemeClr val="tx2"/>
              </a:solidFill>
            </a:endParaRPr>
          </a:p>
        </p:txBody>
      </p:sp>
      <p:grpSp>
        <p:nvGrpSpPr>
          <p:cNvPr id="122" name="Group 121"/>
          <p:cNvGrpSpPr/>
          <p:nvPr/>
        </p:nvGrpSpPr>
        <p:grpSpPr>
          <a:xfrm flipH="1">
            <a:off x="9257466" y="3257521"/>
            <a:ext cx="723673" cy="500728"/>
            <a:chOff x="11291042" y="2425633"/>
            <a:chExt cx="2200275" cy="1341437"/>
          </a:xfrm>
          <a:solidFill>
            <a:schemeClr val="accent2"/>
          </a:solidFill>
        </p:grpSpPr>
        <p:sp>
          <p:nvSpPr>
            <p:cNvPr id="124" name="Freeform 865"/>
            <p:cNvSpPr>
              <a:spLocks noEditPoints="1"/>
            </p:cNvSpPr>
            <p:nvPr/>
          </p:nvSpPr>
          <p:spPr bwMode="auto">
            <a:xfrm>
              <a:off x="12180042" y="3022533"/>
              <a:ext cx="1311275" cy="744537"/>
            </a:xfrm>
            <a:custGeom>
              <a:avLst/>
              <a:gdLst>
                <a:gd name="T0" fmla="*/ 411 w 430"/>
                <a:gd name="T1" fmla="*/ 149 h 244"/>
                <a:gd name="T2" fmla="*/ 404 w 430"/>
                <a:gd name="T3" fmla="*/ 144 h 244"/>
                <a:gd name="T4" fmla="*/ 375 w 430"/>
                <a:gd name="T5" fmla="*/ 123 h 244"/>
                <a:gd name="T6" fmla="*/ 242 w 430"/>
                <a:gd name="T7" fmla="*/ 24 h 244"/>
                <a:gd name="T8" fmla="*/ 224 w 430"/>
                <a:gd name="T9" fmla="*/ 11 h 244"/>
                <a:gd name="T10" fmla="*/ 221 w 430"/>
                <a:gd name="T11" fmla="*/ 9 h 244"/>
                <a:gd name="T12" fmla="*/ 191 w 430"/>
                <a:gd name="T13" fmla="*/ 0 h 244"/>
                <a:gd name="T14" fmla="*/ 151 w 430"/>
                <a:gd name="T15" fmla="*/ 18 h 244"/>
                <a:gd name="T16" fmla="*/ 18 w 430"/>
                <a:gd name="T17" fmla="*/ 150 h 244"/>
                <a:gd name="T18" fmla="*/ 18 w 430"/>
                <a:gd name="T19" fmla="*/ 150 h 244"/>
                <a:gd name="T20" fmla="*/ 14 w 430"/>
                <a:gd name="T21" fmla="*/ 154 h 244"/>
                <a:gd name="T22" fmla="*/ 14 w 430"/>
                <a:gd name="T23" fmla="*/ 154 h 244"/>
                <a:gd name="T24" fmla="*/ 0 w 430"/>
                <a:gd name="T25" fmla="*/ 190 h 244"/>
                <a:gd name="T26" fmla="*/ 54 w 430"/>
                <a:gd name="T27" fmla="*/ 244 h 244"/>
                <a:gd name="T28" fmla="*/ 59 w 430"/>
                <a:gd name="T29" fmla="*/ 244 h 244"/>
                <a:gd name="T30" fmla="*/ 376 w 430"/>
                <a:gd name="T31" fmla="*/ 244 h 244"/>
                <a:gd name="T32" fmla="*/ 430 w 430"/>
                <a:gd name="T33" fmla="*/ 190 h 244"/>
                <a:gd name="T34" fmla="*/ 411 w 430"/>
                <a:gd name="T35" fmla="*/ 149 h 244"/>
                <a:gd name="T36" fmla="*/ 376 w 430"/>
                <a:gd name="T37" fmla="*/ 229 h 244"/>
                <a:gd name="T38" fmla="*/ 58 w 430"/>
                <a:gd name="T39" fmla="*/ 229 h 244"/>
                <a:gd name="T40" fmla="*/ 58 w 430"/>
                <a:gd name="T41" fmla="*/ 229 h 244"/>
                <a:gd name="T42" fmla="*/ 54 w 430"/>
                <a:gd name="T43" fmla="*/ 229 h 244"/>
                <a:gd name="T44" fmla="*/ 15 w 430"/>
                <a:gd name="T45" fmla="*/ 190 h 244"/>
                <a:gd name="T46" fmla="*/ 25 w 430"/>
                <a:gd name="T47" fmla="*/ 164 h 244"/>
                <a:gd name="T48" fmla="*/ 28 w 430"/>
                <a:gd name="T49" fmla="*/ 161 h 244"/>
                <a:gd name="T50" fmla="*/ 29 w 430"/>
                <a:gd name="T51" fmla="*/ 161 h 244"/>
                <a:gd name="T52" fmla="*/ 162 w 430"/>
                <a:gd name="T53" fmla="*/ 28 h 244"/>
                <a:gd name="T54" fmla="*/ 162 w 430"/>
                <a:gd name="T55" fmla="*/ 28 h 244"/>
                <a:gd name="T56" fmla="*/ 191 w 430"/>
                <a:gd name="T57" fmla="*/ 15 h 244"/>
                <a:gd name="T58" fmla="*/ 213 w 430"/>
                <a:gd name="T59" fmla="*/ 22 h 244"/>
                <a:gd name="T60" fmla="*/ 233 w 430"/>
                <a:gd name="T61" fmla="*/ 37 h 244"/>
                <a:gd name="T62" fmla="*/ 366 w 430"/>
                <a:gd name="T63" fmla="*/ 135 h 244"/>
                <a:gd name="T64" fmla="*/ 401 w 430"/>
                <a:gd name="T65" fmla="*/ 161 h 244"/>
                <a:gd name="T66" fmla="*/ 415 w 430"/>
                <a:gd name="T67" fmla="*/ 190 h 244"/>
                <a:gd name="T68" fmla="*/ 376 w 430"/>
                <a:gd name="T69" fmla="*/ 22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244">
                  <a:moveTo>
                    <a:pt x="411" y="149"/>
                  </a:moveTo>
                  <a:cubicBezTo>
                    <a:pt x="404" y="144"/>
                    <a:pt x="404" y="144"/>
                    <a:pt x="404" y="144"/>
                  </a:cubicBezTo>
                  <a:cubicBezTo>
                    <a:pt x="375" y="123"/>
                    <a:pt x="375" y="123"/>
                    <a:pt x="375" y="123"/>
                  </a:cubicBezTo>
                  <a:cubicBezTo>
                    <a:pt x="242" y="24"/>
                    <a:pt x="242" y="24"/>
                    <a:pt x="242" y="24"/>
                  </a:cubicBezTo>
                  <a:cubicBezTo>
                    <a:pt x="224" y="11"/>
                    <a:pt x="224" y="11"/>
                    <a:pt x="224" y="11"/>
                  </a:cubicBezTo>
                  <a:cubicBezTo>
                    <a:pt x="221" y="9"/>
                    <a:pt x="221" y="9"/>
                    <a:pt x="221" y="9"/>
                  </a:cubicBezTo>
                  <a:cubicBezTo>
                    <a:pt x="213" y="3"/>
                    <a:pt x="202" y="0"/>
                    <a:pt x="191" y="0"/>
                  </a:cubicBezTo>
                  <a:cubicBezTo>
                    <a:pt x="175" y="0"/>
                    <a:pt x="160" y="7"/>
                    <a:pt x="151" y="18"/>
                  </a:cubicBezTo>
                  <a:cubicBezTo>
                    <a:pt x="18" y="150"/>
                    <a:pt x="18" y="150"/>
                    <a:pt x="18" y="150"/>
                  </a:cubicBezTo>
                  <a:cubicBezTo>
                    <a:pt x="18" y="150"/>
                    <a:pt x="18" y="150"/>
                    <a:pt x="18" y="150"/>
                  </a:cubicBezTo>
                  <a:cubicBezTo>
                    <a:pt x="14" y="154"/>
                    <a:pt x="14" y="154"/>
                    <a:pt x="14" y="154"/>
                  </a:cubicBezTo>
                  <a:cubicBezTo>
                    <a:pt x="14" y="154"/>
                    <a:pt x="14" y="154"/>
                    <a:pt x="14" y="154"/>
                  </a:cubicBezTo>
                  <a:cubicBezTo>
                    <a:pt x="6" y="164"/>
                    <a:pt x="0" y="176"/>
                    <a:pt x="0" y="190"/>
                  </a:cubicBezTo>
                  <a:cubicBezTo>
                    <a:pt x="0" y="220"/>
                    <a:pt x="24" y="244"/>
                    <a:pt x="54" y="244"/>
                  </a:cubicBezTo>
                  <a:cubicBezTo>
                    <a:pt x="56" y="244"/>
                    <a:pt x="57" y="244"/>
                    <a:pt x="59" y="244"/>
                  </a:cubicBezTo>
                  <a:cubicBezTo>
                    <a:pt x="376" y="244"/>
                    <a:pt x="376" y="244"/>
                    <a:pt x="376" y="244"/>
                  </a:cubicBezTo>
                  <a:cubicBezTo>
                    <a:pt x="406" y="244"/>
                    <a:pt x="430" y="220"/>
                    <a:pt x="430" y="190"/>
                  </a:cubicBezTo>
                  <a:cubicBezTo>
                    <a:pt x="430" y="173"/>
                    <a:pt x="422" y="159"/>
                    <a:pt x="411" y="149"/>
                  </a:cubicBezTo>
                  <a:moveTo>
                    <a:pt x="376" y="229"/>
                  </a:moveTo>
                  <a:cubicBezTo>
                    <a:pt x="58" y="229"/>
                    <a:pt x="58" y="229"/>
                    <a:pt x="58" y="229"/>
                  </a:cubicBezTo>
                  <a:cubicBezTo>
                    <a:pt x="58" y="229"/>
                    <a:pt x="58" y="229"/>
                    <a:pt x="58" y="229"/>
                  </a:cubicBezTo>
                  <a:cubicBezTo>
                    <a:pt x="56" y="229"/>
                    <a:pt x="55" y="229"/>
                    <a:pt x="54" y="229"/>
                  </a:cubicBezTo>
                  <a:cubicBezTo>
                    <a:pt x="33" y="229"/>
                    <a:pt x="15" y="211"/>
                    <a:pt x="15" y="190"/>
                  </a:cubicBezTo>
                  <a:cubicBezTo>
                    <a:pt x="15" y="181"/>
                    <a:pt x="19" y="171"/>
                    <a:pt x="25" y="164"/>
                  </a:cubicBezTo>
                  <a:cubicBezTo>
                    <a:pt x="28" y="161"/>
                    <a:pt x="28" y="161"/>
                    <a:pt x="28" y="161"/>
                  </a:cubicBezTo>
                  <a:cubicBezTo>
                    <a:pt x="29" y="161"/>
                    <a:pt x="29" y="161"/>
                    <a:pt x="29" y="161"/>
                  </a:cubicBezTo>
                  <a:cubicBezTo>
                    <a:pt x="162" y="28"/>
                    <a:pt x="162" y="28"/>
                    <a:pt x="162" y="28"/>
                  </a:cubicBezTo>
                  <a:cubicBezTo>
                    <a:pt x="162" y="28"/>
                    <a:pt x="162" y="28"/>
                    <a:pt x="162" y="28"/>
                  </a:cubicBezTo>
                  <a:cubicBezTo>
                    <a:pt x="169" y="19"/>
                    <a:pt x="180" y="15"/>
                    <a:pt x="191" y="15"/>
                  </a:cubicBezTo>
                  <a:cubicBezTo>
                    <a:pt x="199" y="15"/>
                    <a:pt x="206" y="17"/>
                    <a:pt x="213" y="22"/>
                  </a:cubicBezTo>
                  <a:cubicBezTo>
                    <a:pt x="233" y="37"/>
                    <a:pt x="233" y="37"/>
                    <a:pt x="233" y="37"/>
                  </a:cubicBezTo>
                  <a:cubicBezTo>
                    <a:pt x="366" y="135"/>
                    <a:pt x="366" y="135"/>
                    <a:pt x="366" y="135"/>
                  </a:cubicBezTo>
                  <a:cubicBezTo>
                    <a:pt x="401" y="161"/>
                    <a:pt x="401" y="161"/>
                    <a:pt x="401" y="161"/>
                  </a:cubicBezTo>
                  <a:cubicBezTo>
                    <a:pt x="410" y="168"/>
                    <a:pt x="415" y="179"/>
                    <a:pt x="415" y="190"/>
                  </a:cubicBezTo>
                  <a:cubicBezTo>
                    <a:pt x="415" y="211"/>
                    <a:pt x="397" y="229"/>
                    <a:pt x="376" y="2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25" name="Freeform 867"/>
            <p:cNvSpPr>
              <a:spLocks/>
            </p:cNvSpPr>
            <p:nvPr/>
          </p:nvSpPr>
          <p:spPr bwMode="auto">
            <a:xfrm>
              <a:off x="13204078" y="3508307"/>
              <a:ext cx="185738" cy="185737"/>
            </a:xfrm>
            <a:custGeom>
              <a:avLst/>
              <a:gdLst>
                <a:gd name="T0" fmla="*/ 50 w 61"/>
                <a:gd name="T1" fmla="*/ 50 h 61"/>
                <a:gd name="T2" fmla="*/ 10 w 61"/>
                <a:gd name="T3" fmla="*/ 50 h 61"/>
                <a:gd name="T4" fmla="*/ 10 w 61"/>
                <a:gd name="T5" fmla="*/ 11 h 61"/>
                <a:gd name="T6" fmla="*/ 50 w 61"/>
                <a:gd name="T7" fmla="*/ 11 h 61"/>
                <a:gd name="T8" fmla="*/ 50 w 61"/>
                <a:gd name="T9" fmla="*/ 50 h 61"/>
              </a:gdLst>
              <a:ahLst/>
              <a:cxnLst>
                <a:cxn ang="0">
                  <a:pos x="T0" y="T1"/>
                </a:cxn>
                <a:cxn ang="0">
                  <a:pos x="T2" y="T3"/>
                </a:cxn>
                <a:cxn ang="0">
                  <a:pos x="T4" y="T5"/>
                </a:cxn>
                <a:cxn ang="0">
                  <a:pos x="T6" y="T7"/>
                </a:cxn>
                <a:cxn ang="0">
                  <a:pos x="T8" y="T9"/>
                </a:cxn>
              </a:cxnLst>
              <a:rect l="0" t="0" r="r" b="b"/>
              <a:pathLst>
                <a:path w="61" h="61">
                  <a:moveTo>
                    <a:pt x="50" y="50"/>
                  </a:moveTo>
                  <a:cubicBezTo>
                    <a:pt x="39" y="61"/>
                    <a:pt x="21" y="61"/>
                    <a:pt x="10" y="50"/>
                  </a:cubicBezTo>
                  <a:cubicBezTo>
                    <a:pt x="0" y="40"/>
                    <a:pt x="0" y="22"/>
                    <a:pt x="10" y="11"/>
                  </a:cubicBezTo>
                  <a:cubicBezTo>
                    <a:pt x="21" y="0"/>
                    <a:pt x="39" y="0"/>
                    <a:pt x="50" y="11"/>
                  </a:cubicBezTo>
                  <a:cubicBezTo>
                    <a:pt x="61" y="22"/>
                    <a:pt x="61" y="40"/>
                    <a:pt x="5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26" name="Freeform 869"/>
            <p:cNvSpPr>
              <a:spLocks/>
            </p:cNvSpPr>
            <p:nvPr/>
          </p:nvSpPr>
          <p:spPr bwMode="auto">
            <a:xfrm>
              <a:off x="12289715" y="3505976"/>
              <a:ext cx="188913" cy="185737"/>
            </a:xfrm>
            <a:custGeom>
              <a:avLst/>
              <a:gdLst>
                <a:gd name="T0" fmla="*/ 51 w 62"/>
                <a:gd name="T1" fmla="*/ 50 h 61"/>
                <a:gd name="T2" fmla="*/ 11 w 62"/>
                <a:gd name="T3" fmla="*/ 50 h 61"/>
                <a:gd name="T4" fmla="*/ 11 w 62"/>
                <a:gd name="T5" fmla="*/ 11 h 61"/>
                <a:gd name="T6" fmla="*/ 51 w 62"/>
                <a:gd name="T7" fmla="*/ 11 h 61"/>
                <a:gd name="T8" fmla="*/ 51 w 62"/>
                <a:gd name="T9" fmla="*/ 50 h 61"/>
              </a:gdLst>
              <a:ahLst/>
              <a:cxnLst>
                <a:cxn ang="0">
                  <a:pos x="T0" y="T1"/>
                </a:cxn>
                <a:cxn ang="0">
                  <a:pos x="T2" y="T3"/>
                </a:cxn>
                <a:cxn ang="0">
                  <a:pos x="T4" y="T5"/>
                </a:cxn>
                <a:cxn ang="0">
                  <a:pos x="T6" y="T7"/>
                </a:cxn>
                <a:cxn ang="0">
                  <a:pos x="T8" y="T9"/>
                </a:cxn>
              </a:cxnLst>
              <a:rect l="0" t="0" r="r" b="b"/>
              <a:pathLst>
                <a:path w="62" h="61">
                  <a:moveTo>
                    <a:pt x="51" y="50"/>
                  </a:moveTo>
                  <a:cubicBezTo>
                    <a:pt x="40" y="61"/>
                    <a:pt x="22" y="61"/>
                    <a:pt x="11" y="50"/>
                  </a:cubicBezTo>
                  <a:cubicBezTo>
                    <a:pt x="0" y="40"/>
                    <a:pt x="0" y="22"/>
                    <a:pt x="11" y="11"/>
                  </a:cubicBezTo>
                  <a:cubicBezTo>
                    <a:pt x="22" y="0"/>
                    <a:pt x="40" y="0"/>
                    <a:pt x="51" y="11"/>
                  </a:cubicBezTo>
                  <a:cubicBezTo>
                    <a:pt x="62" y="22"/>
                    <a:pt x="62" y="40"/>
                    <a:pt x="5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27" name="Freeform 871"/>
            <p:cNvSpPr>
              <a:spLocks/>
            </p:cNvSpPr>
            <p:nvPr/>
          </p:nvSpPr>
          <p:spPr bwMode="auto">
            <a:xfrm>
              <a:off x="12673722" y="3116683"/>
              <a:ext cx="185738" cy="190500"/>
            </a:xfrm>
            <a:custGeom>
              <a:avLst/>
              <a:gdLst>
                <a:gd name="T0" fmla="*/ 51 w 61"/>
                <a:gd name="T1" fmla="*/ 51 h 62"/>
                <a:gd name="T2" fmla="*/ 11 w 61"/>
                <a:gd name="T3" fmla="*/ 51 h 62"/>
                <a:gd name="T4" fmla="*/ 11 w 61"/>
                <a:gd name="T5" fmla="*/ 11 h 62"/>
                <a:gd name="T6" fmla="*/ 51 w 61"/>
                <a:gd name="T7" fmla="*/ 11 h 62"/>
                <a:gd name="T8" fmla="*/ 51 w 61"/>
                <a:gd name="T9" fmla="*/ 51 h 62"/>
              </a:gdLst>
              <a:ahLst/>
              <a:cxnLst>
                <a:cxn ang="0">
                  <a:pos x="T0" y="T1"/>
                </a:cxn>
                <a:cxn ang="0">
                  <a:pos x="T2" y="T3"/>
                </a:cxn>
                <a:cxn ang="0">
                  <a:pos x="T4" y="T5"/>
                </a:cxn>
                <a:cxn ang="0">
                  <a:pos x="T6" y="T7"/>
                </a:cxn>
                <a:cxn ang="0">
                  <a:pos x="T8" y="T9"/>
                </a:cxn>
              </a:cxnLst>
              <a:rect l="0" t="0" r="r" b="b"/>
              <a:pathLst>
                <a:path w="61" h="62">
                  <a:moveTo>
                    <a:pt x="51" y="51"/>
                  </a:moveTo>
                  <a:cubicBezTo>
                    <a:pt x="40" y="62"/>
                    <a:pt x="22" y="62"/>
                    <a:pt x="11" y="51"/>
                  </a:cubicBezTo>
                  <a:cubicBezTo>
                    <a:pt x="0" y="40"/>
                    <a:pt x="0" y="22"/>
                    <a:pt x="11" y="11"/>
                  </a:cubicBezTo>
                  <a:cubicBezTo>
                    <a:pt x="22" y="0"/>
                    <a:pt x="40" y="0"/>
                    <a:pt x="51" y="11"/>
                  </a:cubicBezTo>
                  <a:cubicBezTo>
                    <a:pt x="61" y="22"/>
                    <a:pt x="61" y="40"/>
                    <a:pt x="5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28" name="Freeform 873"/>
            <p:cNvSpPr>
              <a:spLocks/>
            </p:cNvSpPr>
            <p:nvPr/>
          </p:nvSpPr>
          <p:spPr bwMode="auto">
            <a:xfrm>
              <a:off x="12829329" y="3089208"/>
              <a:ext cx="573088" cy="425450"/>
            </a:xfrm>
            <a:custGeom>
              <a:avLst/>
              <a:gdLst>
                <a:gd name="T0" fmla="*/ 0 w 361"/>
                <a:gd name="T1" fmla="*/ 0 h 268"/>
                <a:gd name="T2" fmla="*/ 361 w 361"/>
                <a:gd name="T3" fmla="*/ 268 h 268"/>
                <a:gd name="T4" fmla="*/ 294 w 361"/>
                <a:gd name="T5" fmla="*/ 218 h 268"/>
                <a:gd name="T6" fmla="*/ 89 w 361"/>
                <a:gd name="T7" fmla="*/ 66 h 268"/>
                <a:gd name="T8" fmla="*/ 31 w 361"/>
                <a:gd name="T9" fmla="*/ 22 h 268"/>
                <a:gd name="T10" fmla="*/ 0 w 361"/>
                <a:gd name="T11" fmla="*/ 0 h 268"/>
              </a:gdLst>
              <a:ahLst/>
              <a:cxnLst>
                <a:cxn ang="0">
                  <a:pos x="T0" y="T1"/>
                </a:cxn>
                <a:cxn ang="0">
                  <a:pos x="T2" y="T3"/>
                </a:cxn>
                <a:cxn ang="0">
                  <a:pos x="T4" y="T5"/>
                </a:cxn>
                <a:cxn ang="0">
                  <a:pos x="T6" y="T7"/>
                </a:cxn>
                <a:cxn ang="0">
                  <a:pos x="T8" y="T9"/>
                </a:cxn>
                <a:cxn ang="0">
                  <a:pos x="T10" y="T11"/>
                </a:cxn>
              </a:cxnLst>
              <a:rect l="0" t="0" r="r" b="b"/>
              <a:pathLst>
                <a:path w="361" h="268">
                  <a:moveTo>
                    <a:pt x="0" y="0"/>
                  </a:moveTo>
                  <a:lnTo>
                    <a:pt x="361" y="268"/>
                  </a:lnTo>
                  <a:lnTo>
                    <a:pt x="294" y="218"/>
                  </a:lnTo>
                  <a:lnTo>
                    <a:pt x="89" y="66"/>
                  </a:lnTo>
                  <a:lnTo>
                    <a:pt x="31" y="2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29" name="Freeform 874"/>
            <p:cNvSpPr>
              <a:spLocks/>
            </p:cNvSpPr>
            <p:nvPr/>
          </p:nvSpPr>
          <p:spPr bwMode="auto">
            <a:xfrm>
              <a:off x="12829329" y="3089208"/>
              <a:ext cx="573088" cy="425450"/>
            </a:xfrm>
            <a:custGeom>
              <a:avLst/>
              <a:gdLst>
                <a:gd name="T0" fmla="*/ 0 w 361"/>
                <a:gd name="T1" fmla="*/ 0 h 268"/>
                <a:gd name="T2" fmla="*/ 361 w 361"/>
                <a:gd name="T3" fmla="*/ 268 h 268"/>
                <a:gd name="T4" fmla="*/ 294 w 361"/>
                <a:gd name="T5" fmla="*/ 218 h 268"/>
                <a:gd name="T6" fmla="*/ 89 w 361"/>
                <a:gd name="T7" fmla="*/ 66 h 268"/>
                <a:gd name="T8" fmla="*/ 31 w 361"/>
                <a:gd name="T9" fmla="*/ 22 h 268"/>
                <a:gd name="T10" fmla="*/ 0 w 361"/>
                <a:gd name="T11" fmla="*/ 0 h 268"/>
              </a:gdLst>
              <a:ahLst/>
              <a:cxnLst>
                <a:cxn ang="0">
                  <a:pos x="T0" y="T1"/>
                </a:cxn>
                <a:cxn ang="0">
                  <a:pos x="T2" y="T3"/>
                </a:cxn>
                <a:cxn ang="0">
                  <a:pos x="T4" y="T5"/>
                </a:cxn>
                <a:cxn ang="0">
                  <a:pos x="T6" y="T7"/>
                </a:cxn>
                <a:cxn ang="0">
                  <a:pos x="T8" y="T9"/>
                </a:cxn>
                <a:cxn ang="0">
                  <a:pos x="T10" y="T11"/>
                </a:cxn>
              </a:cxnLst>
              <a:rect l="0" t="0" r="r" b="b"/>
              <a:pathLst>
                <a:path w="361" h="268">
                  <a:moveTo>
                    <a:pt x="0" y="0"/>
                  </a:moveTo>
                  <a:lnTo>
                    <a:pt x="361" y="268"/>
                  </a:lnTo>
                  <a:lnTo>
                    <a:pt x="294" y="218"/>
                  </a:lnTo>
                  <a:lnTo>
                    <a:pt x="89" y="66"/>
                  </a:lnTo>
                  <a:lnTo>
                    <a:pt x="31" y="22"/>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0" name="Freeform 875"/>
            <p:cNvSpPr>
              <a:spLocks noEditPoints="1"/>
            </p:cNvSpPr>
            <p:nvPr/>
          </p:nvSpPr>
          <p:spPr bwMode="auto">
            <a:xfrm>
              <a:off x="12762654" y="3068570"/>
              <a:ext cx="682625" cy="642937"/>
            </a:xfrm>
            <a:custGeom>
              <a:avLst/>
              <a:gdLst>
                <a:gd name="T0" fmla="*/ 68 w 224"/>
                <a:gd name="T1" fmla="*/ 41 h 211"/>
                <a:gd name="T2" fmla="*/ 175 w 224"/>
                <a:gd name="T3" fmla="*/ 120 h 211"/>
                <a:gd name="T4" fmla="*/ 210 w 224"/>
                <a:gd name="T5" fmla="*/ 146 h 211"/>
                <a:gd name="T6" fmla="*/ 224 w 224"/>
                <a:gd name="T7" fmla="*/ 175 h 211"/>
                <a:gd name="T8" fmla="*/ 224 w 224"/>
                <a:gd name="T9" fmla="*/ 175 h 211"/>
                <a:gd name="T10" fmla="*/ 224 w 224"/>
                <a:gd name="T11" fmla="*/ 175 h 211"/>
                <a:gd name="T12" fmla="*/ 200 w 224"/>
                <a:gd name="T13" fmla="*/ 211 h 211"/>
                <a:gd name="T14" fmla="*/ 200 w 224"/>
                <a:gd name="T15" fmla="*/ 211 h 211"/>
                <a:gd name="T16" fmla="*/ 218 w 224"/>
                <a:gd name="T17" fmla="*/ 196 h 211"/>
                <a:gd name="T18" fmla="*/ 224 w 224"/>
                <a:gd name="T19" fmla="*/ 175 h 211"/>
                <a:gd name="T20" fmla="*/ 210 w 224"/>
                <a:gd name="T21" fmla="*/ 146 h 211"/>
                <a:gd name="T22" fmla="*/ 68 w 224"/>
                <a:gd name="T23" fmla="*/ 41 h 211"/>
                <a:gd name="T24" fmla="*/ 0 w 224"/>
                <a:gd name="T25" fmla="*/ 0 h 211"/>
                <a:gd name="T26" fmla="*/ 0 w 224"/>
                <a:gd name="T27" fmla="*/ 0 h 211"/>
                <a:gd name="T28" fmla="*/ 22 w 224"/>
                <a:gd name="T29" fmla="*/ 7 h 211"/>
                <a:gd name="T30" fmla="*/ 22 w 224"/>
                <a:gd name="T31" fmla="*/ 7 h 211"/>
                <a:gd name="T32" fmla="*/ 38 w 224"/>
                <a:gd name="T33" fmla="*/ 18 h 211"/>
                <a:gd name="T34" fmla="*/ 22 w 224"/>
                <a:gd name="T35" fmla="*/ 7 h 211"/>
                <a:gd name="T36" fmla="*/ 0 w 224"/>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211">
                  <a:moveTo>
                    <a:pt x="68" y="41"/>
                  </a:moveTo>
                  <a:cubicBezTo>
                    <a:pt x="175" y="120"/>
                    <a:pt x="175" y="120"/>
                    <a:pt x="175" y="120"/>
                  </a:cubicBezTo>
                  <a:cubicBezTo>
                    <a:pt x="210" y="146"/>
                    <a:pt x="210" y="146"/>
                    <a:pt x="210" y="146"/>
                  </a:cubicBezTo>
                  <a:cubicBezTo>
                    <a:pt x="219" y="153"/>
                    <a:pt x="224" y="164"/>
                    <a:pt x="224" y="175"/>
                  </a:cubicBezTo>
                  <a:cubicBezTo>
                    <a:pt x="224" y="175"/>
                    <a:pt x="224" y="175"/>
                    <a:pt x="224" y="175"/>
                  </a:cubicBezTo>
                  <a:cubicBezTo>
                    <a:pt x="224" y="175"/>
                    <a:pt x="224" y="175"/>
                    <a:pt x="224" y="175"/>
                  </a:cubicBezTo>
                  <a:cubicBezTo>
                    <a:pt x="224" y="191"/>
                    <a:pt x="214" y="205"/>
                    <a:pt x="200" y="211"/>
                  </a:cubicBezTo>
                  <a:cubicBezTo>
                    <a:pt x="200" y="211"/>
                    <a:pt x="200" y="211"/>
                    <a:pt x="200" y="211"/>
                  </a:cubicBezTo>
                  <a:cubicBezTo>
                    <a:pt x="207" y="208"/>
                    <a:pt x="213" y="202"/>
                    <a:pt x="218" y="196"/>
                  </a:cubicBezTo>
                  <a:cubicBezTo>
                    <a:pt x="221" y="190"/>
                    <a:pt x="224" y="182"/>
                    <a:pt x="224" y="175"/>
                  </a:cubicBezTo>
                  <a:cubicBezTo>
                    <a:pt x="224" y="164"/>
                    <a:pt x="219" y="153"/>
                    <a:pt x="210" y="146"/>
                  </a:cubicBezTo>
                  <a:cubicBezTo>
                    <a:pt x="68" y="41"/>
                    <a:pt x="68" y="41"/>
                    <a:pt x="68" y="41"/>
                  </a:cubicBezTo>
                  <a:moveTo>
                    <a:pt x="0" y="0"/>
                  </a:moveTo>
                  <a:cubicBezTo>
                    <a:pt x="0" y="0"/>
                    <a:pt x="0" y="0"/>
                    <a:pt x="0" y="0"/>
                  </a:cubicBezTo>
                  <a:cubicBezTo>
                    <a:pt x="8" y="0"/>
                    <a:pt x="15" y="2"/>
                    <a:pt x="22" y="7"/>
                  </a:cubicBezTo>
                  <a:cubicBezTo>
                    <a:pt x="22" y="7"/>
                    <a:pt x="22" y="7"/>
                    <a:pt x="22" y="7"/>
                  </a:cubicBezTo>
                  <a:cubicBezTo>
                    <a:pt x="38" y="18"/>
                    <a:pt x="38" y="18"/>
                    <a:pt x="38" y="18"/>
                  </a:cubicBezTo>
                  <a:cubicBezTo>
                    <a:pt x="22" y="7"/>
                    <a:pt x="22" y="7"/>
                    <a:pt x="22" y="7"/>
                  </a:cubicBezTo>
                  <a:cubicBezTo>
                    <a:pt x="15"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1" name="Freeform 881"/>
            <p:cNvSpPr>
              <a:spLocks/>
            </p:cNvSpPr>
            <p:nvPr/>
          </p:nvSpPr>
          <p:spPr bwMode="auto">
            <a:xfrm>
              <a:off x="12918229" y="2870133"/>
              <a:ext cx="555625" cy="528637"/>
            </a:xfrm>
            <a:custGeom>
              <a:avLst/>
              <a:gdLst>
                <a:gd name="T0" fmla="*/ 155 w 182"/>
                <a:gd name="T1" fmla="*/ 143 h 173"/>
                <a:gd name="T2" fmla="*/ 133 w 182"/>
                <a:gd name="T3" fmla="*/ 173 h 173"/>
                <a:gd name="T4" fmla="*/ 0 w 182"/>
                <a:gd name="T5" fmla="*/ 74 h 173"/>
                <a:gd name="T6" fmla="*/ 22 w 182"/>
                <a:gd name="T7" fmla="*/ 45 h 173"/>
                <a:gd name="T8" fmla="*/ 138 w 182"/>
                <a:gd name="T9" fmla="*/ 27 h 173"/>
                <a:gd name="T10" fmla="*/ 155 w 182"/>
                <a:gd name="T11" fmla="*/ 143 h 173"/>
              </a:gdLst>
              <a:ahLst/>
              <a:cxnLst>
                <a:cxn ang="0">
                  <a:pos x="T0" y="T1"/>
                </a:cxn>
                <a:cxn ang="0">
                  <a:pos x="T2" y="T3"/>
                </a:cxn>
                <a:cxn ang="0">
                  <a:pos x="T4" y="T5"/>
                </a:cxn>
                <a:cxn ang="0">
                  <a:pos x="T6" y="T7"/>
                </a:cxn>
                <a:cxn ang="0">
                  <a:pos x="T8" y="T9"/>
                </a:cxn>
                <a:cxn ang="0">
                  <a:pos x="T10" y="T11"/>
                </a:cxn>
              </a:cxnLst>
              <a:rect l="0" t="0" r="r" b="b"/>
              <a:pathLst>
                <a:path w="182" h="173">
                  <a:moveTo>
                    <a:pt x="155" y="143"/>
                  </a:moveTo>
                  <a:cubicBezTo>
                    <a:pt x="133" y="173"/>
                    <a:pt x="133" y="173"/>
                    <a:pt x="133" y="173"/>
                  </a:cubicBezTo>
                  <a:cubicBezTo>
                    <a:pt x="0" y="74"/>
                    <a:pt x="0" y="74"/>
                    <a:pt x="0" y="74"/>
                  </a:cubicBezTo>
                  <a:cubicBezTo>
                    <a:pt x="22" y="45"/>
                    <a:pt x="22" y="45"/>
                    <a:pt x="22" y="45"/>
                  </a:cubicBezTo>
                  <a:cubicBezTo>
                    <a:pt x="49" y="8"/>
                    <a:pt x="101" y="0"/>
                    <a:pt x="138" y="27"/>
                  </a:cubicBezTo>
                  <a:cubicBezTo>
                    <a:pt x="175" y="54"/>
                    <a:pt x="182" y="106"/>
                    <a:pt x="15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2" name="Freeform 882"/>
            <p:cNvSpPr>
              <a:spLocks/>
            </p:cNvSpPr>
            <p:nvPr/>
          </p:nvSpPr>
          <p:spPr bwMode="auto">
            <a:xfrm>
              <a:off x="12421342" y="2544695"/>
              <a:ext cx="542925" cy="428625"/>
            </a:xfrm>
            <a:custGeom>
              <a:avLst/>
              <a:gdLst>
                <a:gd name="T0" fmla="*/ 342 w 342"/>
                <a:gd name="T1" fmla="*/ 169 h 270"/>
                <a:gd name="T2" fmla="*/ 280 w 342"/>
                <a:gd name="T3" fmla="*/ 270 h 270"/>
                <a:gd name="T4" fmla="*/ 0 w 342"/>
                <a:gd name="T5" fmla="*/ 101 h 270"/>
                <a:gd name="T6" fmla="*/ 60 w 342"/>
                <a:gd name="T7" fmla="*/ 0 h 270"/>
                <a:gd name="T8" fmla="*/ 342 w 342"/>
                <a:gd name="T9" fmla="*/ 169 h 270"/>
              </a:gdLst>
              <a:ahLst/>
              <a:cxnLst>
                <a:cxn ang="0">
                  <a:pos x="T0" y="T1"/>
                </a:cxn>
                <a:cxn ang="0">
                  <a:pos x="T2" y="T3"/>
                </a:cxn>
                <a:cxn ang="0">
                  <a:pos x="T4" y="T5"/>
                </a:cxn>
                <a:cxn ang="0">
                  <a:pos x="T6" y="T7"/>
                </a:cxn>
                <a:cxn ang="0">
                  <a:pos x="T8" y="T9"/>
                </a:cxn>
              </a:cxnLst>
              <a:rect l="0" t="0" r="r" b="b"/>
              <a:pathLst>
                <a:path w="342" h="270">
                  <a:moveTo>
                    <a:pt x="342" y="169"/>
                  </a:moveTo>
                  <a:lnTo>
                    <a:pt x="280" y="270"/>
                  </a:lnTo>
                  <a:lnTo>
                    <a:pt x="0" y="101"/>
                  </a:lnTo>
                  <a:lnTo>
                    <a:pt x="60" y="0"/>
                  </a:lnTo>
                  <a:lnTo>
                    <a:pt x="34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3" name="Freeform 883"/>
            <p:cNvSpPr>
              <a:spLocks/>
            </p:cNvSpPr>
            <p:nvPr/>
          </p:nvSpPr>
          <p:spPr bwMode="auto">
            <a:xfrm>
              <a:off x="12367367" y="2535170"/>
              <a:ext cx="127000" cy="136525"/>
            </a:xfrm>
            <a:custGeom>
              <a:avLst/>
              <a:gdLst>
                <a:gd name="T0" fmla="*/ 32 w 80"/>
                <a:gd name="T1" fmla="*/ 0 h 86"/>
                <a:gd name="T2" fmla="*/ 0 w 80"/>
                <a:gd name="T3" fmla="*/ 57 h 86"/>
                <a:gd name="T4" fmla="*/ 46 w 80"/>
                <a:gd name="T5" fmla="*/ 86 h 86"/>
                <a:gd name="T6" fmla="*/ 80 w 80"/>
                <a:gd name="T7" fmla="*/ 29 h 86"/>
                <a:gd name="T8" fmla="*/ 32 w 80"/>
                <a:gd name="T9" fmla="*/ 0 h 86"/>
              </a:gdLst>
              <a:ahLst/>
              <a:cxnLst>
                <a:cxn ang="0">
                  <a:pos x="T0" y="T1"/>
                </a:cxn>
                <a:cxn ang="0">
                  <a:pos x="T2" y="T3"/>
                </a:cxn>
                <a:cxn ang="0">
                  <a:pos x="T4" y="T5"/>
                </a:cxn>
                <a:cxn ang="0">
                  <a:pos x="T6" y="T7"/>
                </a:cxn>
                <a:cxn ang="0">
                  <a:pos x="T8" y="T9"/>
                </a:cxn>
              </a:cxnLst>
              <a:rect l="0" t="0" r="r" b="b"/>
              <a:pathLst>
                <a:path w="80" h="86">
                  <a:moveTo>
                    <a:pt x="32" y="0"/>
                  </a:moveTo>
                  <a:lnTo>
                    <a:pt x="0" y="57"/>
                  </a:lnTo>
                  <a:lnTo>
                    <a:pt x="46" y="86"/>
                  </a:lnTo>
                  <a:lnTo>
                    <a:pt x="80" y="29"/>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4" name="Freeform 884"/>
            <p:cNvSpPr>
              <a:spLocks/>
            </p:cNvSpPr>
            <p:nvPr/>
          </p:nvSpPr>
          <p:spPr bwMode="auto">
            <a:xfrm>
              <a:off x="12888067" y="2846320"/>
              <a:ext cx="130175" cy="136525"/>
            </a:xfrm>
            <a:custGeom>
              <a:avLst/>
              <a:gdLst>
                <a:gd name="T0" fmla="*/ 34 w 82"/>
                <a:gd name="T1" fmla="*/ 0 h 86"/>
                <a:gd name="T2" fmla="*/ 0 w 82"/>
                <a:gd name="T3" fmla="*/ 57 h 86"/>
                <a:gd name="T4" fmla="*/ 48 w 82"/>
                <a:gd name="T5" fmla="*/ 86 h 86"/>
                <a:gd name="T6" fmla="*/ 82 w 82"/>
                <a:gd name="T7" fmla="*/ 29 h 86"/>
                <a:gd name="T8" fmla="*/ 34 w 82"/>
                <a:gd name="T9" fmla="*/ 0 h 86"/>
              </a:gdLst>
              <a:ahLst/>
              <a:cxnLst>
                <a:cxn ang="0">
                  <a:pos x="T0" y="T1"/>
                </a:cxn>
                <a:cxn ang="0">
                  <a:pos x="T2" y="T3"/>
                </a:cxn>
                <a:cxn ang="0">
                  <a:pos x="T4" y="T5"/>
                </a:cxn>
                <a:cxn ang="0">
                  <a:pos x="T6" y="T7"/>
                </a:cxn>
                <a:cxn ang="0">
                  <a:pos x="T8" y="T9"/>
                </a:cxn>
              </a:cxnLst>
              <a:rect l="0" t="0" r="r" b="b"/>
              <a:pathLst>
                <a:path w="82" h="86">
                  <a:moveTo>
                    <a:pt x="34" y="0"/>
                  </a:moveTo>
                  <a:lnTo>
                    <a:pt x="0" y="57"/>
                  </a:lnTo>
                  <a:lnTo>
                    <a:pt x="48" y="86"/>
                  </a:lnTo>
                  <a:lnTo>
                    <a:pt x="82" y="29"/>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5" name="Freeform 885"/>
            <p:cNvSpPr>
              <a:spLocks/>
            </p:cNvSpPr>
            <p:nvPr/>
          </p:nvSpPr>
          <p:spPr bwMode="auto">
            <a:xfrm>
              <a:off x="11659342" y="2489133"/>
              <a:ext cx="552450" cy="317500"/>
            </a:xfrm>
            <a:custGeom>
              <a:avLst/>
              <a:gdLst>
                <a:gd name="T0" fmla="*/ 31 w 348"/>
                <a:gd name="T1" fmla="*/ 200 h 200"/>
                <a:gd name="T2" fmla="*/ 0 w 348"/>
                <a:gd name="T3" fmla="*/ 84 h 200"/>
                <a:gd name="T4" fmla="*/ 317 w 348"/>
                <a:gd name="T5" fmla="*/ 0 h 200"/>
                <a:gd name="T6" fmla="*/ 348 w 348"/>
                <a:gd name="T7" fmla="*/ 113 h 200"/>
                <a:gd name="T8" fmla="*/ 31 w 348"/>
                <a:gd name="T9" fmla="*/ 200 h 200"/>
              </a:gdLst>
              <a:ahLst/>
              <a:cxnLst>
                <a:cxn ang="0">
                  <a:pos x="T0" y="T1"/>
                </a:cxn>
                <a:cxn ang="0">
                  <a:pos x="T2" y="T3"/>
                </a:cxn>
                <a:cxn ang="0">
                  <a:pos x="T4" y="T5"/>
                </a:cxn>
                <a:cxn ang="0">
                  <a:pos x="T6" y="T7"/>
                </a:cxn>
                <a:cxn ang="0">
                  <a:pos x="T8" y="T9"/>
                </a:cxn>
              </a:cxnLst>
              <a:rect l="0" t="0" r="r" b="b"/>
              <a:pathLst>
                <a:path w="348" h="200">
                  <a:moveTo>
                    <a:pt x="31" y="200"/>
                  </a:moveTo>
                  <a:lnTo>
                    <a:pt x="0" y="84"/>
                  </a:lnTo>
                  <a:lnTo>
                    <a:pt x="317" y="0"/>
                  </a:lnTo>
                  <a:lnTo>
                    <a:pt x="348" y="113"/>
                  </a:lnTo>
                  <a:lnTo>
                    <a:pt x="31"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6" name="Freeform 886"/>
            <p:cNvSpPr>
              <a:spLocks/>
            </p:cNvSpPr>
            <p:nvPr/>
          </p:nvSpPr>
          <p:spPr bwMode="auto">
            <a:xfrm>
              <a:off x="12175279" y="2505008"/>
              <a:ext cx="112713" cy="123825"/>
            </a:xfrm>
            <a:custGeom>
              <a:avLst/>
              <a:gdLst>
                <a:gd name="T0" fmla="*/ 71 w 71"/>
                <a:gd name="T1" fmla="*/ 65 h 78"/>
                <a:gd name="T2" fmla="*/ 53 w 71"/>
                <a:gd name="T3" fmla="*/ 0 h 78"/>
                <a:gd name="T4" fmla="*/ 0 w 71"/>
                <a:gd name="T5" fmla="*/ 15 h 78"/>
                <a:gd name="T6" fmla="*/ 17 w 71"/>
                <a:gd name="T7" fmla="*/ 78 h 78"/>
                <a:gd name="T8" fmla="*/ 71 w 71"/>
                <a:gd name="T9" fmla="*/ 65 h 78"/>
              </a:gdLst>
              <a:ahLst/>
              <a:cxnLst>
                <a:cxn ang="0">
                  <a:pos x="T0" y="T1"/>
                </a:cxn>
                <a:cxn ang="0">
                  <a:pos x="T2" y="T3"/>
                </a:cxn>
                <a:cxn ang="0">
                  <a:pos x="T4" y="T5"/>
                </a:cxn>
                <a:cxn ang="0">
                  <a:pos x="T6" y="T7"/>
                </a:cxn>
                <a:cxn ang="0">
                  <a:pos x="T8" y="T9"/>
                </a:cxn>
              </a:cxnLst>
              <a:rect l="0" t="0" r="r" b="b"/>
              <a:pathLst>
                <a:path w="71" h="78">
                  <a:moveTo>
                    <a:pt x="71" y="65"/>
                  </a:moveTo>
                  <a:lnTo>
                    <a:pt x="53" y="0"/>
                  </a:lnTo>
                  <a:lnTo>
                    <a:pt x="0" y="15"/>
                  </a:lnTo>
                  <a:lnTo>
                    <a:pt x="17" y="78"/>
                  </a:lnTo>
                  <a:lnTo>
                    <a:pt x="7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7" name="Freeform 887"/>
            <p:cNvSpPr>
              <a:spLocks/>
            </p:cNvSpPr>
            <p:nvPr/>
          </p:nvSpPr>
          <p:spPr bwMode="auto">
            <a:xfrm>
              <a:off x="11586317" y="2662170"/>
              <a:ext cx="112713" cy="125412"/>
            </a:xfrm>
            <a:custGeom>
              <a:avLst/>
              <a:gdLst>
                <a:gd name="T0" fmla="*/ 71 w 71"/>
                <a:gd name="T1" fmla="*/ 66 h 79"/>
                <a:gd name="T2" fmla="*/ 54 w 71"/>
                <a:gd name="T3" fmla="*/ 0 h 79"/>
                <a:gd name="T4" fmla="*/ 0 w 71"/>
                <a:gd name="T5" fmla="*/ 16 h 79"/>
                <a:gd name="T6" fmla="*/ 17 w 71"/>
                <a:gd name="T7" fmla="*/ 79 h 79"/>
                <a:gd name="T8" fmla="*/ 71 w 71"/>
                <a:gd name="T9" fmla="*/ 66 h 79"/>
              </a:gdLst>
              <a:ahLst/>
              <a:cxnLst>
                <a:cxn ang="0">
                  <a:pos x="T0" y="T1"/>
                </a:cxn>
                <a:cxn ang="0">
                  <a:pos x="T2" y="T3"/>
                </a:cxn>
                <a:cxn ang="0">
                  <a:pos x="T4" y="T5"/>
                </a:cxn>
                <a:cxn ang="0">
                  <a:pos x="T6" y="T7"/>
                </a:cxn>
                <a:cxn ang="0">
                  <a:pos x="T8" y="T9"/>
                </a:cxn>
              </a:cxnLst>
              <a:rect l="0" t="0" r="r" b="b"/>
              <a:pathLst>
                <a:path w="71" h="79">
                  <a:moveTo>
                    <a:pt x="71" y="66"/>
                  </a:moveTo>
                  <a:lnTo>
                    <a:pt x="54" y="0"/>
                  </a:lnTo>
                  <a:lnTo>
                    <a:pt x="0" y="16"/>
                  </a:lnTo>
                  <a:lnTo>
                    <a:pt x="17" y="79"/>
                  </a:lnTo>
                  <a:lnTo>
                    <a:pt x="7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8" name="Oval 888"/>
            <p:cNvSpPr>
              <a:spLocks noChangeArrowheads="1"/>
            </p:cNvSpPr>
            <p:nvPr/>
          </p:nvSpPr>
          <p:spPr bwMode="auto">
            <a:xfrm>
              <a:off x="12940454" y="2852670"/>
              <a:ext cx="276225" cy="276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39" name="Freeform 889"/>
            <p:cNvSpPr>
              <a:spLocks/>
            </p:cNvSpPr>
            <p:nvPr/>
          </p:nvSpPr>
          <p:spPr bwMode="auto">
            <a:xfrm>
              <a:off x="12211792" y="2425633"/>
              <a:ext cx="246063" cy="246062"/>
            </a:xfrm>
            <a:custGeom>
              <a:avLst/>
              <a:gdLst>
                <a:gd name="T0" fmla="*/ 72 w 81"/>
                <a:gd name="T1" fmla="*/ 57 h 81"/>
                <a:gd name="T2" fmla="*/ 23 w 81"/>
                <a:gd name="T3" fmla="*/ 71 h 81"/>
                <a:gd name="T4" fmla="*/ 9 w 81"/>
                <a:gd name="T5" fmla="*/ 23 h 81"/>
                <a:gd name="T6" fmla="*/ 57 w 81"/>
                <a:gd name="T7" fmla="*/ 9 h 81"/>
                <a:gd name="T8" fmla="*/ 72 w 81"/>
                <a:gd name="T9" fmla="*/ 57 h 81"/>
              </a:gdLst>
              <a:ahLst/>
              <a:cxnLst>
                <a:cxn ang="0">
                  <a:pos x="T0" y="T1"/>
                </a:cxn>
                <a:cxn ang="0">
                  <a:pos x="T2" y="T3"/>
                </a:cxn>
                <a:cxn ang="0">
                  <a:pos x="T4" y="T5"/>
                </a:cxn>
                <a:cxn ang="0">
                  <a:pos x="T6" y="T7"/>
                </a:cxn>
                <a:cxn ang="0">
                  <a:pos x="T8" y="T9"/>
                </a:cxn>
              </a:cxnLst>
              <a:rect l="0" t="0" r="r" b="b"/>
              <a:pathLst>
                <a:path w="81" h="81">
                  <a:moveTo>
                    <a:pt x="72" y="57"/>
                  </a:moveTo>
                  <a:cubicBezTo>
                    <a:pt x="62" y="74"/>
                    <a:pt x="41" y="81"/>
                    <a:pt x="23" y="71"/>
                  </a:cubicBezTo>
                  <a:cubicBezTo>
                    <a:pt x="6" y="62"/>
                    <a:pt x="0" y="40"/>
                    <a:pt x="9" y="23"/>
                  </a:cubicBezTo>
                  <a:cubicBezTo>
                    <a:pt x="19" y="6"/>
                    <a:pt x="40" y="0"/>
                    <a:pt x="57" y="9"/>
                  </a:cubicBezTo>
                  <a:cubicBezTo>
                    <a:pt x="75" y="18"/>
                    <a:pt x="81" y="40"/>
                    <a:pt x="7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40" name="Freeform 890"/>
            <p:cNvSpPr>
              <a:spLocks/>
            </p:cNvSpPr>
            <p:nvPr/>
          </p:nvSpPr>
          <p:spPr bwMode="auto">
            <a:xfrm>
              <a:off x="12256242" y="2470083"/>
              <a:ext cx="155575" cy="152400"/>
            </a:xfrm>
            <a:custGeom>
              <a:avLst/>
              <a:gdLst>
                <a:gd name="T0" fmla="*/ 45 w 51"/>
                <a:gd name="T1" fmla="*/ 36 h 50"/>
                <a:gd name="T2" fmla="*/ 15 w 51"/>
                <a:gd name="T3" fmla="*/ 45 h 50"/>
                <a:gd name="T4" fmla="*/ 6 w 51"/>
                <a:gd name="T5" fmla="*/ 14 h 50"/>
                <a:gd name="T6" fmla="*/ 36 w 51"/>
                <a:gd name="T7" fmla="*/ 6 h 50"/>
                <a:gd name="T8" fmla="*/ 45 w 51"/>
                <a:gd name="T9" fmla="*/ 36 h 50"/>
              </a:gdLst>
              <a:ahLst/>
              <a:cxnLst>
                <a:cxn ang="0">
                  <a:pos x="T0" y="T1"/>
                </a:cxn>
                <a:cxn ang="0">
                  <a:pos x="T2" y="T3"/>
                </a:cxn>
                <a:cxn ang="0">
                  <a:pos x="T4" y="T5"/>
                </a:cxn>
                <a:cxn ang="0">
                  <a:pos x="T6" y="T7"/>
                </a:cxn>
                <a:cxn ang="0">
                  <a:pos x="T8" y="T9"/>
                </a:cxn>
              </a:cxnLst>
              <a:rect l="0" t="0" r="r" b="b"/>
              <a:pathLst>
                <a:path w="51" h="50">
                  <a:moveTo>
                    <a:pt x="45" y="36"/>
                  </a:moveTo>
                  <a:cubicBezTo>
                    <a:pt x="39" y="46"/>
                    <a:pt x="26" y="50"/>
                    <a:pt x="15" y="45"/>
                  </a:cubicBezTo>
                  <a:cubicBezTo>
                    <a:pt x="4" y="39"/>
                    <a:pt x="0" y="25"/>
                    <a:pt x="6" y="14"/>
                  </a:cubicBezTo>
                  <a:cubicBezTo>
                    <a:pt x="12" y="4"/>
                    <a:pt x="25" y="0"/>
                    <a:pt x="36" y="6"/>
                  </a:cubicBezTo>
                  <a:cubicBezTo>
                    <a:pt x="47" y="12"/>
                    <a:pt x="51" y="25"/>
                    <a:pt x="4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41" name="Freeform 891"/>
            <p:cNvSpPr>
              <a:spLocks/>
            </p:cNvSpPr>
            <p:nvPr/>
          </p:nvSpPr>
          <p:spPr bwMode="auto">
            <a:xfrm>
              <a:off x="11449792" y="2611370"/>
              <a:ext cx="149225" cy="284162"/>
            </a:xfrm>
            <a:custGeom>
              <a:avLst/>
              <a:gdLst>
                <a:gd name="T0" fmla="*/ 44 w 94"/>
                <a:gd name="T1" fmla="*/ 179 h 179"/>
                <a:gd name="T2" fmla="*/ 0 w 94"/>
                <a:gd name="T3" fmla="*/ 13 h 179"/>
                <a:gd name="T4" fmla="*/ 51 w 94"/>
                <a:gd name="T5" fmla="*/ 0 h 179"/>
                <a:gd name="T6" fmla="*/ 94 w 94"/>
                <a:gd name="T7" fmla="*/ 165 h 179"/>
                <a:gd name="T8" fmla="*/ 44 w 94"/>
                <a:gd name="T9" fmla="*/ 179 h 179"/>
              </a:gdLst>
              <a:ahLst/>
              <a:cxnLst>
                <a:cxn ang="0">
                  <a:pos x="T0" y="T1"/>
                </a:cxn>
                <a:cxn ang="0">
                  <a:pos x="T2" y="T3"/>
                </a:cxn>
                <a:cxn ang="0">
                  <a:pos x="T4" y="T5"/>
                </a:cxn>
                <a:cxn ang="0">
                  <a:pos x="T6" y="T7"/>
                </a:cxn>
                <a:cxn ang="0">
                  <a:pos x="T8" y="T9"/>
                </a:cxn>
              </a:cxnLst>
              <a:rect l="0" t="0" r="r" b="b"/>
              <a:pathLst>
                <a:path w="94" h="179">
                  <a:moveTo>
                    <a:pt x="44" y="179"/>
                  </a:moveTo>
                  <a:lnTo>
                    <a:pt x="0" y="13"/>
                  </a:lnTo>
                  <a:lnTo>
                    <a:pt x="51" y="0"/>
                  </a:lnTo>
                  <a:lnTo>
                    <a:pt x="94" y="165"/>
                  </a:lnTo>
                  <a:lnTo>
                    <a:pt x="44"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42" name="Freeform 892"/>
            <p:cNvSpPr>
              <a:spLocks/>
            </p:cNvSpPr>
            <p:nvPr/>
          </p:nvSpPr>
          <p:spPr bwMode="auto">
            <a:xfrm>
              <a:off x="11533929" y="2617720"/>
              <a:ext cx="101600" cy="239712"/>
            </a:xfrm>
            <a:custGeom>
              <a:avLst/>
              <a:gdLst>
                <a:gd name="T0" fmla="*/ 39 w 64"/>
                <a:gd name="T1" fmla="*/ 151 h 151"/>
                <a:gd name="T2" fmla="*/ 0 w 64"/>
                <a:gd name="T3" fmla="*/ 7 h 151"/>
                <a:gd name="T4" fmla="*/ 25 w 64"/>
                <a:gd name="T5" fmla="*/ 0 h 151"/>
                <a:gd name="T6" fmla="*/ 64 w 64"/>
                <a:gd name="T7" fmla="*/ 146 h 151"/>
                <a:gd name="T8" fmla="*/ 39 w 64"/>
                <a:gd name="T9" fmla="*/ 151 h 151"/>
              </a:gdLst>
              <a:ahLst/>
              <a:cxnLst>
                <a:cxn ang="0">
                  <a:pos x="T0" y="T1"/>
                </a:cxn>
                <a:cxn ang="0">
                  <a:pos x="T2" y="T3"/>
                </a:cxn>
                <a:cxn ang="0">
                  <a:pos x="T4" y="T5"/>
                </a:cxn>
                <a:cxn ang="0">
                  <a:pos x="T6" y="T7"/>
                </a:cxn>
                <a:cxn ang="0">
                  <a:pos x="T8" y="T9"/>
                </a:cxn>
              </a:cxnLst>
              <a:rect l="0" t="0" r="r" b="b"/>
              <a:pathLst>
                <a:path w="64" h="151">
                  <a:moveTo>
                    <a:pt x="39" y="151"/>
                  </a:moveTo>
                  <a:lnTo>
                    <a:pt x="0" y="7"/>
                  </a:lnTo>
                  <a:lnTo>
                    <a:pt x="25" y="0"/>
                  </a:lnTo>
                  <a:lnTo>
                    <a:pt x="64" y="146"/>
                  </a:lnTo>
                  <a:lnTo>
                    <a:pt x="39"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43" name="Freeform 893"/>
            <p:cNvSpPr>
              <a:spLocks/>
            </p:cNvSpPr>
            <p:nvPr/>
          </p:nvSpPr>
          <p:spPr bwMode="auto">
            <a:xfrm>
              <a:off x="11291042" y="2662170"/>
              <a:ext cx="182563" cy="131762"/>
            </a:xfrm>
            <a:custGeom>
              <a:avLst/>
              <a:gdLst>
                <a:gd name="T0" fmla="*/ 115 w 115"/>
                <a:gd name="T1" fmla="*/ 41 h 83"/>
                <a:gd name="T2" fmla="*/ 54 w 115"/>
                <a:gd name="T3" fmla="*/ 56 h 83"/>
                <a:gd name="T4" fmla="*/ 15 w 115"/>
                <a:gd name="T5" fmla="*/ 83 h 83"/>
                <a:gd name="T6" fmla="*/ 0 w 115"/>
                <a:gd name="T7" fmla="*/ 64 h 83"/>
                <a:gd name="T8" fmla="*/ 42 w 115"/>
                <a:gd name="T9" fmla="*/ 22 h 83"/>
                <a:gd name="T10" fmla="*/ 105 w 115"/>
                <a:gd name="T11" fmla="*/ 0 h 83"/>
                <a:gd name="T12" fmla="*/ 115 w 115"/>
                <a:gd name="T13" fmla="*/ 41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115" y="41"/>
                  </a:moveTo>
                  <a:lnTo>
                    <a:pt x="54" y="56"/>
                  </a:lnTo>
                  <a:lnTo>
                    <a:pt x="15" y="83"/>
                  </a:lnTo>
                  <a:lnTo>
                    <a:pt x="0" y="64"/>
                  </a:lnTo>
                  <a:lnTo>
                    <a:pt x="42" y="22"/>
                  </a:lnTo>
                  <a:lnTo>
                    <a:pt x="105" y="0"/>
                  </a:ln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44" name="Freeform 894"/>
            <p:cNvSpPr>
              <a:spLocks/>
            </p:cNvSpPr>
            <p:nvPr/>
          </p:nvSpPr>
          <p:spPr bwMode="auto">
            <a:xfrm>
              <a:off x="11318029" y="2800283"/>
              <a:ext cx="192088" cy="85725"/>
            </a:xfrm>
            <a:custGeom>
              <a:avLst/>
              <a:gdLst>
                <a:gd name="T0" fmla="*/ 111 w 121"/>
                <a:gd name="T1" fmla="*/ 0 h 54"/>
                <a:gd name="T2" fmla="*/ 48 w 121"/>
                <a:gd name="T3" fmla="*/ 15 h 54"/>
                <a:gd name="T4" fmla="*/ 2 w 121"/>
                <a:gd name="T5" fmla="*/ 11 h 54"/>
                <a:gd name="T6" fmla="*/ 0 w 121"/>
                <a:gd name="T7" fmla="*/ 36 h 54"/>
                <a:gd name="T8" fmla="*/ 56 w 121"/>
                <a:gd name="T9" fmla="*/ 54 h 54"/>
                <a:gd name="T10" fmla="*/ 121 w 121"/>
                <a:gd name="T11" fmla="*/ 40 h 54"/>
                <a:gd name="T12" fmla="*/ 111 w 12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21" h="54">
                  <a:moveTo>
                    <a:pt x="111" y="0"/>
                  </a:moveTo>
                  <a:lnTo>
                    <a:pt x="48" y="15"/>
                  </a:lnTo>
                  <a:lnTo>
                    <a:pt x="2" y="11"/>
                  </a:lnTo>
                  <a:lnTo>
                    <a:pt x="0" y="36"/>
                  </a:lnTo>
                  <a:lnTo>
                    <a:pt x="56" y="54"/>
                  </a:lnTo>
                  <a:lnTo>
                    <a:pt x="121" y="40"/>
                  </a:lnTo>
                  <a:lnTo>
                    <a:pt x="1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grpSp>
      <p:sp>
        <p:nvSpPr>
          <p:cNvPr id="123" name="TextBox 122"/>
          <p:cNvSpPr txBox="1"/>
          <p:nvPr/>
        </p:nvSpPr>
        <p:spPr>
          <a:xfrm>
            <a:off x="9345189" y="3842171"/>
            <a:ext cx="548227" cy="153887"/>
          </a:xfrm>
          <a:prstGeom prst="rect">
            <a:avLst/>
          </a:prstGeom>
          <a:noFill/>
        </p:spPr>
        <p:txBody>
          <a:bodyPr wrap="none" lIns="0" tIns="0" rIns="0" bIns="0" rtlCol="0" anchor="b">
            <a:spAutoFit/>
          </a:bodyPr>
          <a:lstStyle/>
          <a:p>
            <a:pPr algn="ctr"/>
            <a:r>
              <a:rPr lang="en-US" sz="1000" b="1" dirty="0">
                <a:solidFill>
                  <a:schemeClr val="tx2"/>
                </a:solidFill>
              </a:rPr>
              <a:t>Robotics</a:t>
            </a:r>
            <a:endParaRPr lang="en-US" sz="1000" dirty="0">
              <a:solidFill>
                <a:schemeClr val="tx2"/>
              </a:solidFill>
            </a:endParaRPr>
          </a:p>
        </p:txBody>
      </p:sp>
      <p:grpSp>
        <p:nvGrpSpPr>
          <p:cNvPr id="145" name="Group 144"/>
          <p:cNvGrpSpPr/>
          <p:nvPr/>
        </p:nvGrpSpPr>
        <p:grpSpPr>
          <a:xfrm>
            <a:off x="9294833" y="4079363"/>
            <a:ext cx="648938" cy="691493"/>
            <a:chOff x="5525820" y="1486521"/>
            <a:chExt cx="440129" cy="479853"/>
          </a:xfrm>
          <a:solidFill>
            <a:srgbClr val="EAAA00"/>
          </a:solidFill>
        </p:grpSpPr>
        <p:grpSp>
          <p:nvGrpSpPr>
            <p:cNvPr id="146" name="Group 145"/>
            <p:cNvGrpSpPr/>
            <p:nvPr/>
          </p:nvGrpSpPr>
          <p:grpSpPr>
            <a:xfrm>
              <a:off x="5593546" y="1619250"/>
              <a:ext cx="171058" cy="129877"/>
              <a:chOff x="5593546" y="1635607"/>
              <a:chExt cx="171058" cy="94750"/>
            </a:xfrm>
            <a:grpFill/>
          </p:grpSpPr>
          <p:sp>
            <p:nvSpPr>
              <p:cNvPr id="153" name="Rectangle 43"/>
              <p:cNvSpPr>
                <a:spLocks noChangeArrowheads="1"/>
              </p:cNvSpPr>
              <p:nvPr/>
            </p:nvSpPr>
            <p:spPr bwMode="gray">
              <a:xfrm>
                <a:off x="5593546" y="1687568"/>
                <a:ext cx="36576" cy="4278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54" name="Rectangle 44"/>
              <p:cNvSpPr>
                <a:spLocks noChangeArrowheads="1"/>
              </p:cNvSpPr>
              <p:nvPr/>
            </p:nvSpPr>
            <p:spPr bwMode="gray">
              <a:xfrm>
                <a:off x="5638374" y="1663117"/>
                <a:ext cx="36576" cy="672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55" name="Rectangle 45"/>
              <p:cNvSpPr>
                <a:spLocks noChangeArrowheads="1"/>
              </p:cNvSpPr>
              <p:nvPr/>
            </p:nvSpPr>
            <p:spPr bwMode="gray">
              <a:xfrm>
                <a:off x="5683202" y="1647834"/>
                <a:ext cx="36576" cy="8252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56" name="Rectangle 46"/>
              <p:cNvSpPr>
                <a:spLocks noChangeArrowheads="1"/>
              </p:cNvSpPr>
              <p:nvPr/>
            </p:nvSpPr>
            <p:spPr bwMode="gray">
              <a:xfrm>
                <a:off x="5728028" y="1635607"/>
                <a:ext cx="36576" cy="9474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grpSp>
        <p:grpSp>
          <p:nvGrpSpPr>
            <p:cNvPr id="147" name="Group 146"/>
            <p:cNvGrpSpPr/>
            <p:nvPr/>
          </p:nvGrpSpPr>
          <p:grpSpPr>
            <a:xfrm>
              <a:off x="5545933" y="1486521"/>
              <a:ext cx="407789" cy="339897"/>
              <a:chOff x="5545933" y="1486521"/>
              <a:chExt cx="407789" cy="339897"/>
            </a:xfrm>
            <a:grpFill/>
          </p:grpSpPr>
          <p:sp>
            <p:nvSpPr>
              <p:cNvPr id="149" name="Freeform 47"/>
              <p:cNvSpPr>
                <a:spLocks/>
              </p:cNvSpPr>
              <p:nvPr/>
            </p:nvSpPr>
            <p:spPr bwMode="gray">
              <a:xfrm>
                <a:off x="5635852" y="1795575"/>
                <a:ext cx="94751" cy="12226"/>
              </a:xfrm>
              <a:custGeom>
                <a:avLst/>
                <a:gdLst/>
                <a:ahLst/>
                <a:cxnLst>
                  <a:cxn ang="0">
                    <a:pos x="8" y="2"/>
                  </a:cxn>
                  <a:cxn ang="0">
                    <a:pos x="16" y="0"/>
                  </a:cxn>
                  <a:cxn ang="0">
                    <a:pos x="0" y="0"/>
                  </a:cxn>
                  <a:cxn ang="0">
                    <a:pos x="8" y="2"/>
                  </a:cxn>
                </a:cxnLst>
                <a:rect l="0" t="0" r="r" b="b"/>
                <a:pathLst>
                  <a:path w="16" h="2">
                    <a:moveTo>
                      <a:pt x="8" y="2"/>
                    </a:moveTo>
                    <a:cubicBezTo>
                      <a:pt x="11" y="2"/>
                      <a:pt x="13" y="1"/>
                      <a:pt x="16" y="0"/>
                    </a:cubicBezTo>
                    <a:cubicBezTo>
                      <a:pt x="0" y="0"/>
                      <a:pt x="0" y="0"/>
                      <a:pt x="0" y="0"/>
                    </a:cubicBezTo>
                    <a:cubicBezTo>
                      <a:pt x="2" y="1"/>
                      <a:pt x="5" y="2"/>
                      <a:pt x="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50" name="Freeform 48"/>
              <p:cNvSpPr>
                <a:spLocks/>
              </p:cNvSpPr>
              <p:nvPr/>
            </p:nvSpPr>
            <p:spPr bwMode="gray">
              <a:xfrm>
                <a:off x="5828407" y="1486521"/>
                <a:ext cx="125315" cy="339897"/>
              </a:xfrm>
              <a:custGeom>
                <a:avLst/>
                <a:gdLst/>
                <a:ahLst/>
                <a:cxnLst>
                  <a:cxn ang="0">
                    <a:pos x="8" y="55"/>
                  </a:cxn>
                  <a:cxn ang="0">
                    <a:pos x="10" y="57"/>
                  </a:cxn>
                  <a:cxn ang="0">
                    <a:pos x="21" y="57"/>
                  </a:cxn>
                  <a:cxn ang="0">
                    <a:pos x="21" y="0"/>
                  </a:cxn>
                  <a:cxn ang="0">
                    <a:pos x="15" y="0"/>
                  </a:cxn>
                  <a:cxn ang="0">
                    <a:pos x="15" y="51"/>
                  </a:cxn>
                  <a:cxn ang="0">
                    <a:pos x="0" y="51"/>
                  </a:cxn>
                  <a:cxn ang="0">
                    <a:pos x="1" y="52"/>
                  </a:cxn>
                  <a:cxn ang="0">
                    <a:pos x="8" y="55"/>
                  </a:cxn>
                </a:cxnLst>
                <a:rect l="0" t="0" r="r" b="b"/>
                <a:pathLst>
                  <a:path w="21" h="57">
                    <a:moveTo>
                      <a:pt x="8" y="55"/>
                    </a:moveTo>
                    <a:cubicBezTo>
                      <a:pt x="10" y="57"/>
                      <a:pt x="10" y="57"/>
                      <a:pt x="10" y="57"/>
                    </a:cubicBezTo>
                    <a:cubicBezTo>
                      <a:pt x="21" y="57"/>
                      <a:pt x="21" y="57"/>
                      <a:pt x="21" y="57"/>
                    </a:cubicBezTo>
                    <a:cubicBezTo>
                      <a:pt x="21" y="0"/>
                      <a:pt x="21" y="0"/>
                      <a:pt x="21" y="0"/>
                    </a:cubicBezTo>
                    <a:cubicBezTo>
                      <a:pt x="15" y="0"/>
                      <a:pt x="15" y="0"/>
                      <a:pt x="15" y="0"/>
                    </a:cubicBezTo>
                    <a:cubicBezTo>
                      <a:pt x="15" y="51"/>
                      <a:pt x="15" y="51"/>
                      <a:pt x="15" y="51"/>
                    </a:cubicBezTo>
                    <a:cubicBezTo>
                      <a:pt x="0" y="51"/>
                      <a:pt x="0" y="51"/>
                      <a:pt x="0" y="51"/>
                    </a:cubicBezTo>
                    <a:cubicBezTo>
                      <a:pt x="1" y="52"/>
                      <a:pt x="1" y="52"/>
                      <a:pt x="1" y="52"/>
                    </a:cubicBezTo>
                    <a:cubicBezTo>
                      <a:pt x="4" y="52"/>
                      <a:pt x="6" y="53"/>
                      <a:pt x="8"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51" name="Freeform 49"/>
              <p:cNvSpPr>
                <a:spLocks/>
              </p:cNvSpPr>
              <p:nvPr/>
            </p:nvSpPr>
            <p:spPr bwMode="gray">
              <a:xfrm>
                <a:off x="5558633" y="1767710"/>
                <a:ext cx="45847" cy="51959"/>
              </a:xfrm>
              <a:custGeom>
                <a:avLst/>
                <a:gdLst/>
                <a:ahLst/>
                <a:cxnLst>
                  <a:cxn ang="0">
                    <a:pos x="0" y="0"/>
                  </a:cxn>
                  <a:cxn ang="0">
                    <a:pos x="0" y="9"/>
                  </a:cxn>
                  <a:cxn ang="0">
                    <a:pos x="8" y="9"/>
                  </a:cxn>
                  <a:cxn ang="0">
                    <a:pos x="5" y="7"/>
                  </a:cxn>
                  <a:cxn ang="0">
                    <a:pos x="0" y="0"/>
                  </a:cxn>
                </a:cxnLst>
                <a:rect l="0" t="0" r="r" b="b"/>
                <a:pathLst>
                  <a:path w="8" h="9">
                    <a:moveTo>
                      <a:pt x="0" y="0"/>
                    </a:moveTo>
                    <a:cubicBezTo>
                      <a:pt x="0" y="9"/>
                      <a:pt x="0" y="9"/>
                      <a:pt x="0" y="9"/>
                    </a:cubicBezTo>
                    <a:cubicBezTo>
                      <a:pt x="8" y="9"/>
                      <a:pt x="8" y="9"/>
                      <a:pt x="8" y="9"/>
                    </a:cubicBezTo>
                    <a:cubicBezTo>
                      <a:pt x="7" y="8"/>
                      <a:pt x="6" y="7"/>
                      <a:pt x="5" y="7"/>
                    </a:cubicBezTo>
                    <a:cubicBezTo>
                      <a:pt x="3" y="4"/>
                      <a:pt x="2"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52" name="Freeform 50"/>
              <p:cNvSpPr>
                <a:spLocks/>
              </p:cNvSpPr>
              <p:nvPr/>
            </p:nvSpPr>
            <p:spPr bwMode="gray">
              <a:xfrm>
                <a:off x="5545933" y="1486521"/>
                <a:ext cx="383337" cy="134481"/>
              </a:xfrm>
              <a:custGeom>
                <a:avLst/>
                <a:gdLst/>
                <a:ahLst/>
                <a:cxnLst>
                  <a:cxn ang="0">
                    <a:pos x="6" y="15"/>
                  </a:cxn>
                  <a:cxn ang="0">
                    <a:pos x="6" y="6"/>
                  </a:cxn>
                  <a:cxn ang="0">
                    <a:pos x="67" y="6"/>
                  </a:cxn>
                  <a:cxn ang="0">
                    <a:pos x="67" y="0"/>
                  </a:cxn>
                  <a:cxn ang="0">
                    <a:pos x="0" y="0"/>
                  </a:cxn>
                  <a:cxn ang="0">
                    <a:pos x="0" y="23"/>
                  </a:cxn>
                  <a:cxn ang="0">
                    <a:pos x="6" y="15"/>
                  </a:cxn>
                </a:cxnLst>
                <a:rect l="0" t="0" r="r" b="b"/>
                <a:pathLst>
                  <a:path w="67" h="23">
                    <a:moveTo>
                      <a:pt x="6" y="15"/>
                    </a:moveTo>
                    <a:cubicBezTo>
                      <a:pt x="6" y="6"/>
                      <a:pt x="6" y="6"/>
                      <a:pt x="6" y="6"/>
                    </a:cubicBezTo>
                    <a:cubicBezTo>
                      <a:pt x="67" y="6"/>
                      <a:pt x="67" y="6"/>
                      <a:pt x="67" y="6"/>
                    </a:cubicBezTo>
                    <a:cubicBezTo>
                      <a:pt x="67" y="0"/>
                      <a:pt x="67" y="0"/>
                      <a:pt x="67" y="0"/>
                    </a:cubicBezTo>
                    <a:cubicBezTo>
                      <a:pt x="0" y="0"/>
                      <a:pt x="0" y="0"/>
                      <a:pt x="0" y="0"/>
                    </a:cubicBezTo>
                    <a:cubicBezTo>
                      <a:pt x="0" y="23"/>
                      <a:pt x="0" y="23"/>
                      <a:pt x="0" y="23"/>
                    </a:cubicBezTo>
                    <a:cubicBezTo>
                      <a:pt x="2" y="20"/>
                      <a:pt x="4" y="18"/>
                      <a:pt x="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grpSp>
        <p:sp>
          <p:nvSpPr>
            <p:cNvPr id="148" name="Freeform 52"/>
            <p:cNvSpPr>
              <a:spLocks noEditPoints="1"/>
            </p:cNvSpPr>
            <p:nvPr/>
          </p:nvSpPr>
          <p:spPr bwMode="gray">
            <a:xfrm>
              <a:off x="5525820" y="1532368"/>
              <a:ext cx="440129" cy="434006"/>
            </a:xfrm>
            <a:custGeom>
              <a:avLst/>
              <a:gdLst/>
              <a:ahLst/>
              <a:cxnLst>
                <a:cxn ang="0">
                  <a:pos x="66" y="74"/>
                </a:cxn>
                <a:cxn ang="0">
                  <a:pos x="60" y="72"/>
                </a:cxn>
                <a:cxn ang="0">
                  <a:pos x="47" y="59"/>
                </a:cxn>
                <a:cxn ang="0">
                  <a:pos x="45" y="52"/>
                </a:cxn>
                <a:cxn ang="0">
                  <a:pos x="41" y="49"/>
                </a:cxn>
                <a:cxn ang="0">
                  <a:pos x="27" y="53"/>
                </a:cxn>
                <a:cxn ang="0">
                  <a:pos x="8" y="45"/>
                </a:cxn>
                <a:cxn ang="0">
                  <a:pos x="1" y="27"/>
                </a:cxn>
                <a:cxn ang="0">
                  <a:pos x="8" y="8"/>
                </a:cxn>
                <a:cxn ang="0">
                  <a:pos x="27" y="0"/>
                </a:cxn>
                <a:cxn ang="0">
                  <a:pos x="46" y="8"/>
                </a:cxn>
                <a:cxn ang="0">
                  <a:pos x="49" y="41"/>
                </a:cxn>
                <a:cxn ang="0">
                  <a:pos x="53" y="45"/>
                </a:cxn>
                <a:cxn ang="0">
                  <a:pos x="53" y="45"/>
                </a:cxn>
                <a:cxn ang="0">
                  <a:pos x="59" y="47"/>
                </a:cxn>
                <a:cxn ang="0">
                  <a:pos x="72" y="60"/>
                </a:cxn>
                <a:cxn ang="0">
                  <a:pos x="72" y="72"/>
                </a:cxn>
                <a:cxn ang="0">
                  <a:pos x="66" y="74"/>
                </a:cxn>
                <a:cxn ang="0">
                  <a:pos x="27" y="7"/>
                </a:cxn>
                <a:cxn ang="0">
                  <a:pos x="14" y="13"/>
                </a:cxn>
                <a:cxn ang="0">
                  <a:pos x="13" y="40"/>
                </a:cxn>
                <a:cxn ang="0">
                  <a:pos x="27" y="46"/>
                </a:cxn>
                <a:cxn ang="0">
                  <a:pos x="40" y="40"/>
                </a:cxn>
                <a:cxn ang="0">
                  <a:pos x="46" y="26"/>
                </a:cxn>
                <a:cxn ang="0">
                  <a:pos x="41" y="13"/>
                </a:cxn>
                <a:cxn ang="0">
                  <a:pos x="27" y="7"/>
                </a:cxn>
              </a:cxnLst>
              <a:rect l="0" t="0" r="r" b="b"/>
              <a:pathLst>
                <a:path w="75" h="74">
                  <a:moveTo>
                    <a:pt x="66" y="74"/>
                  </a:moveTo>
                  <a:cubicBezTo>
                    <a:pt x="64" y="74"/>
                    <a:pt x="62" y="73"/>
                    <a:pt x="60" y="72"/>
                  </a:cubicBezTo>
                  <a:cubicBezTo>
                    <a:pt x="47" y="59"/>
                    <a:pt x="47" y="59"/>
                    <a:pt x="47" y="59"/>
                  </a:cubicBezTo>
                  <a:cubicBezTo>
                    <a:pt x="46" y="57"/>
                    <a:pt x="45" y="55"/>
                    <a:pt x="45" y="52"/>
                  </a:cubicBezTo>
                  <a:cubicBezTo>
                    <a:pt x="41" y="49"/>
                    <a:pt x="41" y="49"/>
                    <a:pt x="41" y="49"/>
                  </a:cubicBezTo>
                  <a:cubicBezTo>
                    <a:pt x="37" y="51"/>
                    <a:pt x="32" y="53"/>
                    <a:pt x="27" y="53"/>
                  </a:cubicBezTo>
                  <a:cubicBezTo>
                    <a:pt x="20" y="53"/>
                    <a:pt x="13" y="50"/>
                    <a:pt x="8" y="45"/>
                  </a:cubicBezTo>
                  <a:cubicBezTo>
                    <a:pt x="3" y="40"/>
                    <a:pt x="0" y="34"/>
                    <a:pt x="1" y="27"/>
                  </a:cubicBezTo>
                  <a:cubicBezTo>
                    <a:pt x="1" y="20"/>
                    <a:pt x="3" y="13"/>
                    <a:pt x="8" y="8"/>
                  </a:cubicBezTo>
                  <a:cubicBezTo>
                    <a:pt x="14" y="3"/>
                    <a:pt x="20" y="0"/>
                    <a:pt x="27" y="0"/>
                  </a:cubicBezTo>
                  <a:cubicBezTo>
                    <a:pt x="34" y="0"/>
                    <a:pt x="41" y="3"/>
                    <a:pt x="46" y="8"/>
                  </a:cubicBezTo>
                  <a:cubicBezTo>
                    <a:pt x="55" y="17"/>
                    <a:pt x="56" y="30"/>
                    <a:pt x="49" y="41"/>
                  </a:cubicBezTo>
                  <a:cubicBezTo>
                    <a:pt x="53" y="45"/>
                    <a:pt x="53" y="45"/>
                    <a:pt x="53" y="45"/>
                  </a:cubicBezTo>
                  <a:cubicBezTo>
                    <a:pt x="53" y="45"/>
                    <a:pt x="53" y="45"/>
                    <a:pt x="53" y="45"/>
                  </a:cubicBezTo>
                  <a:cubicBezTo>
                    <a:pt x="55" y="45"/>
                    <a:pt x="57" y="45"/>
                    <a:pt x="59" y="47"/>
                  </a:cubicBezTo>
                  <a:cubicBezTo>
                    <a:pt x="72" y="60"/>
                    <a:pt x="72" y="60"/>
                    <a:pt x="72" y="60"/>
                  </a:cubicBezTo>
                  <a:cubicBezTo>
                    <a:pt x="75" y="63"/>
                    <a:pt x="75" y="69"/>
                    <a:pt x="72" y="72"/>
                  </a:cubicBezTo>
                  <a:cubicBezTo>
                    <a:pt x="70" y="73"/>
                    <a:pt x="68" y="74"/>
                    <a:pt x="66" y="74"/>
                  </a:cubicBezTo>
                  <a:close/>
                  <a:moveTo>
                    <a:pt x="27" y="7"/>
                  </a:moveTo>
                  <a:cubicBezTo>
                    <a:pt x="22" y="7"/>
                    <a:pt x="17" y="9"/>
                    <a:pt x="14" y="13"/>
                  </a:cubicBezTo>
                  <a:cubicBezTo>
                    <a:pt x="6" y="21"/>
                    <a:pt x="6" y="33"/>
                    <a:pt x="13" y="40"/>
                  </a:cubicBezTo>
                  <a:cubicBezTo>
                    <a:pt x="17" y="44"/>
                    <a:pt x="22" y="46"/>
                    <a:pt x="27" y="46"/>
                  </a:cubicBezTo>
                  <a:cubicBezTo>
                    <a:pt x="32" y="46"/>
                    <a:pt x="37" y="44"/>
                    <a:pt x="40" y="40"/>
                  </a:cubicBezTo>
                  <a:cubicBezTo>
                    <a:pt x="44" y="36"/>
                    <a:pt x="46" y="31"/>
                    <a:pt x="46" y="26"/>
                  </a:cubicBezTo>
                  <a:cubicBezTo>
                    <a:pt x="46" y="21"/>
                    <a:pt x="44" y="16"/>
                    <a:pt x="41" y="13"/>
                  </a:cubicBezTo>
                  <a:cubicBezTo>
                    <a:pt x="37" y="9"/>
                    <a:pt x="32" y="7"/>
                    <a:pt x="27"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grpSp>
      <p:sp>
        <p:nvSpPr>
          <p:cNvPr id="157" name="TextBox 156"/>
          <p:cNvSpPr txBox="1"/>
          <p:nvPr/>
        </p:nvSpPr>
        <p:spPr>
          <a:xfrm>
            <a:off x="9190499" y="4822522"/>
            <a:ext cx="857607" cy="153888"/>
          </a:xfrm>
          <a:prstGeom prst="rect">
            <a:avLst/>
          </a:prstGeom>
          <a:noFill/>
        </p:spPr>
        <p:txBody>
          <a:bodyPr wrap="none" lIns="0" tIns="0" rIns="0" bIns="0" rtlCol="0" anchor="b">
            <a:spAutoFit/>
          </a:bodyPr>
          <a:lstStyle/>
          <a:p>
            <a:pPr algn="ctr"/>
            <a:r>
              <a:rPr lang="en-US" sz="1000" b="1" dirty="0">
                <a:solidFill>
                  <a:schemeClr val="tx2"/>
                </a:solidFill>
              </a:rPr>
              <a:t>Data analytics</a:t>
            </a:r>
            <a:endParaRPr lang="en-US" sz="1000" dirty="0">
              <a:solidFill>
                <a:schemeClr val="tx2"/>
              </a:solidFill>
            </a:endParaRPr>
          </a:p>
        </p:txBody>
      </p:sp>
      <p:sp>
        <p:nvSpPr>
          <p:cNvPr id="158" name="TextBox 157"/>
          <p:cNvSpPr txBox="1"/>
          <p:nvPr/>
        </p:nvSpPr>
        <p:spPr>
          <a:xfrm>
            <a:off x="8895681" y="5684492"/>
            <a:ext cx="1447242" cy="153888"/>
          </a:xfrm>
          <a:prstGeom prst="rect">
            <a:avLst/>
          </a:prstGeom>
          <a:noFill/>
        </p:spPr>
        <p:txBody>
          <a:bodyPr wrap="square" lIns="0" tIns="0" rIns="0" bIns="0" rtlCol="0" anchor="b">
            <a:spAutoFit/>
          </a:bodyPr>
          <a:lstStyle/>
          <a:p>
            <a:pPr algn="ctr"/>
            <a:r>
              <a:rPr lang="en-US" sz="1000" b="1" dirty="0">
                <a:solidFill>
                  <a:schemeClr val="tx2"/>
                </a:solidFill>
              </a:rPr>
              <a:t>Cognitive computing</a:t>
            </a:r>
            <a:endParaRPr lang="en-US" sz="1000" dirty="0">
              <a:solidFill>
                <a:schemeClr val="tx2"/>
              </a:solidFill>
            </a:endParaRPr>
          </a:p>
        </p:txBody>
      </p:sp>
      <p:grpSp>
        <p:nvGrpSpPr>
          <p:cNvPr id="159" name="Group 158"/>
          <p:cNvGrpSpPr/>
          <p:nvPr/>
        </p:nvGrpSpPr>
        <p:grpSpPr>
          <a:xfrm>
            <a:off x="8391437" y="3179265"/>
            <a:ext cx="542722" cy="542722"/>
            <a:chOff x="7061200" y="3216402"/>
            <a:chExt cx="203200" cy="203200"/>
          </a:xfrm>
        </p:grpSpPr>
        <p:sp>
          <p:nvSpPr>
            <p:cNvPr id="160" name="Oval 159"/>
            <p:cNvSpPr/>
            <p:nvPr/>
          </p:nvSpPr>
          <p:spPr>
            <a:xfrm>
              <a:off x="7061200" y="3216402"/>
              <a:ext cx="203200" cy="203200"/>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61" name="Chevron 160"/>
            <p:cNvSpPr/>
            <p:nvPr/>
          </p:nvSpPr>
          <p:spPr>
            <a:xfrm>
              <a:off x="7115159" y="3264269"/>
              <a:ext cx="107834" cy="10783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grpSp>
        <p:nvGrpSpPr>
          <p:cNvPr id="162" name="Group 161"/>
          <p:cNvGrpSpPr>
            <a:grpSpLocks noChangeAspect="1"/>
          </p:cNvGrpSpPr>
          <p:nvPr/>
        </p:nvGrpSpPr>
        <p:grpSpPr>
          <a:xfrm>
            <a:off x="9278536" y="5091969"/>
            <a:ext cx="681533" cy="546137"/>
            <a:chOff x="9346763" y="1163650"/>
            <a:chExt cx="1115584" cy="931390"/>
          </a:xfrm>
          <a:solidFill>
            <a:schemeClr val="tx2"/>
          </a:solidFill>
        </p:grpSpPr>
        <p:grpSp>
          <p:nvGrpSpPr>
            <p:cNvPr id="166" name="Group 165"/>
            <p:cNvGrpSpPr/>
            <p:nvPr/>
          </p:nvGrpSpPr>
          <p:grpSpPr>
            <a:xfrm>
              <a:off x="9346763" y="1163650"/>
              <a:ext cx="1115584" cy="931390"/>
              <a:chOff x="9409823" y="2368602"/>
              <a:chExt cx="1115584" cy="931390"/>
            </a:xfrm>
            <a:grpFill/>
          </p:grpSpPr>
          <p:sp>
            <p:nvSpPr>
              <p:cNvPr id="203" name="Freeform 202"/>
              <p:cNvSpPr/>
              <p:nvPr/>
            </p:nvSpPr>
            <p:spPr>
              <a:xfrm>
                <a:off x="9409823" y="2368602"/>
                <a:ext cx="1115584" cy="842634"/>
              </a:xfrm>
              <a:custGeom>
                <a:avLst/>
                <a:gdLst>
                  <a:gd name="connsiteX0" fmla="*/ 62909 w 1139755"/>
                  <a:gd name="connsiteY0" fmla="*/ 95132 h 815361"/>
                  <a:gd name="connsiteX1" fmla="*/ 44811 w 1139755"/>
                  <a:gd name="connsiteY1" fmla="*/ 113230 h 815361"/>
                  <a:gd name="connsiteX2" fmla="*/ 44811 w 1139755"/>
                  <a:gd name="connsiteY2" fmla="*/ 724326 h 815361"/>
                  <a:gd name="connsiteX3" fmla="*/ 62909 w 1139755"/>
                  <a:gd name="connsiteY3" fmla="*/ 742424 h 815361"/>
                  <a:gd name="connsiteX4" fmla="*/ 1076845 w 1139755"/>
                  <a:gd name="connsiteY4" fmla="*/ 742424 h 815361"/>
                  <a:gd name="connsiteX5" fmla="*/ 1094943 w 1139755"/>
                  <a:gd name="connsiteY5" fmla="*/ 724326 h 815361"/>
                  <a:gd name="connsiteX6" fmla="*/ 1094943 w 1139755"/>
                  <a:gd name="connsiteY6" fmla="*/ 113230 h 815361"/>
                  <a:gd name="connsiteX7" fmla="*/ 1076845 w 1139755"/>
                  <a:gd name="connsiteY7" fmla="*/ 95132 h 815361"/>
                  <a:gd name="connsiteX8" fmla="*/ 569877 w 1139755"/>
                  <a:gd name="connsiteY8" fmla="*/ 13738 h 815361"/>
                  <a:gd name="connsiteX9" fmla="*/ 547017 w 1139755"/>
                  <a:gd name="connsiteY9" fmla="*/ 36598 h 815361"/>
                  <a:gd name="connsiteX10" fmla="*/ 569877 w 1139755"/>
                  <a:gd name="connsiteY10" fmla="*/ 59458 h 815361"/>
                  <a:gd name="connsiteX11" fmla="*/ 592737 w 1139755"/>
                  <a:gd name="connsiteY11" fmla="*/ 36598 h 815361"/>
                  <a:gd name="connsiteX12" fmla="*/ 569877 w 1139755"/>
                  <a:gd name="connsiteY12" fmla="*/ 13738 h 815361"/>
                  <a:gd name="connsiteX13" fmla="*/ 95414 w 1139755"/>
                  <a:gd name="connsiteY13" fmla="*/ 0 h 815361"/>
                  <a:gd name="connsiteX14" fmla="*/ 1044341 w 1139755"/>
                  <a:gd name="connsiteY14" fmla="*/ 0 h 815361"/>
                  <a:gd name="connsiteX15" fmla="*/ 1139755 w 1139755"/>
                  <a:gd name="connsiteY15" fmla="*/ 95414 h 815361"/>
                  <a:gd name="connsiteX16" fmla="*/ 1139755 w 1139755"/>
                  <a:gd name="connsiteY16" fmla="*/ 719947 h 815361"/>
                  <a:gd name="connsiteX17" fmla="*/ 1044341 w 1139755"/>
                  <a:gd name="connsiteY17" fmla="*/ 815361 h 815361"/>
                  <a:gd name="connsiteX18" fmla="*/ 95414 w 1139755"/>
                  <a:gd name="connsiteY18" fmla="*/ 815361 h 815361"/>
                  <a:gd name="connsiteX19" fmla="*/ 0 w 1139755"/>
                  <a:gd name="connsiteY19" fmla="*/ 719947 h 815361"/>
                  <a:gd name="connsiteX20" fmla="*/ 0 w 1139755"/>
                  <a:gd name="connsiteY20" fmla="*/ 95414 h 815361"/>
                  <a:gd name="connsiteX21" fmla="*/ 95414 w 1139755"/>
                  <a:gd name="connsiteY21" fmla="*/ 0 h 81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755" h="815361">
                    <a:moveTo>
                      <a:pt x="62909" y="95132"/>
                    </a:moveTo>
                    <a:cubicBezTo>
                      <a:pt x="52914" y="95132"/>
                      <a:pt x="44811" y="103235"/>
                      <a:pt x="44811" y="113230"/>
                    </a:cubicBezTo>
                    <a:lnTo>
                      <a:pt x="44811" y="724326"/>
                    </a:lnTo>
                    <a:cubicBezTo>
                      <a:pt x="44811" y="734321"/>
                      <a:pt x="52914" y="742424"/>
                      <a:pt x="62909" y="742424"/>
                    </a:cubicBezTo>
                    <a:lnTo>
                      <a:pt x="1076845" y="742424"/>
                    </a:lnTo>
                    <a:cubicBezTo>
                      <a:pt x="1086840" y="742424"/>
                      <a:pt x="1094943" y="734321"/>
                      <a:pt x="1094943" y="724326"/>
                    </a:cubicBezTo>
                    <a:lnTo>
                      <a:pt x="1094943" y="113230"/>
                    </a:lnTo>
                    <a:cubicBezTo>
                      <a:pt x="1094943" y="103235"/>
                      <a:pt x="1086840" y="95132"/>
                      <a:pt x="1076845" y="95132"/>
                    </a:cubicBezTo>
                    <a:close/>
                    <a:moveTo>
                      <a:pt x="569877" y="13738"/>
                    </a:moveTo>
                    <a:cubicBezTo>
                      <a:pt x="557252" y="13738"/>
                      <a:pt x="547017" y="23973"/>
                      <a:pt x="547017" y="36598"/>
                    </a:cubicBezTo>
                    <a:cubicBezTo>
                      <a:pt x="547017" y="49223"/>
                      <a:pt x="557252" y="59458"/>
                      <a:pt x="569877" y="59458"/>
                    </a:cubicBezTo>
                    <a:cubicBezTo>
                      <a:pt x="582502" y="59458"/>
                      <a:pt x="592737" y="49223"/>
                      <a:pt x="592737" y="36598"/>
                    </a:cubicBezTo>
                    <a:cubicBezTo>
                      <a:pt x="592737" y="23973"/>
                      <a:pt x="582502" y="13738"/>
                      <a:pt x="569877" y="13738"/>
                    </a:cubicBezTo>
                    <a:close/>
                    <a:moveTo>
                      <a:pt x="95414" y="0"/>
                    </a:moveTo>
                    <a:lnTo>
                      <a:pt x="1044341" y="0"/>
                    </a:lnTo>
                    <a:cubicBezTo>
                      <a:pt x="1097037" y="0"/>
                      <a:pt x="1139755" y="42718"/>
                      <a:pt x="1139755" y="95414"/>
                    </a:cubicBezTo>
                    <a:lnTo>
                      <a:pt x="1139755" y="719947"/>
                    </a:lnTo>
                    <a:cubicBezTo>
                      <a:pt x="1139755" y="772643"/>
                      <a:pt x="1097037" y="815361"/>
                      <a:pt x="1044341" y="815361"/>
                    </a:cubicBezTo>
                    <a:lnTo>
                      <a:pt x="95414" y="815361"/>
                    </a:lnTo>
                    <a:cubicBezTo>
                      <a:pt x="42718" y="815361"/>
                      <a:pt x="0" y="772643"/>
                      <a:pt x="0" y="719947"/>
                    </a:cubicBezTo>
                    <a:lnTo>
                      <a:pt x="0" y="95414"/>
                    </a:lnTo>
                    <a:cubicBezTo>
                      <a:pt x="0" y="42718"/>
                      <a:pt x="42718" y="0"/>
                      <a:pt x="95414" y="0"/>
                    </a:cubicBezTo>
                    <a:close/>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Freeform 203"/>
              <p:cNvSpPr/>
              <p:nvPr/>
            </p:nvSpPr>
            <p:spPr>
              <a:xfrm>
                <a:off x="9766555" y="3211236"/>
                <a:ext cx="408863" cy="88756"/>
              </a:xfrm>
              <a:custGeom>
                <a:avLst/>
                <a:gdLst>
                  <a:gd name="connsiteX0" fmla="*/ 386561 w 1155822"/>
                  <a:gd name="connsiteY0" fmla="*/ 32496 h 93906"/>
                  <a:gd name="connsiteX1" fmla="*/ 386561 w 1155822"/>
                  <a:gd name="connsiteY1" fmla="*/ 61411 h 93906"/>
                  <a:gd name="connsiteX2" fmla="*/ 769262 w 1155822"/>
                  <a:gd name="connsiteY2" fmla="*/ 61411 h 93906"/>
                  <a:gd name="connsiteX3" fmla="*/ 769262 w 1155822"/>
                  <a:gd name="connsiteY3" fmla="*/ 32496 h 93906"/>
                  <a:gd name="connsiteX4" fmla="*/ 34709 w 1155822"/>
                  <a:gd name="connsiteY4" fmla="*/ 0 h 93906"/>
                  <a:gd name="connsiteX5" fmla="*/ 1121113 w 1155822"/>
                  <a:gd name="connsiteY5" fmla="*/ 0 h 93906"/>
                  <a:gd name="connsiteX6" fmla="*/ 1155822 w 1155822"/>
                  <a:gd name="connsiteY6" fmla="*/ 34709 h 93906"/>
                  <a:gd name="connsiteX7" fmla="*/ 1155822 w 1155822"/>
                  <a:gd name="connsiteY7" fmla="*/ 59197 h 93906"/>
                  <a:gd name="connsiteX8" fmla="*/ 1121113 w 1155822"/>
                  <a:gd name="connsiteY8" fmla="*/ 93906 h 93906"/>
                  <a:gd name="connsiteX9" fmla="*/ 34709 w 1155822"/>
                  <a:gd name="connsiteY9" fmla="*/ 93906 h 93906"/>
                  <a:gd name="connsiteX10" fmla="*/ 0 w 1155822"/>
                  <a:gd name="connsiteY10" fmla="*/ 59197 h 93906"/>
                  <a:gd name="connsiteX11" fmla="*/ 0 w 1155822"/>
                  <a:gd name="connsiteY11" fmla="*/ 34709 h 93906"/>
                  <a:gd name="connsiteX12" fmla="*/ 34709 w 1155822"/>
                  <a:gd name="connsiteY12" fmla="*/ 0 h 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822" h="93906">
                    <a:moveTo>
                      <a:pt x="386561" y="32496"/>
                    </a:moveTo>
                    <a:lnTo>
                      <a:pt x="386561" y="61411"/>
                    </a:lnTo>
                    <a:lnTo>
                      <a:pt x="769262" y="61411"/>
                    </a:lnTo>
                    <a:lnTo>
                      <a:pt x="769262" y="32496"/>
                    </a:lnTo>
                    <a:close/>
                    <a:moveTo>
                      <a:pt x="34709" y="0"/>
                    </a:moveTo>
                    <a:lnTo>
                      <a:pt x="1121113" y="0"/>
                    </a:lnTo>
                    <a:cubicBezTo>
                      <a:pt x="1140282" y="0"/>
                      <a:pt x="1155822" y="15540"/>
                      <a:pt x="1155822" y="34709"/>
                    </a:cubicBezTo>
                    <a:lnTo>
                      <a:pt x="1155822" y="59197"/>
                    </a:lnTo>
                    <a:cubicBezTo>
                      <a:pt x="1155822" y="78366"/>
                      <a:pt x="1140282" y="93906"/>
                      <a:pt x="1121113" y="93906"/>
                    </a:cubicBezTo>
                    <a:lnTo>
                      <a:pt x="34709" y="93906"/>
                    </a:lnTo>
                    <a:cubicBezTo>
                      <a:pt x="15540" y="93906"/>
                      <a:pt x="0" y="78366"/>
                      <a:pt x="0" y="59197"/>
                    </a:cubicBezTo>
                    <a:lnTo>
                      <a:pt x="0" y="34709"/>
                    </a:lnTo>
                    <a:cubicBezTo>
                      <a:pt x="0" y="15540"/>
                      <a:pt x="15540" y="0"/>
                      <a:pt x="34709" y="0"/>
                    </a:cubicBezTo>
                    <a:close/>
                  </a:path>
                </a:pathLst>
              </a:cu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p:cNvGrpSpPr/>
            <p:nvPr/>
          </p:nvGrpSpPr>
          <p:grpSpPr>
            <a:xfrm>
              <a:off x="9529944" y="1344097"/>
              <a:ext cx="725051" cy="561389"/>
              <a:chOff x="9518364" y="1344097"/>
              <a:chExt cx="725051" cy="561389"/>
            </a:xfrm>
            <a:grpFill/>
          </p:grpSpPr>
          <p:grpSp>
            <p:nvGrpSpPr>
              <p:cNvPr id="168" name="Group 167"/>
              <p:cNvGrpSpPr/>
              <p:nvPr/>
            </p:nvGrpSpPr>
            <p:grpSpPr>
              <a:xfrm>
                <a:off x="9599672" y="1452260"/>
                <a:ext cx="557671" cy="250437"/>
                <a:chOff x="9599672" y="1452260"/>
                <a:chExt cx="557671" cy="250437"/>
              </a:xfrm>
              <a:grpFill/>
            </p:grpSpPr>
            <p:cxnSp>
              <p:nvCxnSpPr>
                <p:cNvPr id="198" name="Straight Connector 197"/>
                <p:cNvCxnSpPr/>
                <p:nvPr/>
              </p:nvCxnSpPr>
              <p:spPr>
                <a:xfrm>
                  <a:off x="9876304" y="1452260"/>
                  <a:ext cx="0" cy="181078"/>
                </a:xfrm>
                <a:prstGeom prst="line">
                  <a:avLst/>
                </a:prstGeom>
                <a:grpFill/>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9667152" y="1538906"/>
                  <a:ext cx="113598" cy="94821"/>
                </a:xfrm>
                <a:prstGeom prst="line">
                  <a:avLst/>
                </a:prstGeom>
                <a:grpFill/>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9971953" y="1543669"/>
                  <a:ext cx="113598" cy="94821"/>
                </a:xfrm>
                <a:prstGeom prst="line">
                  <a:avLst/>
                </a:prstGeom>
                <a:grpFill/>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9690211" y="1612158"/>
                  <a:ext cx="0" cy="181078"/>
                </a:xfrm>
                <a:prstGeom prst="line">
                  <a:avLst/>
                </a:prstGeom>
                <a:grpFill/>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10066804" y="1612158"/>
                  <a:ext cx="0" cy="181078"/>
                </a:xfrm>
                <a:prstGeom prst="line">
                  <a:avLst/>
                </a:prstGeom>
                <a:grpFill/>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518364" y="1344097"/>
                <a:ext cx="725051" cy="561389"/>
                <a:chOff x="9518364" y="1344097"/>
                <a:chExt cx="725051" cy="561389"/>
              </a:xfrm>
              <a:grpFill/>
            </p:grpSpPr>
            <p:grpSp>
              <p:nvGrpSpPr>
                <p:cNvPr id="170" name="Group 169"/>
                <p:cNvGrpSpPr/>
                <p:nvPr/>
              </p:nvGrpSpPr>
              <p:grpSpPr>
                <a:xfrm>
                  <a:off x="9746315" y="1571145"/>
                  <a:ext cx="292308" cy="334341"/>
                  <a:chOff x="4961835" y="3460838"/>
                  <a:chExt cx="123326" cy="141060"/>
                </a:xfrm>
                <a:grpFill/>
              </p:grpSpPr>
              <p:sp>
                <p:nvSpPr>
                  <p:cNvPr id="196" name="Freeform 390"/>
                  <p:cNvSpPr>
                    <a:spLocks/>
                  </p:cNvSpPr>
                  <p:nvPr/>
                </p:nvSpPr>
                <p:spPr bwMode="gray">
                  <a:xfrm>
                    <a:off x="4961835" y="3460838"/>
                    <a:ext cx="123326" cy="141060"/>
                  </a:xfrm>
                  <a:custGeom>
                    <a:avLst/>
                    <a:gdLst/>
                    <a:ahLst/>
                    <a:cxnLst>
                      <a:cxn ang="0">
                        <a:pos x="74" y="28"/>
                      </a:cxn>
                      <a:cxn ang="0">
                        <a:pos x="76" y="38"/>
                      </a:cxn>
                      <a:cxn ang="0">
                        <a:pos x="74" y="41"/>
                      </a:cxn>
                      <a:cxn ang="0">
                        <a:pos x="83" y="55"/>
                      </a:cxn>
                      <a:cxn ang="0">
                        <a:pos x="80" y="58"/>
                      </a:cxn>
                      <a:cxn ang="0">
                        <a:pos x="77" y="60"/>
                      </a:cxn>
                      <a:cxn ang="0">
                        <a:pos x="76" y="63"/>
                      </a:cxn>
                      <a:cxn ang="0">
                        <a:pos x="78" y="65"/>
                      </a:cxn>
                      <a:cxn ang="0">
                        <a:pos x="77" y="67"/>
                      </a:cxn>
                      <a:cxn ang="0">
                        <a:pos x="77" y="68"/>
                      </a:cxn>
                      <a:cxn ang="0">
                        <a:pos x="78" y="69"/>
                      </a:cxn>
                      <a:cxn ang="0">
                        <a:pos x="76" y="71"/>
                      </a:cxn>
                      <a:cxn ang="0">
                        <a:pos x="75" y="74"/>
                      </a:cxn>
                      <a:cxn ang="0">
                        <a:pos x="71" y="82"/>
                      </a:cxn>
                      <a:cxn ang="0">
                        <a:pos x="59" y="83"/>
                      </a:cxn>
                      <a:cxn ang="0">
                        <a:pos x="55" y="95"/>
                      </a:cxn>
                      <a:cxn ang="0">
                        <a:pos x="12" y="95"/>
                      </a:cxn>
                      <a:cxn ang="0">
                        <a:pos x="19" y="69"/>
                      </a:cxn>
                      <a:cxn ang="0">
                        <a:pos x="10" y="51"/>
                      </a:cxn>
                      <a:cxn ang="0">
                        <a:pos x="12" y="13"/>
                      </a:cxn>
                      <a:cxn ang="0">
                        <a:pos x="67" y="16"/>
                      </a:cxn>
                      <a:cxn ang="0">
                        <a:pos x="74" y="28"/>
                      </a:cxn>
                    </a:cxnLst>
                    <a:rect l="0" t="0" r="r" b="b"/>
                    <a:pathLst>
                      <a:path w="83" h="95">
                        <a:moveTo>
                          <a:pt x="74" y="28"/>
                        </a:moveTo>
                        <a:cubicBezTo>
                          <a:pt x="76" y="35"/>
                          <a:pt x="76" y="36"/>
                          <a:pt x="76" y="38"/>
                        </a:cubicBezTo>
                        <a:cubicBezTo>
                          <a:pt x="75" y="39"/>
                          <a:pt x="74" y="40"/>
                          <a:pt x="74" y="41"/>
                        </a:cubicBezTo>
                        <a:cubicBezTo>
                          <a:pt x="75" y="43"/>
                          <a:pt x="78" y="49"/>
                          <a:pt x="83" y="55"/>
                        </a:cubicBezTo>
                        <a:cubicBezTo>
                          <a:pt x="83" y="56"/>
                          <a:pt x="82" y="57"/>
                          <a:pt x="80" y="58"/>
                        </a:cubicBezTo>
                        <a:cubicBezTo>
                          <a:pt x="78" y="59"/>
                          <a:pt x="78" y="59"/>
                          <a:pt x="77" y="60"/>
                        </a:cubicBezTo>
                        <a:cubicBezTo>
                          <a:pt x="76" y="61"/>
                          <a:pt x="76" y="63"/>
                          <a:pt x="76" y="63"/>
                        </a:cubicBezTo>
                        <a:cubicBezTo>
                          <a:pt x="77" y="64"/>
                          <a:pt x="77" y="64"/>
                          <a:pt x="78" y="65"/>
                        </a:cubicBezTo>
                        <a:cubicBezTo>
                          <a:pt x="78" y="65"/>
                          <a:pt x="78" y="67"/>
                          <a:pt x="77" y="67"/>
                        </a:cubicBezTo>
                        <a:cubicBezTo>
                          <a:pt x="77" y="68"/>
                          <a:pt x="76" y="68"/>
                          <a:pt x="77" y="68"/>
                        </a:cubicBezTo>
                        <a:cubicBezTo>
                          <a:pt x="77" y="68"/>
                          <a:pt x="77" y="69"/>
                          <a:pt x="78" y="69"/>
                        </a:cubicBezTo>
                        <a:cubicBezTo>
                          <a:pt x="78" y="71"/>
                          <a:pt x="77" y="71"/>
                          <a:pt x="76" y="71"/>
                        </a:cubicBezTo>
                        <a:cubicBezTo>
                          <a:pt x="75" y="72"/>
                          <a:pt x="74" y="72"/>
                          <a:pt x="75" y="74"/>
                        </a:cubicBezTo>
                        <a:cubicBezTo>
                          <a:pt x="77" y="78"/>
                          <a:pt x="74" y="82"/>
                          <a:pt x="71" y="82"/>
                        </a:cubicBezTo>
                        <a:cubicBezTo>
                          <a:pt x="67" y="83"/>
                          <a:pt x="63" y="81"/>
                          <a:pt x="59" y="83"/>
                        </a:cubicBezTo>
                        <a:cubicBezTo>
                          <a:pt x="55" y="85"/>
                          <a:pt x="55" y="95"/>
                          <a:pt x="55" y="95"/>
                        </a:cubicBezTo>
                        <a:cubicBezTo>
                          <a:pt x="12" y="95"/>
                          <a:pt x="12" y="95"/>
                          <a:pt x="12" y="95"/>
                        </a:cubicBezTo>
                        <a:cubicBezTo>
                          <a:pt x="12" y="95"/>
                          <a:pt x="19" y="74"/>
                          <a:pt x="19" y="69"/>
                        </a:cubicBezTo>
                        <a:cubicBezTo>
                          <a:pt x="18" y="61"/>
                          <a:pt x="15" y="58"/>
                          <a:pt x="10" y="51"/>
                        </a:cubicBezTo>
                        <a:cubicBezTo>
                          <a:pt x="1" y="39"/>
                          <a:pt x="0" y="23"/>
                          <a:pt x="12" y="13"/>
                        </a:cubicBezTo>
                        <a:cubicBezTo>
                          <a:pt x="26" y="0"/>
                          <a:pt x="53" y="0"/>
                          <a:pt x="67" y="16"/>
                        </a:cubicBezTo>
                        <a:cubicBezTo>
                          <a:pt x="70" y="20"/>
                          <a:pt x="72" y="24"/>
                          <a:pt x="74" y="28"/>
                        </a:cubicBezTo>
                        <a:close/>
                      </a:path>
                    </a:pathLst>
                  </a:custGeom>
                  <a:solidFill>
                    <a:schemeClr val="accent4">
                      <a:lumMod val="75000"/>
                    </a:schemeClr>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7" name="Freeform 391"/>
                  <p:cNvSpPr>
                    <a:spLocks noEditPoints="1"/>
                  </p:cNvSpPr>
                  <p:nvPr/>
                </p:nvSpPr>
                <p:spPr bwMode="gray">
                  <a:xfrm>
                    <a:off x="4980374" y="3484213"/>
                    <a:ext cx="69320" cy="50781"/>
                  </a:xfrm>
                  <a:custGeom>
                    <a:avLst/>
                    <a:gdLst/>
                    <a:ahLst/>
                    <a:cxnLst>
                      <a:cxn ang="0">
                        <a:pos x="39" y="16"/>
                      </a:cxn>
                      <a:cxn ang="0">
                        <a:pos x="42" y="14"/>
                      </a:cxn>
                      <a:cxn ang="0">
                        <a:pos x="46" y="13"/>
                      </a:cxn>
                      <a:cxn ang="0">
                        <a:pos x="45" y="9"/>
                      </a:cxn>
                      <a:cxn ang="0">
                        <a:pos x="46" y="4"/>
                      </a:cxn>
                      <a:cxn ang="0">
                        <a:pos x="42" y="3"/>
                      </a:cxn>
                      <a:cxn ang="0">
                        <a:pos x="39" y="0"/>
                      </a:cxn>
                      <a:cxn ang="0">
                        <a:pos x="37" y="3"/>
                      </a:cxn>
                      <a:cxn ang="0">
                        <a:pos x="32" y="4"/>
                      </a:cxn>
                      <a:cxn ang="0">
                        <a:pos x="33" y="8"/>
                      </a:cxn>
                      <a:cxn ang="0">
                        <a:pos x="32" y="12"/>
                      </a:cxn>
                      <a:cxn ang="0">
                        <a:pos x="36" y="13"/>
                      </a:cxn>
                      <a:cxn ang="0">
                        <a:pos x="42" y="7"/>
                      </a:cxn>
                      <a:cxn ang="0">
                        <a:pos x="36" y="9"/>
                      </a:cxn>
                      <a:cxn ang="0">
                        <a:pos x="42" y="7"/>
                      </a:cxn>
                      <a:cxn ang="0">
                        <a:pos x="21" y="21"/>
                      </a:cxn>
                      <a:cxn ang="0">
                        <a:pos x="13" y="13"/>
                      </a:cxn>
                      <a:cxn ang="0">
                        <a:pos x="20" y="5"/>
                      </a:cxn>
                      <a:cxn ang="0">
                        <a:pos x="27" y="4"/>
                      </a:cxn>
                      <a:cxn ang="0">
                        <a:pos x="28" y="11"/>
                      </a:cxn>
                      <a:cxn ang="0">
                        <a:pos x="34" y="15"/>
                      </a:cxn>
                      <a:cxn ang="0">
                        <a:pos x="30" y="21"/>
                      </a:cxn>
                      <a:cxn ang="0">
                        <a:pos x="31" y="28"/>
                      </a:cxn>
                      <a:cxn ang="0">
                        <a:pos x="23" y="29"/>
                      </a:cxn>
                      <a:cxn ang="0">
                        <a:pos x="19" y="34"/>
                      </a:cxn>
                      <a:cxn ang="0">
                        <a:pos x="13" y="30"/>
                      </a:cxn>
                      <a:cxn ang="0">
                        <a:pos x="6" y="31"/>
                      </a:cxn>
                      <a:cxn ang="0">
                        <a:pos x="5" y="24"/>
                      </a:cxn>
                      <a:cxn ang="0">
                        <a:pos x="0" y="20"/>
                      </a:cxn>
                      <a:cxn ang="0">
                        <a:pos x="4" y="14"/>
                      </a:cxn>
                      <a:cxn ang="0">
                        <a:pos x="3" y="7"/>
                      </a:cxn>
                      <a:cxn ang="0">
                        <a:pos x="10" y="6"/>
                      </a:cxn>
                      <a:cxn ang="0">
                        <a:pos x="14" y="0"/>
                      </a:cxn>
                      <a:cxn ang="0">
                        <a:pos x="20" y="5"/>
                      </a:cxn>
                    </a:cxnLst>
                    <a:rect l="0" t="0" r="r" b="b"/>
                    <a:pathLst>
                      <a:path w="47" h="34">
                        <a:moveTo>
                          <a:pt x="37" y="16"/>
                        </a:moveTo>
                        <a:cubicBezTo>
                          <a:pt x="38" y="16"/>
                          <a:pt x="38" y="16"/>
                          <a:pt x="39" y="16"/>
                        </a:cubicBezTo>
                        <a:cubicBezTo>
                          <a:pt x="41" y="14"/>
                          <a:pt x="41" y="14"/>
                          <a:pt x="41" y="14"/>
                        </a:cubicBezTo>
                        <a:cubicBezTo>
                          <a:pt x="42" y="14"/>
                          <a:pt x="42" y="14"/>
                          <a:pt x="42" y="14"/>
                        </a:cubicBezTo>
                        <a:cubicBezTo>
                          <a:pt x="45" y="14"/>
                          <a:pt x="45" y="14"/>
                          <a:pt x="45" y="14"/>
                        </a:cubicBezTo>
                        <a:cubicBezTo>
                          <a:pt x="45" y="13"/>
                          <a:pt x="46" y="13"/>
                          <a:pt x="46" y="13"/>
                        </a:cubicBezTo>
                        <a:cubicBezTo>
                          <a:pt x="45" y="9"/>
                          <a:pt x="45" y="9"/>
                          <a:pt x="45" y="9"/>
                        </a:cubicBezTo>
                        <a:cubicBezTo>
                          <a:pt x="45" y="9"/>
                          <a:pt x="45" y="9"/>
                          <a:pt x="45" y="9"/>
                        </a:cubicBezTo>
                        <a:cubicBezTo>
                          <a:pt x="47" y="6"/>
                          <a:pt x="47" y="6"/>
                          <a:pt x="47" y="6"/>
                        </a:cubicBezTo>
                        <a:cubicBezTo>
                          <a:pt x="47" y="5"/>
                          <a:pt x="46" y="5"/>
                          <a:pt x="46" y="4"/>
                        </a:cubicBezTo>
                        <a:cubicBezTo>
                          <a:pt x="43" y="4"/>
                          <a:pt x="43" y="4"/>
                          <a:pt x="43" y="4"/>
                        </a:cubicBezTo>
                        <a:cubicBezTo>
                          <a:pt x="42" y="3"/>
                          <a:pt x="42" y="3"/>
                          <a:pt x="42" y="3"/>
                        </a:cubicBezTo>
                        <a:cubicBezTo>
                          <a:pt x="41" y="0"/>
                          <a:pt x="41" y="0"/>
                          <a:pt x="41" y="0"/>
                        </a:cubicBezTo>
                        <a:cubicBezTo>
                          <a:pt x="40" y="0"/>
                          <a:pt x="40" y="0"/>
                          <a:pt x="39" y="0"/>
                        </a:cubicBezTo>
                        <a:cubicBezTo>
                          <a:pt x="37" y="3"/>
                          <a:pt x="37" y="3"/>
                          <a:pt x="37" y="3"/>
                        </a:cubicBezTo>
                        <a:cubicBezTo>
                          <a:pt x="37" y="3"/>
                          <a:pt x="37" y="3"/>
                          <a:pt x="37" y="3"/>
                        </a:cubicBezTo>
                        <a:cubicBezTo>
                          <a:pt x="33" y="2"/>
                          <a:pt x="33" y="2"/>
                          <a:pt x="33" y="2"/>
                        </a:cubicBezTo>
                        <a:cubicBezTo>
                          <a:pt x="33" y="3"/>
                          <a:pt x="32" y="4"/>
                          <a:pt x="32" y="4"/>
                        </a:cubicBezTo>
                        <a:cubicBezTo>
                          <a:pt x="33" y="7"/>
                          <a:pt x="33" y="7"/>
                          <a:pt x="33" y="7"/>
                        </a:cubicBezTo>
                        <a:cubicBezTo>
                          <a:pt x="33" y="8"/>
                          <a:pt x="33" y="8"/>
                          <a:pt x="33" y="8"/>
                        </a:cubicBezTo>
                        <a:cubicBezTo>
                          <a:pt x="31" y="10"/>
                          <a:pt x="31" y="10"/>
                          <a:pt x="31" y="10"/>
                        </a:cubicBezTo>
                        <a:cubicBezTo>
                          <a:pt x="31" y="11"/>
                          <a:pt x="32" y="12"/>
                          <a:pt x="32" y="12"/>
                        </a:cubicBezTo>
                        <a:cubicBezTo>
                          <a:pt x="35" y="13"/>
                          <a:pt x="35" y="13"/>
                          <a:pt x="35" y="13"/>
                        </a:cubicBezTo>
                        <a:cubicBezTo>
                          <a:pt x="36" y="13"/>
                          <a:pt x="36" y="13"/>
                          <a:pt x="36" y="13"/>
                        </a:cubicBezTo>
                        <a:lnTo>
                          <a:pt x="37" y="16"/>
                        </a:lnTo>
                        <a:close/>
                        <a:moveTo>
                          <a:pt x="42" y="7"/>
                        </a:moveTo>
                        <a:cubicBezTo>
                          <a:pt x="42" y="9"/>
                          <a:pt x="42" y="10"/>
                          <a:pt x="40" y="11"/>
                        </a:cubicBezTo>
                        <a:cubicBezTo>
                          <a:pt x="39" y="12"/>
                          <a:pt x="37" y="11"/>
                          <a:pt x="36" y="9"/>
                        </a:cubicBezTo>
                        <a:cubicBezTo>
                          <a:pt x="36" y="8"/>
                          <a:pt x="36" y="6"/>
                          <a:pt x="38" y="6"/>
                        </a:cubicBezTo>
                        <a:cubicBezTo>
                          <a:pt x="39" y="5"/>
                          <a:pt x="41" y="6"/>
                          <a:pt x="42" y="7"/>
                        </a:cubicBezTo>
                        <a:close/>
                        <a:moveTo>
                          <a:pt x="21" y="13"/>
                        </a:moveTo>
                        <a:cubicBezTo>
                          <a:pt x="23" y="16"/>
                          <a:pt x="23" y="19"/>
                          <a:pt x="21" y="21"/>
                        </a:cubicBezTo>
                        <a:cubicBezTo>
                          <a:pt x="19" y="24"/>
                          <a:pt x="15" y="24"/>
                          <a:pt x="13" y="21"/>
                        </a:cubicBezTo>
                        <a:cubicBezTo>
                          <a:pt x="10" y="19"/>
                          <a:pt x="10" y="15"/>
                          <a:pt x="13" y="13"/>
                        </a:cubicBezTo>
                        <a:cubicBezTo>
                          <a:pt x="15" y="11"/>
                          <a:pt x="19" y="11"/>
                          <a:pt x="21" y="13"/>
                        </a:cubicBezTo>
                        <a:close/>
                        <a:moveTo>
                          <a:pt x="20" y="5"/>
                        </a:moveTo>
                        <a:cubicBezTo>
                          <a:pt x="21" y="5"/>
                          <a:pt x="23" y="5"/>
                          <a:pt x="24" y="6"/>
                        </a:cubicBezTo>
                        <a:cubicBezTo>
                          <a:pt x="27" y="4"/>
                          <a:pt x="27" y="4"/>
                          <a:pt x="27" y="4"/>
                        </a:cubicBezTo>
                        <a:cubicBezTo>
                          <a:pt x="31" y="7"/>
                          <a:pt x="31" y="7"/>
                          <a:pt x="31" y="7"/>
                        </a:cubicBezTo>
                        <a:cubicBezTo>
                          <a:pt x="28" y="11"/>
                          <a:pt x="28" y="11"/>
                          <a:pt x="28" y="11"/>
                        </a:cubicBezTo>
                        <a:cubicBezTo>
                          <a:pt x="29" y="12"/>
                          <a:pt x="29" y="13"/>
                          <a:pt x="30" y="14"/>
                        </a:cubicBezTo>
                        <a:cubicBezTo>
                          <a:pt x="34" y="15"/>
                          <a:pt x="34" y="15"/>
                          <a:pt x="34" y="15"/>
                        </a:cubicBezTo>
                        <a:cubicBezTo>
                          <a:pt x="34" y="20"/>
                          <a:pt x="34" y="20"/>
                          <a:pt x="34" y="20"/>
                        </a:cubicBezTo>
                        <a:cubicBezTo>
                          <a:pt x="30" y="21"/>
                          <a:pt x="30" y="21"/>
                          <a:pt x="30" y="21"/>
                        </a:cubicBezTo>
                        <a:cubicBezTo>
                          <a:pt x="29" y="22"/>
                          <a:pt x="29" y="23"/>
                          <a:pt x="28" y="24"/>
                        </a:cubicBezTo>
                        <a:cubicBezTo>
                          <a:pt x="31" y="28"/>
                          <a:pt x="31" y="28"/>
                          <a:pt x="31" y="28"/>
                        </a:cubicBezTo>
                        <a:cubicBezTo>
                          <a:pt x="27" y="31"/>
                          <a:pt x="27" y="31"/>
                          <a:pt x="27" y="31"/>
                        </a:cubicBezTo>
                        <a:cubicBezTo>
                          <a:pt x="23" y="29"/>
                          <a:pt x="23" y="29"/>
                          <a:pt x="23" y="29"/>
                        </a:cubicBezTo>
                        <a:cubicBezTo>
                          <a:pt x="22" y="29"/>
                          <a:pt x="21" y="30"/>
                          <a:pt x="20" y="30"/>
                        </a:cubicBezTo>
                        <a:cubicBezTo>
                          <a:pt x="19" y="34"/>
                          <a:pt x="19" y="34"/>
                          <a:pt x="19" y="34"/>
                        </a:cubicBezTo>
                        <a:cubicBezTo>
                          <a:pt x="14" y="34"/>
                          <a:pt x="14" y="34"/>
                          <a:pt x="14" y="34"/>
                        </a:cubicBezTo>
                        <a:cubicBezTo>
                          <a:pt x="13" y="30"/>
                          <a:pt x="13" y="30"/>
                          <a:pt x="13" y="30"/>
                        </a:cubicBezTo>
                        <a:cubicBezTo>
                          <a:pt x="12" y="30"/>
                          <a:pt x="11" y="29"/>
                          <a:pt x="10" y="29"/>
                        </a:cubicBezTo>
                        <a:cubicBezTo>
                          <a:pt x="6" y="31"/>
                          <a:pt x="6" y="31"/>
                          <a:pt x="6" y="31"/>
                        </a:cubicBezTo>
                        <a:cubicBezTo>
                          <a:pt x="3" y="28"/>
                          <a:pt x="3" y="28"/>
                          <a:pt x="3" y="28"/>
                        </a:cubicBezTo>
                        <a:cubicBezTo>
                          <a:pt x="5" y="24"/>
                          <a:pt x="5" y="24"/>
                          <a:pt x="5" y="24"/>
                        </a:cubicBezTo>
                        <a:cubicBezTo>
                          <a:pt x="5" y="23"/>
                          <a:pt x="4" y="22"/>
                          <a:pt x="4" y="20"/>
                        </a:cubicBezTo>
                        <a:cubicBezTo>
                          <a:pt x="0" y="20"/>
                          <a:pt x="0" y="20"/>
                          <a:pt x="0" y="20"/>
                        </a:cubicBezTo>
                        <a:cubicBezTo>
                          <a:pt x="0" y="15"/>
                          <a:pt x="0" y="15"/>
                          <a:pt x="0" y="15"/>
                        </a:cubicBezTo>
                        <a:cubicBezTo>
                          <a:pt x="4" y="14"/>
                          <a:pt x="4" y="14"/>
                          <a:pt x="4" y="14"/>
                        </a:cubicBezTo>
                        <a:cubicBezTo>
                          <a:pt x="4" y="13"/>
                          <a:pt x="5" y="12"/>
                          <a:pt x="5" y="10"/>
                        </a:cubicBezTo>
                        <a:cubicBezTo>
                          <a:pt x="3" y="7"/>
                          <a:pt x="3" y="7"/>
                          <a:pt x="3" y="7"/>
                        </a:cubicBezTo>
                        <a:cubicBezTo>
                          <a:pt x="7" y="3"/>
                          <a:pt x="7" y="3"/>
                          <a:pt x="7" y="3"/>
                        </a:cubicBezTo>
                        <a:cubicBezTo>
                          <a:pt x="10" y="6"/>
                          <a:pt x="10" y="6"/>
                          <a:pt x="10" y="6"/>
                        </a:cubicBezTo>
                        <a:cubicBezTo>
                          <a:pt x="11" y="5"/>
                          <a:pt x="12" y="5"/>
                          <a:pt x="14" y="4"/>
                        </a:cubicBezTo>
                        <a:cubicBezTo>
                          <a:pt x="14" y="0"/>
                          <a:pt x="14" y="0"/>
                          <a:pt x="14" y="0"/>
                        </a:cubicBezTo>
                        <a:cubicBezTo>
                          <a:pt x="19" y="0"/>
                          <a:pt x="19" y="0"/>
                          <a:pt x="19" y="0"/>
                        </a:cubicBezTo>
                        <a:lnTo>
                          <a:pt x="20"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71" name="Group 170"/>
                <p:cNvGrpSpPr/>
                <p:nvPr/>
              </p:nvGrpSpPr>
              <p:grpSpPr>
                <a:xfrm>
                  <a:off x="10068433" y="1427441"/>
                  <a:ext cx="91638" cy="120487"/>
                  <a:chOff x="10109208" y="3484922"/>
                  <a:chExt cx="337032" cy="443135"/>
                </a:xfrm>
                <a:grpFill/>
              </p:grpSpPr>
              <p:sp>
                <p:nvSpPr>
                  <p:cNvPr id="192" name="Freeform 191"/>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192"/>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93"/>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94"/>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72" name="Group 171"/>
                <p:cNvGrpSpPr/>
                <p:nvPr/>
              </p:nvGrpSpPr>
              <p:grpSpPr>
                <a:xfrm>
                  <a:off x="9825219" y="1344097"/>
                  <a:ext cx="91638" cy="120487"/>
                  <a:chOff x="10109208" y="3484922"/>
                  <a:chExt cx="337032" cy="443135"/>
                </a:xfrm>
                <a:grpFill/>
              </p:grpSpPr>
              <p:sp>
                <p:nvSpPr>
                  <p:cNvPr id="188" name="Freeform 187"/>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88"/>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89"/>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90"/>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73" name="Group 172"/>
                <p:cNvGrpSpPr/>
                <p:nvPr/>
              </p:nvGrpSpPr>
              <p:grpSpPr>
                <a:xfrm>
                  <a:off x="9585039" y="1427441"/>
                  <a:ext cx="91638" cy="120487"/>
                  <a:chOff x="10109208" y="3484922"/>
                  <a:chExt cx="337032" cy="443135"/>
                </a:xfrm>
                <a:grpFill/>
              </p:grpSpPr>
              <p:sp>
                <p:nvSpPr>
                  <p:cNvPr id="184" name="Freeform 183"/>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84"/>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85"/>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86"/>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74" name="Group 173"/>
                <p:cNvGrpSpPr/>
                <p:nvPr/>
              </p:nvGrpSpPr>
              <p:grpSpPr>
                <a:xfrm>
                  <a:off x="9518364" y="1629848"/>
                  <a:ext cx="91638" cy="120487"/>
                  <a:chOff x="10109208" y="3484922"/>
                  <a:chExt cx="337032" cy="443135"/>
                </a:xfrm>
                <a:grpFill/>
              </p:grpSpPr>
              <p:sp>
                <p:nvSpPr>
                  <p:cNvPr id="180" name="Freeform 179"/>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80"/>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81"/>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a:off x="10151777" y="1629848"/>
                  <a:ext cx="91638" cy="120487"/>
                  <a:chOff x="10109208" y="3484922"/>
                  <a:chExt cx="337032" cy="443135"/>
                </a:xfrm>
                <a:grpFill/>
              </p:grpSpPr>
              <p:sp>
                <p:nvSpPr>
                  <p:cNvPr id="176" name="Freeform 175"/>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76"/>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77"/>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78"/>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205" name="Group 204"/>
          <p:cNvGrpSpPr/>
          <p:nvPr/>
        </p:nvGrpSpPr>
        <p:grpSpPr>
          <a:xfrm>
            <a:off x="9181649" y="1383400"/>
            <a:ext cx="875306" cy="729700"/>
            <a:chOff x="6448820" y="1260424"/>
            <a:chExt cx="1803652" cy="1491249"/>
          </a:xfrm>
        </p:grpSpPr>
        <p:grpSp>
          <p:nvGrpSpPr>
            <p:cNvPr id="206" name="Group 18"/>
            <p:cNvGrpSpPr>
              <a:grpSpLocks noChangeAspect="1"/>
            </p:cNvGrpSpPr>
            <p:nvPr/>
          </p:nvGrpSpPr>
          <p:grpSpPr bwMode="auto">
            <a:xfrm>
              <a:off x="6716447" y="1589951"/>
              <a:ext cx="1403350" cy="1161722"/>
              <a:chOff x="3892" y="830"/>
              <a:chExt cx="1028" cy="851"/>
            </a:xfrm>
          </p:grpSpPr>
          <p:sp>
            <p:nvSpPr>
              <p:cNvPr id="346" name="Freeform 19"/>
              <p:cNvSpPr>
                <a:spLocks/>
              </p:cNvSpPr>
              <p:nvPr/>
            </p:nvSpPr>
            <p:spPr bwMode="auto">
              <a:xfrm>
                <a:off x="4249" y="1533"/>
                <a:ext cx="303" cy="148"/>
              </a:xfrm>
              <a:custGeom>
                <a:avLst/>
                <a:gdLst>
                  <a:gd name="T0" fmla="*/ 155 w 164"/>
                  <a:gd name="T1" fmla="*/ 72 h 80"/>
                  <a:gd name="T2" fmla="*/ 139 w 164"/>
                  <a:gd name="T3" fmla="*/ 56 h 80"/>
                  <a:gd name="T4" fmla="*/ 133 w 164"/>
                  <a:gd name="T5" fmla="*/ 0 h 80"/>
                  <a:gd name="T6" fmla="*/ 86 w 164"/>
                  <a:gd name="T7" fmla="*/ 0 h 80"/>
                  <a:gd name="T8" fmla="*/ 78 w 164"/>
                  <a:gd name="T9" fmla="*/ 0 h 80"/>
                  <a:gd name="T10" fmla="*/ 31 w 164"/>
                  <a:gd name="T11" fmla="*/ 0 h 80"/>
                  <a:gd name="T12" fmla="*/ 25 w 164"/>
                  <a:gd name="T13" fmla="*/ 56 h 80"/>
                  <a:gd name="T14" fmla="*/ 9 w 164"/>
                  <a:gd name="T15" fmla="*/ 72 h 80"/>
                  <a:gd name="T16" fmla="*/ 5 w 164"/>
                  <a:gd name="T17" fmla="*/ 79 h 80"/>
                  <a:gd name="T18" fmla="*/ 11 w 164"/>
                  <a:gd name="T19" fmla="*/ 80 h 80"/>
                  <a:gd name="T20" fmla="*/ 78 w 164"/>
                  <a:gd name="T21" fmla="*/ 80 h 80"/>
                  <a:gd name="T22" fmla="*/ 86 w 164"/>
                  <a:gd name="T23" fmla="*/ 80 h 80"/>
                  <a:gd name="T24" fmla="*/ 153 w 164"/>
                  <a:gd name="T25" fmla="*/ 80 h 80"/>
                  <a:gd name="T26" fmla="*/ 160 w 164"/>
                  <a:gd name="T27" fmla="*/ 79 h 80"/>
                  <a:gd name="T28" fmla="*/ 155 w 164"/>
                  <a:gd name="T2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80">
                    <a:moveTo>
                      <a:pt x="155" y="72"/>
                    </a:moveTo>
                    <a:cubicBezTo>
                      <a:pt x="140" y="64"/>
                      <a:pt x="140" y="61"/>
                      <a:pt x="139" y="56"/>
                    </a:cubicBezTo>
                    <a:cubicBezTo>
                      <a:pt x="137" y="50"/>
                      <a:pt x="133" y="0"/>
                      <a:pt x="133" y="0"/>
                    </a:cubicBezTo>
                    <a:cubicBezTo>
                      <a:pt x="86" y="0"/>
                      <a:pt x="86" y="0"/>
                      <a:pt x="86" y="0"/>
                    </a:cubicBezTo>
                    <a:cubicBezTo>
                      <a:pt x="78" y="0"/>
                      <a:pt x="78" y="0"/>
                      <a:pt x="78" y="0"/>
                    </a:cubicBezTo>
                    <a:cubicBezTo>
                      <a:pt x="31" y="0"/>
                      <a:pt x="31" y="0"/>
                      <a:pt x="31" y="0"/>
                    </a:cubicBezTo>
                    <a:cubicBezTo>
                      <a:pt x="31" y="0"/>
                      <a:pt x="27" y="50"/>
                      <a:pt x="25" y="56"/>
                    </a:cubicBezTo>
                    <a:cubicBezTo>
                      <a:pt x="24" y="61"/>
                      <a:pt x="24" y="64"/>
                      <a:pt x="9" y="72"/>
                    </a:cubicBezTo>
                    <a:cubicBezTo>
                      <a:pt x="9" y="72"/>
                      <a:pt x="0" y="74"/>
                      <a:pt x="5" y="79"/>
                    </a:cubicBezTo>
                    <a:cubicBezTo>
                      <a:pt x="5" y="79"/>
                      <a:pt x="4" y="80"/>
                      <a:pt x="11" y="80"/>
                    </a:cubicBezTo>
                    <a:cubicBezTo>
                      <a:pt x="16" y="80"/>
                      <a:pt x="60" y="80"/>
                      <a:pt x="78" y="80"/>
                    </a:cubicBezTo>
                    <a:cubicBezTo>
                      <a:pt x="83" y="80"/>
                      <a:pt x="86" y="80"/>
                      <a:pt x="86" y="80"/>
                    </a:cubicBezTo>
                    <a:cubicBezTo>
                      <a:pt x="104" y="80"/>
                      <a:pt x="148" y="80"/>
                      <a:pt x="153" y="80"/>
                    </a:cubicBezTo>
                    <a:cubicBezTo>
                      <a:pt x="160" y="80"/>
                      <a:pt x="160" y="79"/>
                      <a:pt x="160" y="79"/>
                    </a:cubicBezTo>
                    <a:cubicBezTo>
                      <a:pt x="164" y="74"/>
                      <a:pt x="155" y="72"/>
                      <a:pt x="155" y="72"/>
                    </a:cubicBezTo>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20"/>
              <p:cNvSpPr>
                <a:spLocks/>
              </p:cNvSpPr>
              <p:nvPr/>
            </p:nvSpPr>
            <p:spPr bwMode="auto">
              <a:xfrm>
                <a:off x="3892" y="1396"/>
                <a:ext cx="1028" cy="144"/>
              </a:xfrm>
              <a:custGeom>
                <a:avLst/>
                <a:gdLst>
                  <a:gd name="T0" fmla="*/ 543 w 556"/>
                  <a:gd name="T1" fmla="*/ 78 h 78"/>
                  <a:gd name="T2" fmla="*/ 14 w 556"/>
                  <a:gd name="T3" fmla="*/ 78 h 78"/>
                  <a:gd name="T4" fmla="*/ 0 w 556"/>
                  <a:gd name="T5" fmla="*/ 65 h 78"/>
                  <a:gd name="T6" fmla="*/ 0 w 556"/>
                  <a:gd name="T7" fmla="*/ 13 h 78"/>
                  <a:gd name="T8" fmla="*/ 14 w 556"/>
                  <a:gd name="T9" fmla="*/ 0 h 78"/>
                  <a:gd name="T10" fmla="*/ 543 w 556"/>
                  <a:gd name="T11" fmla="*/ 0 h 78"/>
                  <a:gd name="T12" fmla="*/ 556 w 556"/>
                  <a:gd name="T13" fmla="*/ 13 h 78"/>
                  <a:gd name="T14" fmla="*/ 556 w 556"/>
                  <a:gd name="T15" fmla="*/ 65 h 78"/>
                  <a:gd name="T16" fmla="*/ 543 w 556"/>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78">
                    <a:moveTo>
                      <a:pt x="543" y="78"/>
                    </a:moveTo>
                    <a:cubicBezTo>
                      <a:pt x="14" y="78"/>
                      <a:pt x="14" y="78"/>
                      <a:pt x="14" y="78"/>
                    </a:cubicBezTo>
                    <a:cubicBezTo>
                      <a:pt x="6" y="78"/>
                      <a:pt x="0" y="72"/>
                      <a:pt x="0" y="65"/>
                    </a:cubicBezTo>
                    <a:cubicBezTo>
                      <a:pt x="0" y="13"/>
                      <a:pt x="0" y="13"/>
                      <a:pt x="0" y="13"/>
                    </a:cubicBezTo>
                    <a:cubicBezTo>
                      <a:pt x="0" y="6"/>
                      <a:pt x="6" y="0"/>
                      <a:pt x="14" y="0"/>
                    </a:cubicBezTo>
                    <a:cubicBezTo>
                      <a:pt x="543" y="0"/>
                      <a:pt x="543" y="0"/>
                      <a:pt x="543" y="0"/>
                    </a:cubicBezTo>
                    <a:cubicBezTo>
                      <a:pt x="550" y="0"/>
                      <a:pt x="556" y="6"/>
                      <a:pt x="556" y="13"/>
                    </a:cubicBezTo>
                    <a:cubicBezTo>
                      <a:pt x="556" y="65"/>
                      <a:pt x="556" y="65"/>
                      <a:pt x="556" y="65"/>
                    </a:cubicBezTo>
                    <a:cubicBezTo>
                      <a:pt x="556" y="72"/>
                      <a:pt x="550" y="78"/>
                      <a:pt x="543" y="78"/>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21"/>
              <p:cNvSpPr>
                <a:spLocks/>
              </p:cNvSpPr>
              <p:nvPr/>
            </p:nvSpPr>
            <p:spPr bwMode="auto">
              <a:xfrm>
                <a:off x="3892" y="830"/>
                <a:ext cx="1028" cy="614"/>
              </a:xfrm>
              <a:custGeom>
                <a:avLst/>
                <a:gdLst>
                  <a:gd name="T0" fmla="*/ 556 w 556"/>
                  <a:gd name="T1" fmla="*/ 12 h 332"/>
                  <a:gd name="T2" fmla="*/ 556 w 556"/>
                  <a:gd name="T3" fmla="*/ 332 h 332"/>
                  <a:gd name="T4" fmla="*/ 0 w 556"/>
                  <a:gd name="T5" fmla="*/ 332 h 332"/>
                  <a:gd name="T6" fmla="*/ 0 w 556"/>
                  <a:gd name="T7" fmla="*/ 12 h 332"/>
                  <a:gd name="T8" fmla="*/ 13 w 556"/>
                  <a:gd name="T9" fmla="*/ 0 h 332"/>
                  <a:gd name="T10" fmla="*/ 545 w 556"/>
                  <a:gd name="T11" fmla="*/ 0 h 332"/>
                  <a:gd name="T12" fmla="*/ 556 w 556"/>
                  <a:gd name="T13" fmla="*/ 12 h 332"/>
                </a:gdLst>
                <a:ahLst/>
                <a:cxnLst>
                  <a:cxn ang="0">
                    <a:pos x="T0" y="T1"/>
                  </a:cxn>
                  <a:cxn ang="0">
                    <a:pos x="T2" y="T3"/>
                  </a:cxn>
                  <a:cxn ang="0">
                    <a:pos x="T4" y="T5"/>
                  </a:cxn>
                  <a:cxn ang="0">
                    <a:pos x="T6" y="T7"/>
                  </a:cxn>
                  <a:cxn ang="0">
                    <a:pos x="T8" y="T9"/>
                  </a:cxn>
                  <a:cxn ang="0">
                    <a:pos x="T10" y="T11"/>
                  </a:cxn>
                  <a:cxn ang="0">
                    <a:pos x="T12" y="T13"/>
                  </a:cxn>
                </a:cxnLst>
                <a:rect l="0" t="0" r="r" b="b"/>
                <a:pathLst>
                  <a:path w="556" h="332">
                    <a:moveTo>
                      <a:pt x="556" y="12"/>
                    </a:moveTo>
                    <a:cubicBezTo>
                      <a:pt x="556" y="332"/>
                      <a:pt x="556" y="332"/>
                      <a:pt x="556" y="332"/>
                    </a:cubicBezTo>
                    <a:cubicBezTo>
                      <a:pt x="0" y="332"/>
                      <a:pt x="0" y="332"/>
                      <a:pt x="0" y="332"/>
                    </a:cubicBezTo>
                    <a:cubicBezTo>
                      <a:pt x="0" y="12"/>
                      <a:pt x="0" y="12"/>
                      <a:pt x="0" y="12"/>
                    </a:cubicBezTo>
                    <a:cubicBezTo>
                      <a:pt x="0" y="6"/>
                      <a:pt x="6" y="0"/>
                      <a:pt x="13" y="0"/>
                    </a:cubicBezTo>
                    <a:cubicBezTo>
                      <a:pt x="545" y="0"/>
                      <a:pt x="545" y="0"/>
                      <a:pt x="545" y="0"/>
                    </a:cubicBezTo>
                    <a:cubicBezTo>
                      <a:pt x="552" y="0"/>
                      <a:pt x="556" y="6"/>
                      <a:pt x="55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Rectangle 22"/>
              <p:cNvSpPr>
                <a:spLocks noChangeArrowheads="1"/>
              </p:cNvSpPr>
              <p:nvPr/>
            </p:nvSpPr>
            <p:spPr bwMode="auto">
              <a:xfrm>
                <a:off x="3935" y="869"/>
                <a:ext cx="948" cy="533"/>
              </a:xfrm>
              <a:prstGeom prst="rect">
                <a:avLst/>
              </a:prstGeom>
              <a:solidFill>
                <a:srgbClr val="0091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Rectangle 23"/>
              <p:cNvSpPr>
                <a:spLocks noChangeArrowheads="1"/>
              </p:cNvSpPr>
              <p:nvPr/>
            </p:nvSpPr>
            <p:spPr bwMode="auto">
              <a:xfrm>
                <a:off x="3935" y="869"/>
                <a:ext cx="948"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24"/>
              <p:cNvSpPr>
                <a:spLocks/>
              </p:cNvSpPr>
              <p:nvPr/>
            </p:nvSpPr>
            <p:spPr bwMode="auto">
              <a:xfrm>
                <a:off x="3892" y="830"/>
                <a:ext cx="712" cy="614"/>
              </a:xfrm>
              <a:custGeom>
                <a:avLst/>
                <a:gdLst>
                  <a:gd name="T0" fmla="*/ 385 w 385"/>
                  <a:gd name="T1" fmla="*/ 0 h 332"/>
                  <a:gd name="T2" fmla="*/ 13 w 385"/>
                  <a:gd name="T3" fmla="*/ 0 h 332"/>
                  <a:gd name="T4" fmla="*/ 0 w 385"/>
                  <a:gd name="T5" fmla="*/ 12 h 332"/>
                  <a:gd name="T6" fmla="*/ 0 w 385"/>
                  <a:gd name="T7" fmla="*/ 332 h 332"/>
                  <a:gd name="T8" fmla="*/ 170 w 385"/>
                  <a:gd name="T9" fmla="*/ 332 h 332"/>
                  <a:gd name="T10" fmla="*/ 185 w 385"/>
                  <a:gd name="T11" fmla="*/ 309 h 332"/>
                  <a:gd name="T12" fmla="*/ 23 w 385"/>
                  <a:gd name="T13" fmla="*/ 309 h 332"/>
                  <a:gd name="T14" fmla="*/ 23 w 385"/>
                  <a:gd name="T15" fmla="*/ 21 h 332"/>
                  <a:gd name="T16" fmla="*/ 371 w 385"/>
                  <a:gd name="T17" fmla="*/ 21 h 332"/>
                  <a:gd name="T18" fmla="*/ 385 w 385"/>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32">
                    <a:moveTo>
                      <a:pt x="385" y="0"/>
                    </a:moveTo>
                    <a:cubicBezTo>
                      <a:pt x="13" y="0"/>
                      <a:pt x="13" y="0"/>
                      <a:pt x="13" y="0"/>
                    </a:cubicBezTo>
                    <a:cubicBezTo>
                      <a:pt x="6" y="0"/>
                      <a:pt x="0" y="6"/>
                      <a:pt x="0" y="12"/>
                    </a:cubicBezTo>
                    <a:cubicBezTo>
                      <a:pt x="0" y="332"/>
                      <a:pt x="0" y="332"/>
                      <a:pt x="0" y="332"/>
                    </a:cubicBezTo>
                    <a:cubicBezTo>
                      <a:pt x="170" y="332"/>
                      <a:pt x="170" y="332"/>
                      <a:pt x="170" y="332"/>
                    </a:cubicBezTo>
                    <a:cubicBezTo>
                      <a:pt x="185" y="309"/>
                      <a:pt x="185" y="309"/>
                      <a:pt x="185" y="309"/>
                    </a:cubicBezTo>
                    <a:cubicBezTo>
                      <a:pt x="23" y="309"/>
                      <a:pt x="23" y="309"/>
                      <a:pt x="23" y="309"/>
                    </a:cubicBezTo>
                    <a:cubicBezTo>
                      <a:pt x="23" y="21"/>
                      <a:pt x="23" y="21"/>
                      <a:pt x="23" y="21"/>
                    </a:cubicBezTo>
                    <a:cubicBezTo>
                      <a:pt x="371" y="21"/>
                      <a:pt x="371" y="21"/>
                      <a:pt x="371" y="21"/>
                    </a:cubicBezTo>
                    <a:cubicBezTo>
                      <a:pt x="385" y="0"/>
                      <a:pt x="385" y="0"/>
                      <a:pt x="385" y="0"/>
                    </a:cubicBezTo>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25"/>
              <p:cNvSpPr>
                <a:spLocks/>
              </p:cNvSpPr>
              <p:nvPr/>
            </p:nvSpPr>
            <p:spPr bwMode="auto">
              <a:xfrm>
                <a:off x="3935" y="869"/>
                <a:ext cx="643" cy="533"/>
              </a:xfrm>
              <a:custGeom>
                <a:avLst/>
                <a:gdLst>
                  <a:gd name="T0" fmla="*/ 643 w 643"/>
                  <a:gd name="T1" fmla="*/ 0 h 533"/>
                  <a:gd name="T2" fmla="*/ 0 w 643"/>
                  <a:gd name="T3" fmla="*/ 0 h 533"/>
                  <a:gd name="T4" fmla="*/ 0 w 643"/>
                  <a:gd name="T5" fmla="*/ 533 h 533"/>
                  <a:gd name="T6" fmla="*/ 299 w 643"/>
                  <a:gd name="T7" fmla="*/ 533 h 533"/>
                  <a:gd name="T8" fmla="*/ 643 w 643"/>
                  <a:gd name="T9" fmla="*/ 0 h 533"/>
                </a:gdLst>
                <a:ahLst/>
                <a:cxnLst>
                  <a:cxn ang="0">
                    <a:pos x="T0" y="T1"/>
                  </a:cxn>
                  <a:cxn ang="0">
                    <a:pos x="T2" y="T3"/>
                  </a:cxn>
                  <a:cxn ang="0">
                    <a:pos x="T4" y="T5"/>
                  </a:cxn>
                  <a:cxn ang="0">
                    <a:pos x="T6" y="T7"/>
                  </a:cxn>
                  <a:cxn ang="0">
                    <a:pos x="T8" y="T9"/>
                  </a:cxn>
                </a:cxnLst>
                <a:rect l="0" t="0" r="r" b="b"/>
                <a:pathLst>
                  <a:path w="643" h="533">
                    <a:moveTo>
                      <a:pt x="643" y="0"/>
                    </a:moveTo>
                    <a:lnTo>
                      <a:pt x="0" y="0"/>
                    </a:lnTo>
                    <a:lnTo>
                      <a:pt x="0" y="533"/>
                    </a:lnTo>
                    <a:lnTo>
                      <a:pt x="299" y="533"/>
                    </a:lnTo>
                    <a:lnTo>
                      <a:pt x="643" y="0"/>
                    </a:lnTo>
                    <a:close/>
                  </a:path>
                </a:pathLst>
              </a:custGeom>
              <a:solidFill>
                <a:srgbClr val="219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26"/>
              <p:cNvSpPr>
                <a:spLocks/>
              </p:cNvSpPr>
              <p:nvPr/>
            </p:nvSpPr>
            <p:spPr bwMode="auto">
              <a:xfrm>
                <a:off x="3935" y="869"/>
                <a:ext cx="643" cy="533"/>
              </a:xfrm>
              <a:custGeom>
                <a:avLst/>
                <a:gdLst>
                  <a:gd name="T0" fmla="*/ 643 w 643"/>
                  <a:gd name="T1" fmla="*/ 0 h 533"/>
                  <a:gd name="T2" fmla="*/ 0 w 643"/>
                  <a:gd name="T3" fmla="*/ 0 h 533"/>
                  <a:gd name="T4" fmla="*/ 0 w 643"/>
                  <a:gd name="T5" fmla="*/ 533 h 533"/>
                  <a:gd name="T6" fmla="*/ 299 w 643"/>
                  <a:gd name="T7" fmla="*/ 533 h 533"/>
                  <a:gd name="T8" fmla="*/ 643 w 643"/>
                  <a:gd name="T9" fmla="*/ 0 h 533"/>
                </a:gdLst>
                <a:ahLst/>
                <a:cxnLst>
                  <a:cxn ang="0">
                    <a:pos x="T0" y="T1"/>
                  </a:cxn>
                  <a:cxn ang="0">
                    <a:pos x="T2" y="T3"/>
                  </a:cxn>
                  <a:cxn ang="0">
                    <a:pos x="T4" y="T5"/>
                  </a:cxn>
                  <a:cxn ang="0">
                    <a:pos x="T6" y="T7"/>
                  </a:cxn>
                  <a:cxn ang="0">
                    <a:pos x="T8" y="T9"/>
                  </a:cxn>
                </a:cxnLst>
                <a:rect l="0" t="0" r="r" b="b"/>
                <a:pathLst>
                  <a:path w="643" h="533">
                    <a:moveTo>
                      <a:pt x="643" y="0"/>
                    </a:moveTo>
                    <a:lnTo>
                      <a:pt x="0" y="0"/>
                    </a:lnTo>
                    <a:lnTo>
                      <a:pt x="0" y="533"/>
                    </a:lnTo>
                    <a:lnTo>
                      <a:pt x="299" y="533"/>
                    </a:lnTo>
                    <a:lnTo>
                      <a:pt x="6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Oval 27"/>
              <p:cNvSpPr>
                <a:spLocks noChangeArrowheads="1"/>
              </p:cNvSpPr>
              <p:nvPr/>
            </p:nvSpPr>
            <p:spPr bwMode="auto">
              <a:xfrm>
                <a:off x="4389" y="1476"/>
                <a:ext cx="37" cy="35"/>
              </a:xfrm>
              <a:prstGeom prst="ellipse">
                <a:avLst/>
              </a:pr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28"/>
              <p:cNvSpPr>
                <a:spLocks/>
              </p:cNvSpPr>
              <p:nvPr/>
            </p:nvSpPr>
            <p:spPr bwMode="auto">
              <a:xfrm>
                <a:off x="4303" y="1540"/>
                <a:ext cx="3" cy="43"/>
              </a:xfrm>
              <a:custGeom>
                <a:avLst/>
                <a:gdLst>
                  <a:gd name="T0" fmla="*/ 2 w 2"/>
                  <a:gd name="T1" fmla="*/ 0 h 23"/>
                  <a:gd name="T2" fmla="*/ 2 w 2"/>
                  <a:gd name="T3" fmla="*/ 0 h 23"/>
                  <a:gd name="T4" fmla="*/ 0 w 2"/>
                  <a:gd name="T5" fmla="*/ 23 h 23"/>
                  <a:gd name="T6" fmla="*/ 2 w 2"/>
                  <a:gd name="T7" fmla="*/ 0 h 23"/>
                </a:gdLst>
                <a:ahLst/>
                <a:cxnLst>
                  <a:cxn ang="0">
                    <a:pos x="T0" y="T1"/>
                  </a:cxn>
                  <a:cxn ang="0">
                    <a:pos x="T2" y="T3"/>
                  </a:cxn>
                  <a:cxn ang="0">
                    <a:pos x="T4" y="T5"/>
                  </a:cxn>
                  <a:cxn ang="0">
                    <a:pos x="T6" y="T7"/>
                  </a:cxn>
                </a:cxnLst>
                <a:rect l="0" t="0" r="r" b="b"/>
                <a:pathLst>
                  <a:path w="2" h="23">
                    <a:moveTo>
                      <a:pt x="2" y="0"/>
                    </a:moveTo>
                    <a:cubicBezTo>
                      <a:pt x="2" y="0"/>
                      <a:pt x="2" y="0"/>
                      <a:pt x="2" y="0"/>
                    </a:cubicBezTo>
                    <a:cubicBezTo>
                      <a:pt x="0" y="23"/>
                      <a:pt x="0" y="23"/>
                      <a:pt x="0" y="23"/>
                    </a:cubicBezTo>
                    <a:cubicBezTo>
                      <a:pt x="0" y="14"/>
                      <a:pt x="1" y="5"/>
                      <a:pt x="2"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29"/>
              <p:cNvSpPr>
                <a:spLocks/>
              </p:cNvSpPr>
              <p:nvPr/>
            </p:nvSpPr>
            <p:spPr bwMode="auto">
              <a:xfrm>
                <a:off x="4301" y="1540"/>
                <a:ext cx="196" cy="49"/>
              </a:xfrm>
              <a:custGeom>
                <a:avLst/>
                <a:gdLst>
                  <a:gd name="T0" fmla="*/ 105 w 106"/>
                  <a:gd name="T1" fmla="*/ 0 h 26"/>
                  <a:gd name="T2" fmla="*/ 3 w 106"/>
                  <a:gd name="T3" fmla="*/ 0 h 26"/>
                  <a:gd name="T4" fmla="*/ 1 w 106"/>
                  <a:gd name="T5" fmla="*/ 23 h 26"/>
                  <a:gd name="T6" fmla="*/ 0 w 106"/>
                  <a:gd name="T7" fmla="*/ 26 h 26"/>
                  <a:gd name="T8" fmla="*/ 106 w 106"/>
                  <a:gd name="T9" fmla="*/ 4 h 26"/>
                  <a:gd name="T10" fmla="*/ 105 w 106"/>
                  <a:gd name="T11" fmla="*/ 0 h 26"/>
                </a:gdLst>
                <a:ahLst/>
                <a:cxnLst>
                  <a:cxn ang="0">
                    <a:pos x="T0" y="T1"/>
                  </a:cxn>
                  <a:cxn ang="0">
                    <a:pos x="T2" y="T3"/>
                  </a:cxn>
                  <a:cxn ang="0">
                    <a:pos x="T4" y="T5"/>
                  </a:cxn>
                  <a:cxn ang="0">
                    <a:pos x="T6" y="T7"/>
                  </a:cxn>
                  <a:cxn ang="0">
                    <a:pos x="T8" y="T9"/>
                  </a:cxn>
                  <a:cxn ang="0">
                    <a:pos x="T10" y="T11"/>
                  </a:cxn>
                </a:cxnLst>
                <a:rect l="0" t="0" r="r" b="b"/>
                <a:pathLst>
                  <a:path w="106" h="26">
                    <a:moveTo>
                      <a:pt x="105" y="0"/>
                    </a:moveTo>
                    <a:cubicBezTo>
                      <a:pt x="3" y="0"/>
                      <a:pt x="3" y="0"/>
                      <a:pt x="3" y="0"/>
                    </a:cubicBezTo>
                    <a:cubicBezTo>
                      <a:pt x="2" y="5"/>
                      <a:pt x="1" y="14"/>
                      <a:pt x="1" y="23"/>
                    </a:cubicBezTo>
                    <a:cubicBezTo>
                      <a:pt x="0" y="26"/>
                      <a:pt x="0" y="26"/>
                      <a:pt x="0" y="26"/>
                    </a:cubicBezTo>
                    <a:cubicBezTo>
                      <a:pt x="106" y="4"/>
                      <a:pt x="106" y="4"/>
                      <a:pt x="106" y="4"/>
                    </a:cubicBezTo>
                    <a:cubicBezTo>
                      <a:pt x="105" y="0"/>
                      <a:pt x="105" y="0"/>
                      <a:pt x="105" y="0"/>
                    </a:cubicBez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7" name="Group 206"/>
            <p:cNvGrpSpPr/>
            <p:nvPr/>
          </p:nvGrpSpPr>
          <p:grpSpPr>
            <a:xfrm>
              <a:off x="6448820" y="1260424"/>
              <a:ext cx="1803652" cy="1108991"/>
              <a:chOff x="8385121" y="-2090529"/>
              <a:chExt cx="10833283" cy="6660943"/>
            </a:xfrm>
            <a:solidFill>
              <a:schemeClr val="bg1"/>
            </a:solidFill>
          </p:grpSpPr>
          <p:sp>
            <p:nvSpPr>
              <p:cNvPr id="208" name="Freeform 44"/>
              <p:cNvSpPr>
                <a:spLocks/>
              </p:cNvSpPr>
              <p:nvPr/>
            </p:nvSpPr>
            <p:spPr bwMode="auto">
              <a:xfrm>
                <a:off x="17308514" y="657226"/>
                <a:ext cx="809625" cy="2535238"/>
              </a:xfrm>
              <a:custGeom>
                <a:avLst/>
                <a:gdLst>
                  <a:gd name="T0" fmla="*/ 191 w 191"/>
                  <a:gd name="T1" fmla="*/ 598 h 598"/>
                  <a:gd name="T2" fmla="*/ 58 w 191"/>
                  <a:gd name="T3" fmla="*/ 537 h 598"/>
                  <a:gd name="T4" fmla="*/ 0 w 191"/>
                  <a:gd name="T5" fmla="*/ 299 h 598"/>
                  <a:gd name="T6" fmla="*/ 22 w 191"/>
                  <a:gd name="T7" fmla="*/ 132 h 598"/>
                  <a:gd name="T8" fmla="*/ 85 w 191"/>
                  <a:gd name="T9" fmla="*/ 34 h 598"/>
                  <a:gd name="T10" fmla="*/ 191 w 191"/>
                  <a:gd name="T11" fmla="*/ 0 h 598"/>
                  <a:gd name="T12" fmla="*/ 191 w 191"/>
                  <a:gd name="T13" fmla="*/ 59 h 598"/>
                  <a:gd name="T14" fmla="*/ 111 w 191"/>
                  <a:gd name="T15" fmla="*/ 101 h 598"/>
                  <a:gd name="T16" fmla="*/ 74 w 191"/>
                  <a:gd name="T17" fmla="*/ 299 h 598"/>
                  <a:gd name="T18" fmla="*/ 108 w 191"/>
                  <a:gd name="T19" fmla="*/ 491 h 598"/>
                  <a:gd name="T20" fmla="*/ 191 w 191"/>
                  <a:gd name="T21" fmla="*/ 539 h 598"/>
                  <a:gd name="T22" fmla="*/ 191 w 191"/>
                  <a:gd name="T23"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598">
                    <a:moveTo>
                      <a:pt x="191" y="598"/>
                    </a:moveTo>
                    <a:cubicBezTo>
                      <a:pt x="135" y="598"/>
                      <a:pt x="90" y="578"/>
                      <a:pt x="58" y="537"/>
                    </a:cubicBezTo>
                    <a:cubicBezTo>
                      <a:pt x="20" y="489"/>
                      <a:pt x="0" y="409"/>
                      <a:pt x="0" y="299"/>
                    </a:cubicBezTo>
                    <a:cubicBezTo>
                      <a:pt x="0" y="230"/>
                      <a:pt x="7" y="174"/>
                      <a:pt x="22" y="132"/>
                    </a:cubicBezTo>
                    <a:cubicBezTo>
                      <a:pt x="36" y="90"/>
                      <a:pt x="57" y="57"/>
                      <a:pt x="85" y="34"/>
                    </a:cubicBezTo>
                    <a:cubicBezTo>
                      <a:pt x="113" y="11"/>
                      <a:pt x="149" y="0"/>
                      <a:pt x="191" y="0"/>
                    </a:cubicBezTo>
                    <a:cubicBezTo>
                      <a:pt x="191" y="59"/>
                      <a:pt x="191" y="59"/>
                      <a:pt x="191" y="59"/>
                    </a:cubicBezTo>
                    <a:cubicBezTo>
                      <a:pt x="157" y="59"/>
                      <a:pt x="131" y="73"/>
                      <a:pt x="111" y="101"/>
                    </a:cubicBezTo>
                    <a:cubicBezTo>
                      <a:pt x="87" y="137"/>
                      <a:pt x="74" y="203"/>
                      <a:pt x="74" y="299"/>
                    </a:cubicBezTo>
                    <a:cubicBezTo>
                      <a:pt x="74" y="395"/>
                      <a:pt x="85" y="459"/>
                      <a:pt x="108" y="491"/>
                    </a:cubicBezTo>
                    <a:cubicBezTo>
                      <a:pt x="130" y="523"/>
                      <a:pt x="158" y="539"/>
                      <a:pt x="191" y="539"/>
                    </a:cubicBezTo>
                    <a:lnTo>
                      <a:pt x="191"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5"/>
              <p:cNvSpPr>
                <a:spLocks/>
              </p:cNvSpPr>
              <p:nvPr/>
            </p:nvSpPr>
            <p:spPr bwMode="auto">
              <a:xfrm rot="20566765">
                <a:off x="10994908" y="1319884"/>
                <a:ext cx="718979" cy="1835834"/>
              </a:xfrm>
              <a:custGeom>
                <a:avLst/>
                <a:gdLst>
                  <a:gd name="T0" fmla="*/ 181 w 249"/>
                  <a:gd name="T1" fmla="*/ 0 h 636"/>
                  <a:gd name="T2" fmla="*/ 178 w 249"/>
                  <a:gd name="T3" fmla="*/ 6 h 636"/>
                  <a:gd name="T4" fmla="*/ 114 w 249"/>
                  <a:gd name="T5" fmla="*/ 84 h 636"/>
                  <a:gd name="T6" fmla="*/ 7 w 249"/>
                  <a:gd name="T7" fmla="*/ 154 h 636"/>
                  <a:gd name="T8" fmla="*/ 0 w 249"/>
                  <a:gd name="T9" fmla="*/ 157 h 636"/>
                  <a:gd name="T10" fmla="*/ 0 w 249"/>
                  <a:gd name="T11" fmla="*/ 254 h 636"/>
                  <a:gd name="T12" fmla="*/ 16 w 249"/>
                  <a:gd name="T13" fmla="*/ 248 h 636"/>
                  <a:gd name="T14" fmla="*/ 97 w 249"/>
                  <a:gd name="T15" fmla="*/ 209 h 636"/>
                  <a:gd name="T16" fmla="*/ 150 w 249"/>
                  <a:gd name="T17" fmla="*/ 173 h 636"/>
                  <a:gd name="T18" fmla="*/ 150 w 249"/>
                  <a:gd name="T19" fmla="*/ 636 h 636"/>
                  <a:gd name="T20" fmla="*/ 249 w 249"/>
                  <a:gd name="T21" fmla="*/ 636 h 636"/>
                  <a:gd name="T22" fmla="*/ 249 w 249"/>
                  <a:gd name="T23" fmla="*/ 0 h 636"/>
                  <a:gd name="T24" fmla="*/ 181 w 249"/>
                  <a:gd name="T2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636">
                    <a:moveTo>
                      <a:pt x="181" y="0"/>
                    </a:moveTo>
                    <a:cubicBezTo>
                      <a:pt x="178" y="6"/>
                      <a:pt x="178" y="6"/>
                      <a:pt x="178" y="6"/>
                    </a:cubicBezTo>
                    <a:cubicBezTo>
                      <a:pt x="165" y="31"/>
                      <a:pt x="144" y="57"/>
                      <a:pt x="114" y="84"/>
                    </a:cubicBezTo>
                    <a:cubicBezTo>
                      <a:pt x="84" y="111"/>
                      <a:pt x="48" y="135"/>
                      <a:pt x="7" y="154"/>
                    </a:cubicBezTo>
                    <a:cubicBezTo>
                      <a:pt x="0" y="157"/>
                      <a:pt x="0" y="157"/>
                      <a:pt x="0" y="157"/>
                    </a:cubicBezTo>
                    <a:cubicBezTo>
                      <a:pt x="0" y="254"/>
                      <a:pt x="0" y="254"/>
                      <a:pt x="0" y="254"/>
                    </a:cubicBezTo>
                    <a:cubicBezTo>
                      <a:pt x="16" y="248"/>
                      <a:pt x="16" y="248"/>
                      <a:pt x="16" y="248"/>
                    </a:cubicBezTo>
                    <a:cubicBezTo>
                      <a:pt x="40" y="240"/>
                      <a:pt x="67" y="226"/>
                      <a:pt x="97" y="209"/>
                    </a:cubicBezTo>
                    <a:cubicBezTo>
                      <a:pt x="117" y="197"/>
                      <a:pt x="135" y="185"/>
                      <a:pt x="150" y="173"/>
                    </a:cubicBezTo>
                    <a:cubicBezTo>
                      <a:pt x="150" y="636"/>
                      <a:pt x="150" y="636"/>
                      <a:pt x="150" y="636"/>
                    </a:cubicBezTo>
                    <a:cubicBezTo>
                      <a:pt x="249" y="636"/>
                      <a:pt x="249" y="636"/>
                      <a:pt x="249" y="636"/>
                    </a:cubicBezTo>
                    <a:cubicBezTo>
                      <a:pt x="249" y="0"/>
                      <a:pt x="249" y="0"/>
                      <a:pt x="249" y="0"/>
                    </a:cubicBezTo>
                    <a:lnTo>
                      <a:pt x="1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
              <p:cNvSpPr>
                <a:spLocks/>
              </p:cNvSpPr>
              <p:nvPr/>
            </p:nvSpPr>
            <p:spPr bwMode="auto">
              <a:xfrm>
                <a:off x="13650914" y="3527426"/>
                <a:ext cx="1755775" cy="1042988"/>
              </a:xfrm>
              <a:custGeom>
                <a:avLst/>
                <a:gdLst>
                  <a:gd name="T0" fmla="*/ 414 w 414"/>
                  <a:gd name="T1" fmla="*/ 180 h 246"/>
                  <a:gd name="T2" fmla="*/ 360 w 414"/>
                  <a:gd name="T3" fmla="*/ 52 h 246"/>
                  <a:gd name="T4" fmla="*/ 211 w 414"/>
                  <a:gd name="T5" fmla="*/ 0 h 246"/>
                  <a:gd name="T6" fmla="*/ 64 w 414"/>
                  <a:gd name="T7" fmla="*/ 48 h 246"/>
                  <a:gd name="T8" fmla="*/ 0 w 414"/>
                  <a:gd name="T9" fmla="*/ 188 h 246"/>
                  <a:gd name="T10" fmla="*/ 82 w 414"/>
                  <a:gd name="T11" fmla="*/ 196 h 246"/>
                  <a:gd name="T12" fmla="*/ 117 w 414"/>
                  <a:gd name="T13" fmla="*/ 101 h 246"/>
                  <a:gd name="T14" fmla="*/ 210 w 414"/>
                  <a:gd name="T15" fmla="*/ 66 h 246"/>
                  <a:gd name="T16" fmla="*/ 298 w 414"/>
                  <a:gd name="T17" fmla="*/ 99 h 246"/>
                  <a:gd name="T18" fmla="*/ 332 w 414"/>
                  <a:gd name="T19" fmla="*/ 179 h 246"/>
                  <a:gd name="T20" fmla="*/ 313 w 414"/>
                  <a:gd name="T21" fmla="*/ 246 h 246"/>
                  <a:gd name="T22" fmla="*/ 402 w 414"/>
                  <a:gd name="T23" fmla="*/ 246 h 246"/>
                  <a:gd name="T24" fmla="*/ 414 w 414"/>
                  <a:gd name="T25" fmla="*/ 18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246">
                    <a:moveTo>
                      <a:pt x="414" y="180"/>
                    </a:moveTo>
                    <a:cubicBezTo>
                      <a:pt x="414" y="129"/>
                      <a:pt x="396" y="86"/>
                      <a:pt x="360" y="52"/>
                    </a:cubicBezTo>
                    <a:cubicBezTo>
                      <a:pt x="323" y="17"/>
                      <a:pt x="274" y="0"/>
                      <a:pt x="211" y="0"/>
                    </a:cubicBezTo>
                    <a:cubicBezTo>
                      <a:pt x="150" y="0"/>
                      <a:pt x="100" y="16"/>
                      <a:pt x="64" y="48"/>
                    </a:cubicBezTo>
                    <a:cubicBezTo>
                      <a:pt x="27" y="80"/>
                      <a:pt x="6" y="127"/>
                      <a:pt x="0" y="188"/>
                    </a:cubicBezTo>
                    <a:cubicBezTo>
                      <a:pt x="82" y="196"/>
                      <a:pt x="82" y="196"/>
                      <a:pt x="82" y="196"/>
                    </a:cubicBezTo>
                    <a:cubicBezTo>
                      <a:pt x="83" y="156"/>
                      <a:pt x="94" y="124"/>
                      <a:pt x="117" y="101"/>
                    </a:cubicBezTo>
                    <a:cubicBezTo>
                      <a:pt x="140" y="78"/>
                      <a:pt x="171" y="66"/>
                      <a:pt x="210" y="66"/>
                    </a:cubicBezTo>
                    <a:cubicBezTo>
                      <a:pt x="246" y="66"/>
                      <a:pt x="275" y="77"/>
                      <a:pt x="298" y="99"/>
                    </a:cubicBezTo>
                    <a:cubicBezTo>
                      <a:pt x="321" y="120"/>
                      <a:pt x="332" y="147"/>
                      <a:pt x="332" y="179"/>
                    </a:cubicBezTo>
                    <a:cubicBezTo>
                      <a:pt x="332" y="200"/>
                      <a:pt x="326" y="223"/>
                      <a:pt x="313" y="246"/>
                    </a:cubicBezTo>
                    <a:cubicBezTo>
                      <a:pt x="402" y="246"/>
                      <a:pt x="402" y="246"/>
                      <a:pt x="402" y="246"/>
                    </a:cubicBezTo>
                    <a:cubicBezTo>
                      <a:pt x="410" y="224"/>
                      <a:pt x="414" y="203"/>
                      <a:pt x="4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7"/>
              <p:cNvSpPr>
                <a:spLocks/>
              </p:cNvSpPr>
              <p:nvPr/>
            </p:nvSpPr>
            <p:spPr bwMode="auto">
              <a:xfrm rot="1141622">
                <a:off x="11601455" y="3465223"/>
                <a:ext cx="508001" cy="796923"/>
              </a:xfrm>
              <a:custGeom>
                <a:avLst/>
                <a:gdLst>
                  <a:gd name="T0" fmla="*/ 0 w 120"/>
                  <a:gd name="T1" fmla="*/ 136 h 188"/>
                  <a:gd name="T2" fmla="*/ 22 w 120"/>
                  <a:gd name="T3" fmla="*/ 133 h 188"/>
                  <a:gd name="T4" fmla="*/ 36 w 120"/>
                  <a:gd name="T5" fmla="*/ 161 h 188"/>
                  <a:gd name="T6" fmla="*/ 59 w 120"/>
                  <a:gd name="T7" fmla="*/ 169 h 188"/>
                  <a:gd name="T8" fmla="*/ 85 w 120"/>
                  <a:gd name="T9" fmla="*/ 158 h 188"/>
                  <a:gd name="T10" fmla="*/ 96 w 120"/>
                  <a:gd name="T11" fmla="*/ 131 h 188"/>
                  <a:gd name="T12" fmla="*/ 86 w 120"/>
                  <a:gd name="T13" fmla="*/ 105 h 188"/>
                  <a:gd name="T14" fmla="*/ 60 w 120"/>
                  <a:gd name="T15" fmla="*/ 95 h 188"/>
                  <a:gd name="T16" fmla="*/ 44 w 120"/>
                  <a:gd name="T17" fmla="*/ 98 h 188"/>
                  <a:gd name="T18" fmla="*/ 47 w 120"/>
                  <a:gd name="T19" fmla="*/ 78 h 188"/>
                  <a:gd name="T20" fmla="*/ 51 w 120"/>
                  <a:gd name="T21" fmla="*/ 78 h 188"/>
                  <a:gd name="T22" fmla="*/ 77 w 120"/>
                  <a:gd name="T23" fmla="*/ 70 h 188"/>
                  <a:gd name="T24" fmla="*/ 88 w 120"/>
                  <a:gd name="T25" fmla="*/ 47 h 188"/>
                  <a:gd name="T26" fmla="*/ 80 w 120"/>
                  <a:gd name="T27" fmla="*/ 27 h 188"/>
                  <a:gd name="T28" fmla="*/ 58 w 120"/>
                  <a:gd name="T29" fmla="*/ 19 h 188"/>
                  <a:gd name="T30" fmla="*/ 36 w 120"/>
                  <a:gd name="T31" fmla="*/ 27 h 188"/>
                  <a:gd name="T32" fmla="*/ 25 w 120"/>
                  <a:gd name="T33" fmla="*/ 52 h 188"/>
                  <a:gd name="T34" fmla="*/ 2 w 120"/>
                  <a:gd name="T35" fmla="*/ 48 h 188"/>
                  <a:gd name="T36" fmla="*/ 21 w 120"/>
                  <a:gd name="T37" fmla="*/ 12 h 188"/>
                  <a:gd name="T38" fmla="*/ 58 w 120"/>
                  <a:gd name="T39" fmla="*/ 0 h 188"/>
                  <a:gd name="T40" fmla="*/ 85 w 120"/>
                  <a:gd name="T41" fmla="*/ 6 h 188"/>
                  <a:gd name="T42" fmla="*/ 105 w 120"/>
                  <a:gd name="T43" fmla="*/ 24 h 188"/>
                  <a:gd name="T44" fmla="*/ 111 w 120"/>
                  <a:gd name="T45" fmla="*/ 48 h 188"/>
                  <a:gd name="T46" fmla="*/ 105 w 120"/>
                  <a:gd name="T47" fmla="*/ 69 h 188"/>
                  <a:gd name="T48" fmla="*/ 86 w 120"/>
                  <a:gd name="T49" fmla="*/ 85 h 188"/>
                  <a:gd name="T50" fmla="*/ 111 w 120"/>
                  <a:gd name="T51" fmla="*/ 101 h 188"/>
                  <a:gd name="T52" fmla="*/ 120 w 120"/>
                  <a:gd name="T53" fmla="*/ 130 h 188"/>
                  <a:gd name="T54" fmla="*/ 103 w 120"/>
                  <a:gd name="T55" fmla="*/ 171 h 188"/>
                  <a:gd name="T56" fmla="*/ 58 w 120"/>
                  <a:gd name="T57" fmla="*/ 188 h 188"/>
                  <a:gd name="T58" fmla="*/ 18 w 120"/>
                  <a:gd name="T59" fmla="*/ 173 h 188"/>
                  <a:gd name="T60" fmla="*/ 0 w 120"/>
                  <a:gd name="T61" fmla="*/ 13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88">
                    <a:moveTo>
                      <a:pt x="0" y="136"/>
                    </a:moveTo>
                    <a:cubicBezTo>
                      <a:pt x="22" y="133"/>
                      <a:pt x="22" y="133"/>
                      <a:pt x="22" y="133"/>
                    </a:cubicBezTo>
                    <a:cubicBezTo>
                      <a:pt x="25" y="146"/>
                      <a:pt x="30" y="155"/>
                      <a:pt x="36" y="161"/>
                    </a:cubicBezTo>
                    <a:cubicBezTo>
                      <a:pt x="42" y="166"/>
                      <a:pt x="50" y="169"/>
                      <a:pt x="59" y="169"/>
                    </a:cubicBezTo>
                    <a:cubicBezTo>
                      <a:pt x="69" y="169"/>
                      <a:pt x="78" y="166"/>
                      <a:pt x="85" y="158"/>
                    </a:cubicBezTo>
                    <a:cubicBezTo>
                      <a:pt x="93" y="151"/>
                      <a:pt x="96" y="142"/>
                      <a:pt x="96" y="131"/>
                    </a:cubicBezTo>
                    <a:cubicBezTo>
                      <a:pt x="96" y="120"/>
                      <a:pt x="93" y="112"/>
                      <a:pt x="86" y="105"/>
                    </a:cubicBezTo>
                    <a:cubicBezTo>
                      <a:pt x="79" y="98"/>
                      <a:pt x="71" y="95"/>
                      <a:pt x="60" y="95"/>
                    </a:cubicBezTo>
                    <a:cubicBezTo>
                      <a:pt x="56" y="95"/>
                      <a:pt x="51" y="96"/>
                      <a:pt x="44" y="98"/>
                    </a:cubicBezTo>
                    <a:cubicBezTo>
                      <a:pt x="47" y="78"/>
                      <a:pt x="47" y="78"/>
                      <a:pt x="47" y="78"/>
                    </a:cubicBezTo>
                    <a:cubicBezTo>
                      <a:pt x="48" y="78"/>
                      <a:pt x="50" y="78"/>
                      <a:pt x="51" y="78"/>
                    </a:cubicBezTo>
                    <a:cubicBezTo>
                      <a:pt x="60" y="78"/>
                      <a:pt x="69" y="75"/>
                      <a:pt x="77" y="70"/>
                    </a:cubicBezTo>
                    <a:cubicBezTo>
                      <a:pt x="84" y="65"/>
                      <a:pt x="88" y="58"/>
                      <a:pt x="88" y="47"/>
                    </a:cubicBezTo>
                    <a:cubicBezTo>
                      <a:pt x="88" y="39"/>
                      <a:pt x="85" y="32"/>
                      <a:pt x="80" y="27"/>
                    </a:cubicBezTo>
                    <a:cubicBezTo>
                      <a:pt x="74" y="21"/>
                      <a:pt x="67" y="19"/>
                      <a:pt x="58" y="19"/>
                    </a:cubicBezTo>
                    <a:cubicBezTo>
                      <a:pt x="49" y="19"/>
                      <a:pt x="42" y="21"/>
                      <a:pt x="36" y="27"/>
                    </a:cubicBezTo>
                    <a:cubicBezTo>
                      <a:pt x="30" y="32"/>
                      <a:pt x="26" y="41"/>
                      <a:pt x="25" y="52"/>
                    </a:cubicBezTo>
                    <a:cubicBezTo>
                      <a:pt x="2" y="48"/>
                      <a:pt x="2" y="48"/>
                      <a:pt x="2" y="48"/>
                    </a:cubicBezTo>
                    <a:cubicBezTo>
                      <a:pt x="5" y="32"/>
                      <a:pt x="11" y="21"/>
                      <a:pt x="21" y="12"/>
                    </a:cubicBezTo>
                    <a:cubicBezTo>
                      <a:pt x="31" y="4"/>
                      <a:pt x="43" y="0"/>
                      <a:pt x="58" y="0"/>
                    </a:cubicBezTo>
                    <a:cubicBezTo>
                      <a:pt x="68" y="0"/>
                      <a:pt x="77" y="2"/>
                      <a:pt x="85" y="6"/>
                    </a:cubicBezTo>
                    <a:cubicBezTo>
                      <a:pt x="94" y="11"/>
                      <a:pt x="100" y="17"/>
                      <a:pt x="105" y="24"/>
                    </a:cubicBezTo>
                    <a:cubicBezTo>
                      <a:pt x="109" y="31"/>
                      <a:pt x="111" y="39"/>
                      <a:pt x="111" y="48"/>
                    </a:cubicBezTo>
                    <a:cubicBezTo>
                      <a:pt x="111" y="56"/>
                      <a:pt x="109" y="63"/>
                      <a:pt x="105" y="69"/>
                    </a:cubicBezTo>
                    <a:cubicBezTo>
                      <a:pt x="101" y="76"/>
                      <a:pt x="94" y="81"/>
                      <a:pt x="86" y="85"/>
                    </a:cubicBezTo>
                    <a:cubicBezTo>
                      <a:pt x="97" y="88"/>
                      <a:pt x="105" y="93"/>
                      <a:pt x="111" y="101"/>
                    </a:cubicBezTo>
                    <a:cubicBezTo>
                      <a:pt x="117" y="109"/>
                      <a:pt x="120" y="118"/>
                      <a:pt x="120" y="130"/>
                    </a:cubicBezTo>
                    <a:cubicBezTo>
                      <a:pt x="120" y="146"/>
                      <a:pt x="114" y="160"/>
                      <a:pt x="103" y="171"/>
                    </a:cubicBezTo>
                    <a:cubicBezTo>
                      <a:pt x="91" y="182"/>
                      <a:pt x="76" y="188"/>
                      <a:pt x="58" y="188"/>
                    </a:cubicBezTo>
                    <a:cubicBezTo>
                      <a:pt x="42" y="188"/>
                      <a:pt x="29" y="183"/>
                      <a:pt x="18" y="173"/>
                    </a:cubicBezTo>
                    <a:cubicBezTo>
                      <a:pt x="8" y="164"/>
                      <a:pt x="1" y="151"/>
                      <a:pt x="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8"/>
              <p:cNvSpPr>
                <a:spLocks noEditPoints="1"/>
              </p:cNvSpPr>
              <p:nvPr/>
            </p:nvSpPr>
            <p:spPr bwMode="auto">
              <a:xfrm>
                <a:off x="13665203" y="367511"/>
                <a:ext cx="660399" cy="957261"/>
              </a:xfrm>
              <a:custGeom>
                <a:avLst/>
                <a:gdLst>
                  <a:gd name="T0" fmla="*/ 261 w 416"/>
                  <a:gd name="T1" fmla="*/ 603 h 603"/>
                  <a:gd name="T2" fmla="*/ 261 w 416"/>
                  <a:gd name="T3" fmla="*/ 459 h 603"/>
                  <a:gd name="T4" fmla="*/ 0 w 416"/>
                  <a:gd name="T5" fmla="*/ 459 h 603"/>
                  <a:gd name="T6" fmla="*/ 0 w 416"/>
                  <a:gd name="T7" fmla="*/ 390 h 603"/>
                  <a:gd name="T8" fmla="*/ 275 w 416"/>
                  <a:gd name="T9" fmla="*/ 0 h 603"/>
                  <a:gd name="T10" fmla="*/ 336 w 416"/>
                  <a:gd name="T11" fmla="*/ 0 h 603"/>
                  <a:gd name="T12" fmla="*/ 336 w 416"/>
                  <a:gd name="T13" fmla="*/ 390 h 603"/>
                  <a:gd name="T14" fmla="*/ 416 w 416"/>
                  <a:gd name="T15" fmla="*/ 390 h 603"/>
                  <a:gd name="T16" fmla="*/ 416 w 416"/>
                  <a:gd name="T17" fmla="*/ 459 h 603"/>
                  <a:gd name="T18" fmla="*/ 336 w 416"/>
                  <a:gd name="T19" fmla="*/ 459 h 603"/>
                  <a:gd name="T20" fmla="*/ 336 w 416"/>
                  <a:gd name="T21" fmla="*/ 603 h 603"/>
                  <a:gd name="T22" fmla="*/ 261 w 416"/>
                  <a:gd name="T23" fmla="*/ 603 h 603"/>
                  <a:gd name="T24" fmla="*/ 261 w 416"/>
                  <a:gd name="T25" fmla="*/ 390 h 603"/>
                  <a:gd name="T26" fmla="*/ 261 w 416"/>
                  <a:gd name="T27" fmla="*/ 120 h 603"/>
                  <a:gd name="T28" fmla="*/ 74 w 416"/>
                  <a:gd name="T29" fmla="*/ 390 h 603"/>
                  <a:gd name="T30" fmla="*/ 261 w 416"/>
                  <a:gd name="T31" fmla="*/ 39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6" h="603">
                    <a:moveTo>
                      <a:pt x="261" y="603"/>
                    </a:moveTo>
                    <a:lnTo>
                      <a:pt x="261" y="459"/>
                    </a:lnTo>
                    <a:lnTo>
                      <a:pt x="0" y="459"/>
                    </a:lnTo>
                    <a:lnTo>
                      <a:pt x="0" y="390"/>
                    </a:lnTo>
                    <a:lnTo>
                      <a:pt x="275" y="0"/>
                    </a:lnTo>
                    <a:lnTo>
                      <a:pt x="336" y="0"/>
                    </a:lnTo>
                    <a:lnTo>
                      <a:pt x="336" y="390"/>
                    </a:lnTo>
                    <a:lnTo>
                      <a:pt x="416" y="390"/>
                    </a:lnTo>
                    <a:lnTo>
                      <a:pt x="416" y="459"/>
                    </a:lnTo>
                    <a:lnTo>
                      <a:pt x="336" y="459"/>
                    </a:lnTo>
                    <a:lnTo>
                      <a:pt x="336" y="603"/>
                    </a:lnTo>
                    <a:lnTo>
                      <a:pt x="261" y="603"/>
                    </a:lnTo>
                    <a:close/>
                    <a:moveTo>
                      <a:pt x="261" y="390"/>
                    </a:moveTo>
                    <a:lnTo>
                      <a:pt x="261" y="120"/>
                    </a:lnTo>
                    <a:lnTo>
                      <a:pt x="74" y="390"/>
                    </a:lnTo>
                    <a:lnTo>
                      <a:pt x="261" y="3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9"/>
              <p:cNvSpPr>
                <a:spLocks/>
              </p:cNvSpPr>
              <p:nvPr/>
            </p:nvSpPr>
            <p:spPr bwMode="auto">
              <a:xfrm>
                <a:off x="16622714" y="2849564"/>
                <a:ext cx="847725" cy="1304925"/>
              </a:xfrm>
              <a:custGeom>
                <a:avLst/>
                <a:gdLst>
                  <a:gd name="T0" fmla="*/ 11 w 200"/>
                  <a:gd name="T1" fmla="*/ 244 h 308"/>
                  <a:gd name="T2" fmla="*/ 47 w 200"/>
                  <a:gd name="T3" fmla="*/ 232 h 308"/>
                  <a:gd name="T4" fmla="*/ 75 w 200"/>
                  <a:gd name="T5" fmla="*/ 268 h 308"/>
                  <a:gd name="T6" fmla="*/ 113 w 200"/>
                  <a:gd name="T7" fmla="*/ 274 h 308"/>
                  <a:gd name="T8" fmla="*/ 152 w 200"/>
                  <a:gd name="T9" fmla="*/ 245 h 308"/>
                  <a:gd name="T10" fmla="*/ 158 w 200"/>
                  <a:gd name="T11" fmla="*/ 191 h 308"/>
                  <a:gd name="T12" fmla="*/ 131 w 200"/>
                  <a:gd name="T13" fmla="*/ 148 h 308"/>
                  <a:gd name="T14" fmla="*/ 83 w 200"/>
                  <a:gd name="T15" fmla="*/ 141 h 308"/>
                  <a:gd name="T16" fmla="*/ 55 w 200"/>
                  <a:gd name="T17" fmla="*/ 155 h 308"/>
                  <a:gd name="T18" fmla="*/ 38 w 200"/>
                  <a:gd name="T19" fmla="*/ 180 h 308"/>
                  <a:gd name="T20" fmla="*/ 4 w 200"/>
                  <a:gd name="T21" fmla="*/ 183 h 308"/>
                  <a:gd name="T22" fmla="*/ 0 w 200"/>
                  <a:gd name="T23" fmla="*/ 31 h 308"/>
                  <a:gd name="T24" fmla="*/ 140 w 200"/>
                  <a:gd name="T25" fmla="*/ 0 h 308"/>
                  <a:gd name="T26" fmla="*/ 148 w 200"/>
                  <a:gd name="T27" fmla="*/ 33 h 308"/>
                  <a:gd name="T28" fmla="*/ 35 w 200"/>
                  <a:gd name="T29" fmla="*/ 58 h 308"/>
                  <a:gd name="T30" fmla="*/ 36 w 200"/>
                  <a:gd name="T31" fmla="*/ 138 h 308"/>
                  <a:gd name="T32" fmla="*/ 86 w 200"/>
                  <a:gd name="T33" fmla="*/ 108 h 308"/>
                  <a:gd name="T34" fmla="*/ 154 w 200"/>
                  <a:gd name="T35" fmla="*/ 120 h 308"/>
                  <a:gd name="T36" fmla="*/ 194 w 200"/>
                  <a:gd name="T37" fmla="*/ 180 h 308"/>
                  <a:gd name="T38" fmla="*/ 186 w 200"/>
                  <a:gd name="T39" fmla="*/ 252 h 308"/>
                  <a:gd name="T40" fmla="*/ 120 w 200"/>
                  <a:gd name="T41" fmla="*/ 302 h 308"/>
                  <a:gd name="T42" fmla="*/ 52 w 200"/>
                  <a:gd name="T43" fmla="*/ 295 h 308"/>
                  <a:gd name="T44" fmla="*/ 11 w 200"/>
                  <a:gd name="T45" fmla="*/ 24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308">
                    <a:moveTo>
                      <a:pt x="11" y="244"/>
                    </a:moveTo>
                    <a:cubicBezTo>
                      <a:pt x="47" y="232"/>
                      <a:pt x="47" y="232"/>
                      <a:pt x="47" y="232"/>
                    </a:cubicBezTo>
                    <a:cubicBezTo>
                      <a:pt x="54" y="250"/>
                      <a:pt x="63" y="261"/>
                      <a:pt x="75" y="268"/>
                    </a:cubicBezTo>
                    <a:cubicBezTo>
                      <a:pt x="87" y="275"/>
                      <a:pt x="100" y="277"/>
                      <a:pt x="113" y="274"/>
                    </a:cubicBezTo>
                    <a:cubicBezTo>
                      <a:pt x="130" y="270"/>
                      <a:pt x="143" y="261"/>
                      <a:pt x="152" y="245"/>
                    </a:cubicBezTo>
                    <a:cubicBezTo>
                      <a:pt x="160" y="230"/>
                      <a:pt x="163" y="212"/>
                      <a:pt x="158" y="191"/>
                    </a:cubicBezTo>
                    <a:cubicBezTo>
                      <a:pt x="154" y="172"/>
                      <a:pt x="145" y="157"/>
                      <a:pt x="131" y="148"/>
                    </a:cubicBezTo>
                    <a:cubicBezTo>
                      <a:pt x="117" y="139"/>
                      <a:pt x="101" y="137"/>
                      <a:pt x="83" y="141"/>
                    </a:cubicBezTo>
                    <a:cubicBezTo>
                      <a:pt x="72" y="143"/>
                      <a:pt x="63" y="148"/>
                      <a:pt x="55" y="155"/>
                    </a:cubicBezTo>
                    <a:cubicBezTo>
                      <a:pt x="47" y="162"/>
                      <a:pt x="41" y="170"/>
                      <a:pt x="38" y="180"/>
                    </a:cubicBezTo>
                    <a:cubicBezTo>
                      <a:pt x="4" y="183"/>
                      <a:pt x="4" y="183"/>
                      <a:pt x="4" y="183"/>
                    </a:cubicBezTo>
                    <a:cubicBezTo>
                      <a:pt x="0" y="31"/>
                      <a:pt x="0" y="31"/>
                      <a:pt x="0" y="31"/>
                    </a:cubicBezTo>
                    <a:cubicBezTo>
                      <a:pt x="140" y="0"/>
                      <a:pt x="140" y="0"/>
                      <a:pt x="140" y="0"/>
                    </a:cubicBezTo>
                    <a:cubicBezTo>
                      <a:pt x="148" y="33"/>
                      <a:pt x="148" y="33"/>
                      <a:pt x="148" y="33"/>
                    </a:cubicBezTo>
                    <a:cubicBezTo>
                      <a:pt x="35" y="58"/>
                      <a:pt x="35" y="58"/>
                      <a:pt x="35" y="58"/>
                    </a:cubicBezTo>
                    <a:cubicBezTo>
                      <a:pt x="36" y="138"/>
                      <a:pt x="36" y="138"/>
                      <a:pt x="36" y="138"/>
                    </a:cubicBezTo>
                    <a:cubicBezTo>
                      <a:pt x="51" y="122"/>
                      <a:pt x="67" y="112"/>
                      <a:pt x="86" y="108"/>
                    </a:cubicBezTo>
                    <a:cubicBezTo>
                      <a:pt x="111" y="103"/>
                      <a:pt x="133" y="107"/>
                      <a:pt x="154" y="120"/>
                    </a:cubicBezTo>
                    <a:cubicBezTo>
                      <a:pt x="175" y="133"/>
                      <a:pt x="188" y="153"/>
                      <a:pt x="194" y="180"/>
                    </a:cubicBezTo>
                    <a:cubicBezTo>
                      <a:pt x="200" y="206"/>
                      <a:pt x="197" y="230"/>
                      <a:pt x="186" y="252"/>
                    </a:cubicBezTo>
                    <a:cubicBezTo>
                      <a:pt x="173" y="278"/>
                      <a:pt x="151" y="295"/>
                      <a:pt x="120" y="302"/>
                    </a:cubicBezTo>
                    <a:cubicBezTo>
                      <a:pt x="94" y="308"/>
                      <a:pt x="71" y="305"/>
                      <a:pt x="52" y="295"/>
                    </a:cubicBezTo>
                    <a:cubicBezTo>
                      <a:pt x="33" y="284"/>
                      <a:pt x="19" y="267"/>
                      <a:pt x="11"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50"/>
              <p:cNvSpPr>
                <a:spLocks noEditPoints="1"/>
              </p:cNvSpPr>
              <p:nvPr/>
            </p:nvSpPr>
            <p:spPr bwMode="auto">
              <a:xfrm>
                <a:off x="15719426" y="852489"/>
                <a:ext cx="903288" cy="1050925"/>
              </a:xfrm>
              <a:custGeom>
                <a:avLst/>
                <a:gdLst>
                  <a:gd name="T0" fmla="*/ 212 w 213"/>
                  <a:gd name="T1" fmla="*/ 161 h 248"/>
                  <a:gd name="T2" fmla="*/ 199 w 213"/>
                  <a:gd name="T3" fmla="*/ 117 h 248"/>
                  <a:gd name="T4" fmla="*/ 148 w 213"/>
                  <a:gd name="T5" fmla="*/ 76 h 248"/>
                  <a:gd name="T6" fmla="*/ 88 w 213"/>
                  <a:gd name="T7" fmla="*/ 83 h 248"/>
                  <a:gd name="T8" fmla="*/ 61 w 213"/>
                  <a:gd name="T9" fmla="*/ 108 h 248"/>
                  <a:gd name="T10" fmla="*/ 59 w 213"/>
                  <a:gd name="T11" fmla="*/ 113 h 248"/>
                  <a:gd name="T12" fmla="*/ 54 w 213"/>
                  <a:gd name="T13" fmla="*/ 96 h 248"/>
                  <a:gd name="T14" fmla="*/ 57 w 213"/>
                  <a:gd name="T15" fmla="*/ 68 h 248"/>
                  <a:gd name="T16" fmla="*/ 69 w 213"/>
                  <a:gd name="T17" fmla="*/ 55 h 248"/>
                  <a:gd name="T18" fmla="*/ 89 w 213"/>
                  <a:gd name="T19" fmla="*/ 53 h 248"/>
                  <a:gd name="T20" fmla="*/ 105 w 213"/>
                  <a:gd name="T21" fmla="*/ 65 h 248"/>
                  <a:gd name="T22" fmla="*/ 112 w 213"/>
                  <a:gd name="T23" fmla="*/ 73 h 248"/>
                  <a:gd name="T24" fmla="*/ 153 w 213"/>
                  <a:gd name="T25" fmla="*/ 44 h 248"/>
                  <a:gd name="T26" fmla="*/ 146 w 213"/>
                  <a:gd name="T27" fmla="*/ 34 h 248"/>
                  <a:gd name="T28" fmla="*/ 100 w 213"/>
                  <a:gd name="T29" fmla="*/ 4 h 248"/>
                  <a:gd name="T30" fmla="*/ 47 w 213"/>
                  <a:gd name="T31" fmla="*/ 14 h 248"/>
                  <a:gd name="T32" fmla="*/ 5 w 213"/>
                  <a:gd name="T33" fmla="*/ 73 h 248"/>
                  <a:gd name="T34" fmla="*/ 33 w 213"/>
                  <a:gd name="T35" fmla="*/ 176 h 248"/>
                  <a:gd name="T36" fmla="*/ 100 w 213"/>
                  <a:gd name="T37" fmla="*/ 243 h 248"/>
                  <a:gd name="T38" fmla="*/ 129 w 213"/>
                  <a:gd name="T39" fmla="*/ 248 h 248"/>
                  <a:gd name="T40" fmla="*/ 172 w 213"/>
                  <a:gd name="T41" fmla="*/ 236 h 248"/>
                  <a:gd name="T42" fmla="*/ 203 w 213"/>
                  <a:gd name="T43" fmla="*/ 205 h 248"/>
                  <a:gd name="T44" fmla="*/ 212 w 213"/>
                  <a:gd name="T45" fmla="*/ 161 h 248"/>
                  <a:gd name="T46" fmla="*/ 148 w 213"/>
                  <a:gd name="T47" fmla="*/ 196 h 248"/>
                  <a:gd name="T48" fmla="*/ 131 w 213"/>
                  <a:gd name="T49" fmla="*/ 199 h 248"/>
                  <a:gd name="T50" fmla="*/ 113 w 213"/>
                  <a:gd name="T51" fmla="*/ 193 h 248"/>
                  <a:gd name="T52" fmla="*/ 97 w 213"/>
                  <a:gd name="T53" fmla="*/ 176 h 248"/>
                  <a:gd name="T54" fmla="*/ 92 w 213"/>
                  <a:gd name="T55" fmla="*/ 148 h 248"/>
                  <a:gd name="T56" fmla="*/ 107 w 213"/>
                  <a:gd name="T57" fmla="*/ 128 h 248"/>
                  <a:gd name="T58" fmla="*/ 132 w 213"/>
                  <a:gd name="T59" fmla="*/ 125 h 248"/>
                  <a:gd name="T60" fmla="*/ 154 w 213"/>
                  <a:gd name="T61" fmla="*/ 145 h 248"/>
                  <a:gd name="T62" fmla="*/ 161 w 213"/>
                  <a:gd name="T63" fmla="*/ 176 h 248"/>
                  <a:gd name="T64" fmla="*/ 148 w 213"/>
                  <a:gd name="T65" fmla="*/ 19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 h="248">
                    <a:moveTo>
                      <a:pt x="212" y="161"/>
                    </a:moveTo>
                    <a:cubicBezTo>
                      <a:pt x="211" y="146"/>
                      <a:pt x="207" y="131"/>
                      <a:pt x="199" y="117"/>
                    </a:cubicBezTo>
                    <a:cubicBezTo>
                      <a:pt x="186" y="96"/>
                      <a:pt x="169" y="82"/>
                      <a:pt x="148" y="76"/>
                    </a:cubicBezTo>
                    <a:cubicBezTo>
                      <a:pt x="127" y="70"/>
                      <a:pt x="107" y="72"/>
                      <a:pt x="88" y="83"/>
                    </a:cubicBezTo>
                    <a:cubicBezTo>
                      <a:pt x="77" y="89"/>
                      <a:pt x="68" y="98"/>
                      <a:pt x="61" y="108"/>
                    </a:cubicBezTo>
                    <a:cubicBezTo>
                      <a:pt x="60" y="110"/>
                      <a:pt x="59" y="111"/>
                      <a:pt x="59" y="113"/>
                    </a:cubicBezTo>
                    <a:cubicBezTo>
                      <a:pt x="56" y="107"/>
                      <a:pt x="55" y="101"/>
                      <a:pt x="54" y="96"/>
                    </a:cubicBezTo>
                    <a:cubicBezTo>
                      <a:pt x="53" y="85"/>
                      <a:pt x="54" y="76"/>
                      <a:pt x="57" y="68"/>
                    </a:cubicBezTo>
                    <a:cubicBezTo>
                      <a:pt x="59" y="63"/>
                      <a:pt x="63" y="59"/>
                      <a:pt x="69" y="55"/>
                    </a:cubicBezTo>
                    <a:cubicBezTo>
                      <a:pt x="75" y="52"/>
                      <a:pt x="82" y="51"/>
                      <a:pt x="89" y="53"/>
                    </a:cubicBezTo>
                    <a:cubicBezTo>
                      <a:pt x="92" y="54"/>
                      <a:pt x="97" y="57"/>
                      <a:pt x="105" y="65"/>
                    </a:cubicBezTo>
                    <a:cubicBezTo>
                      <a:pt x="112" y="73"/>
                      <a:pt x="112" y="73"/>
                      <a:pt x="112" y="73"/>
                    </a:cubicBezTo>
                    <a:cubicBezTo>
                      <a:pt x="153" y="44"/>
                      <a:pt x="153" y="44"/>
                      <a:pt x="153" y="44"/>
                    </a:cubicBezTo>
                    <a:cubicBezTo>
                      <a:pt x="146" y="34"/>
                      <a:pt x="146" y="34"/>
                      <a:pt x="146" y="34"/>
                    </a:cubicBezTo>
                    <a:cubicBezTo>
                      <a:pt x="133" y="17"/>
                      <a:pt x="118" y="7"/>
                      <a:pt x="100" y="4"/>
                    </a:cubicBezTo>
                    <a:cubicBezTo>
                      <a:pt x="83" y="0"/>
                      <a:pt x="65" y="4"/>
                      <a:pt x="47" y="14"/>
                    </a:cubicBezTo>
                    <a:cubicBezTo>
                      <a:pt x="23" y="28"/>
                      <a:pt x="9" y="48"/>
                      <a:pt x="5" y="73"/>
                    </a:cubicBezTo>
                    <a:cubicBezTo>
                      <a:pt x="0" y="102"/>
                      <a:pt x="9" y="135"/>
                      <a:pt x="33" y="176"/>
                    </a:cubicBezTo>
                    <a:cubicBezTo>
                      <a:pt x="54" y="212"/>
                      <a:pt x="76" y="234"/>
                      <a:pt x="100" y="243"/>
                    </a:cubicBezTo>
                    <a:cubicBezTo>
                      <a:pt x="110" y="246"/>
                      <a:pt x="119" y="248"/>
                      <a:pt x="129" y="248"/>
                    </a:cubicBezTo>
                    <a:cubicBezTo>
                      <a:pt x="143" y="248"/>
                      <a:pt x="158" y="244"/>
                      <a:pt x="172" y="236"/>
                    </a:cubicBezTo>
                    <a:cubicBezTo>
                      <a:pt x="185" y="228"/>
                      <a:pt x="196" y="217"/>
                      <a:pt x="203" y="205"/>
                    </a:cubicBezTo>
                    <a:cubicBezTo>
                      <a:pt x="210" y="192"/>
                      <a:pt x="213" y="177"/>
                      <a:pt x="212" y="161"/>
                    </a:cubicBezTo>
                    <a:close/>
                    <a:moveTo>
                      <a:pt x="148" y="196"/>
                    </a:moveTo>
                    <a:cubicBezTo>
                      <a:pt x="143" y="198"/>
                      <a:pt x="137" y="200"/>
                      <a:pt x="131" y="199"/>
                    </a:cubicBezTo>
                    <a:cubicBezTo>
                      <a:pt x="125" y="199"/>
                      <a:pt x="119" y="197"/>
                      <a:pt x="113" y="193"/>
                    </a:cubicBezTo>
                    <a:cubicBezTo>
                      <a:pt x="106" y="188"/>
                      <a:pt x="101" y="183"/>
                      <a:pt x="97" y="176"/>
                    </a:cubicBezTo>
                    <a:cubicBezTo>
                      <a:pt x="92" y="166"/>
                      <a:pt x="90" y="157"/>
                      <a:pt x="92" y="148"/>
                    </a:cubicBezTo>
                    <a:cubicBezTo>
                      <a:pt x="94" y="139"/>
                      <a:pt x="99" y="132"/>
                      <a:pt x="107" y="128"/>
                    </a:cubicBezTo>
                    <a:cubicBezTo>
                      <a:pt x="116" y="123"/>
                      <a:pt x="123" y="122"/>
                      <a:pt x="132" y="125"/>
                    </a:cubicBezTo>
                    <a:cubicBezTo>
                      <a:pt x="141" y="127"/>
                      <a:pt x="148" y="134"/>
                      <a:pt x="154" y="145"/>
                    </a:cubicBezTo>
                    <a:cubicBezTo>
                      <a:pt x="161" y="156"/>
                      <a:pt x="163" y="167"/>
                      <a:pt x="161" y="176"/>
                    </a:cubicBezTo>
                    <a:cubicBezTo>
                      <a:pt x="159" y="185"/>
                      <a:pt x="155" y="191"/>
                      <a:pt x="148"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51"/>
              <p:cNvSpPr>
                <a:spLocks/>
              </p:cNvSpPr>
              <p:nvPr/>
            </p:nvSpPr>
            <p:spPr bwMode="auto">
              <a:xfrm>
                <a:off x="13315951" y="1814514"/>
                <a:ext cx="1309688" cy="2017713"/>
              </a:xfrm>
              <a:custGeom>
                <a:avLst/>
                <a:gdLst>
                  <a:gd name="T0" fmla="*/ 0 w 309"/>
                  <a:gd name="T1" fmla="*/ 54 h 476"/>
                  <a:gd name="T2" fmla="*/ 9 w 309"/>
                  <a:gd name="T3" fmla="*/ 0 h 476"/>
                  <a:gd name="T4" fmla="*/ 309 w 309"/>
                  <a:gd name="T5" fmla="*/ 48 h 476"/>
                  <a:gd name="T6" fmla="*/ 301 w 309"/>
                  <a:gd name="T7" fmla="*/ 92 h 476"/>
                  <a:gd name="T8" fmla="*/ 194 w 309"/>
                  <a:gd name="T9" fmla="*/ 203 h 476"/>
                  <a:gd name="T10" fmla="*/ 101 w 309"/>
                  <a:gd name="T11" fmla="*/ 353 h 476"/>
                  <a:gd name="T12" fmla="*/ 58 w 309"/>
                  <a:gd name="T13" fmla="*/ 476 h 476"/>
                  <a:gd name="T14" fmla="*/ 0 w 309"/>
                  <a:gd name="T15" fmla="*/ 467 h 476"/>
                  <a:gd name="T16" fmla="*/ 43 w 309"/>
                  <a:gd name="T17" fmla="*/ 338 h 476"/>
                  <a:gd name="T18" fmla="*/ 126 w 309"/>
                  <a:gd name="T19" fmla="*/ 199 h 476"/>
                  <a:gd name="T20" fmla="*/ 227 w 309"/>
                  <a:gd name="T21" fmla="*/ 91 h 476"/>
                  <a:gd name="T22" fmla="*/ 0 w 309"/>
                  <a:gd name="T23" fmla="*/ 5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476">
                    <a:moveTo>
                      <a:pt x="0" y="54"/>
                    </a:moveTo>
                    <a:cubicBezTo>
                      <a:pt x="9" y="0"/>
                      <a:pt x="9" y="0"/>
                      <a:pt x="9" y="0"/>
                    </a:cubicBezTo>
                    <a:cubicBezTo>
                      <a:pt x="309" y="48"/>
                      <a:pt x="309" y="48"/>
                      <a:pt x="309" y="48"/>
                    </a:cubicBezTo>
                    <a:cubicBezTo>
                      <a:pt x="301" y="92"/>
                      <a:pt x="301" y="92"/>
                      <a:pt x="301" y="92"/>
                    </a:cubicBezTo>
                    <a:cubicBezTo>
                      <a:pt x="267" y="119"/>
                      <a:pt x="231" y="156"/>
                      <a:pt x="194" y="203"/>
                    </a:cubicBezTo>
                    <a:cubicBezTo>
                      <a:pt x="156" y="251"/>
                      <a:pt x="125" y="300"/>
                      <a:pt x="101" y="353"/>
                    </a:cubicBezTo>
                    <a:cubicBezTo>
                      <a:pt x="83" y="390"/>
                      <a:pt x="69" y="431"/>
                      <a:pt x="58" y="476"/>
                    </a:cubicBezTo>
                    <a:cubicBezTo>
                      <a:pt x="0" y="467"/>
                      <a:pt x="0" y="467"/>
                      <a:pt x="0" y="467"/>
                    </a:cubicBezTo>
                    <a:cubicBezTo>
                      <a:pt x="7" y="431"/>
                      <a:pt x="21" y="388"/>
                      <a:pt x="43" y="338"/>
                    </a:cubicBezTo>
                    <a:cubicBezTo>
                      <a:pt x="65" y="289"/>
                      <a:pt x="92" y="243"/>
                      <a:pt x="126" y="199"/>
                    </a:cubicBezTo>
                    <a:cubicBezTo>
                      <a:pt x="159" y="155"/>
                      <a:pt x="193" y="119"/>
                      <a:pt x="227" y="91"/>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52"/>
              <p:cNvSpPr>
                <a:spLocks noEditPoints="1"/>
              </p:cNvSpPr>
              <p:nvPr/>
            </p:nvSpPr>
            <p:spPr bwMode="auto">
              <a:xfrm>
                <a:off x="14443076" y="2862264"/>
                <a:ext cx="246063" cy="381000"/>
              </a:xfrm>
              <a:custGeom>
                <a:avLst/>
                <a:gdLst>
                  <a:gd name="T0" fmla="*/ 17 w 58"/>
                  <a:gd name="T1" fmla="*/ 40 h 90"/>
                  <a:gd name="T2" fmla="*/ 7 w 58"/>
                  <a:gd name="T3" fmla="*/ 33 h 90"/>
                  <a:gd name="T4" fmla="*/ 4 w 58"/>
                  <a:gd name="T5" fmla="*/ 22 h 90"/>
                  <a:gd name="T6" fmla="*/ 11 w 58"/>
                  <a:gd name="T7" fmla="*/ 6 h 90"/>
                  <a:gd name="T8" fmla="*/ 29 w 58"/>
                  <a:gd name="T9" fmla="*/ 0 h 90"/>
                  <a:gd name="T10" fmla="*/ 48 w 58"/>
                  <a:gd name="T11" fmla="*/ 6 h 90"/>
                  <a:gd name="T12" fmla="*/ 55 w 58"/>
                  <a:gd name="T13" fmla="*/ 23 h 90"/>
                  <a:gd name="T14" fmla="*/ 51 w 58"/>
                  <a:gd name="T15" fmla="*/ 33 h 90"/>
                  <a:gd name="T16" fmla="*/ 42 w 58"/>
                  <a:gd name="T17" fmla="*/ 40 h 90"/>
                  <a:gd name="T18" fmla="*/ 54 w 58"/>
                  <a:gd name="T19" fmla="*/ 49 h 90"/>
                  <a:gd name="T20" fmla="*/ 58 w 58"/>
                  <a:gd name="T21" fmla="*/ 63 h 90"/>
                  <a:gd name="T22" fmla="*/ 50 w 58"/>
                  <a:gd name="T23" fmla="*/ 82 h 90"/>
                  <a:gd name="T24" fmla="*/ 29 w 58"/>
                  <a:gd name="T25" fmla="*/ 90 h 90"/>
                  <a:gd name="T26" fmla="*/ 8 w 58"/>
                  <a:gd name="T27" fmla="*/ 82 h 90"/>
                  <a:gd name="T28" fmla="*/ 0 w 58"/>
                  <a:gd name="T29" fmla="*/ 63 h 90"/>
                  <a:gd name="T30" fmla="*/ 4 w 58"/>
                  <a:gd name="T31" fmla="*/ 48 h 90"/>
                  <a:gd name="T32" fmla="*/ 17 w 58"/>
                  <a:gd name="T33" fmla="*/ 40 h 90"/>
                  <a:gd name="T34" fmla="*/ 11 w 58"/>
                  <a:gd name="T35" fmla="*/ 63 h 90"/>
                  <a:gd name="T36" fmla="*/ 13 w 58"/>
                  <a:gd name="T37" fmla="*/ 72 h 90"/>
                  <a:gd name="T38" fmla="*/ 20 w 58"/>
                  <a:gd name="T39" fmla="*/ 78 h 90"/>
                  <a:gd name="T40" fmla="*/ 29 w 58"/>
                  <a:gd name="T41" fmla="*/ 81 h 90"/>
                  <a:gd name="T42" fmla="*/ 42 w 58"/>
                  <a:gd name="T43" fmla="*/ 76 h 90"/>
                  <a:gd name="T44" fmla="*/ 47 w 58"/>
                  <a:gd name="T45" fmla="*/ 63 h 90"/>
                  <a:gd name="T46" fmla="*/ 42 w 58"/>
                  <a:gd name="T47" fmla="*/ 50 h 90"/>
                  <a:gd name="T48" fmla="*/ 29 w 58"/>
                  <a:gd name="T49" fmla="*/ 45 h 90"/>
                  <a:gd name="T50" fmla="*/ 16 w 58"/>
                  <a:gd name="T51" fmla="*/ 50 h 90"/>
                  <a:gd name="T52" fmla="*/ 11 w 58"/>
                  <a:gd name="T53" fmla="*/ 63 h 90"/>
                  <a:gd name="T54" fmla="*/ 15 w 58"/>
                  <a:gd name="T55" fmla="*/ 22 h 90"/>
                  <a:gd name="T56" fmla="*/ 19 w 58"/>
                  <a:gd name="T57" fmla="*/ 32 h 90"/>
                  <a:gd name="T58" fmla="*/ 29 w 58"/>
                  <a:gd name="T59" fmla="*/ 36 h 90"/>
                  <a:gd name="T60" fmla="*/ 39 w 58"/>
                  <a:gd name="T61" fmla="*/ 32 h 90"/>
                  <a:gd name="T62" fmla="*/ 43 w 58"/>
                  <a:gd name="T63" fmla="*/ 23 h 90"/>
                  <a:gd name="T64" fmla="*/ 39 w 58"/>
                  <a:gd name="T65" fmla="*/ 13 h 90"/>
                  <a:gd name="T66" fmla="*/ 29 w 58"/>
                  <a:gd name="T67" fmla="*/ 9 h 90"/>
                  <a:gd name="T68" fmla="*/ 19 w 58"/>
                  <a:gd name="T69" fmla="*/ 12 h 90"/>
                  <a:gd name="T70" fmla="*/ 15 w 58"/>
                  <a:gd name="T71"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90">
                    <a:moveTo>
                      <a:pt x="17" y="40"/>
                    </a:moveTo>
                    <a:cubicBezTo>
                      <a:pt x="12" y="39"/>
                      <a:pt x="9" y="36"/>
                      <a:pt x="7" y="33"/>
                    </a:cubicBezTo>
                    <a:cubicBezTo>
                      <a:pt x="5" y="30"/>
                      <a:pt x="4" y="27"/>
                      <a:pt x="4" y="22"/>
                    </a:cubicBezTo>
                    <a:cubicBezTo>
                      <a:pt x="4" y="16"/>
                      <a:pt x="6" y="11"/>
                      <a:pt x="11" y="6"/>
                    </a:cubicBezTo>
                    <a:cubicBezTo>
                      <a:pt x="15" y="2"/>
                      <a:pt x="21" y="0"/>
                      <a:pt x="29" y="0"/>
                    </a:cubicBezTo>
                    <a:cubicBezTo>
                      <a:pt x="37" y="0"/>
                      <a:pt x="43" y="2"/>
                      <a:pt x="48" y="6"/>
                    </a:cubicBezTo>
                    <a:cubicBezTo>
                      <a:pt x="52" y="11"/>
                      <a:pt x="55" y="16"/>
                      <a:pt x="55" y="23"/>
                    </a:cubicBezTo>
                    <a:cubicBezTo>
                      <a:pt x="55" y="27"/>
                      <a:pt x="53" y="30"/>
                      <a:pt x="51" y="33"/>
                    </a:cubicBezTo>
                    <a:cubicBezTo>
                      <a:pt x="49" y="36"/>
                      <a:pt x="46" y="39"/>
                      <a:pt x="42" y="40"/>
                    </a:cubicBezTo>
                    <a:cubicBezTo>
                      <a:pt x="47" y="42"/>
                      <a:pt x="51" y="45"/>
                      <a:pt x="54" y="49"/>
                    </a:cubicBezTo>
                    <a:cubicBezTo>
                      <a:pt x="57" y="53"/>
                      <a:pt x="58" y="57"/>
                      <a:pt x="58" y="63"/>
                    </a:cubicBezTo>
                    <a:cubicBezTo>
                      <a:pt x="58" y="70"/>
                      <a:pt x="56" y="77"/>
                      <a:pt x="50" y="82"/>
                    </a:cubicBezTo>
                    <a:cubicBezTo>
                      <a:pt x="45" y="87"/>
                      <a:pt x="38" y="90"/>
                      <a:pt x="29" y="90"/>
                    </a:cubicBezTo>
                    <a:cubicBezTo>
                      <a:pt x="20" y="90"/>
                      <a:pt x="13" y="87"/>
                      <a:pt x="8" y="82"/>
                    </a:cubicBezTo>
                    <a:cubicBezTo>
                      <a:pt x="3" y="77"/>
                      <a:pt x="0" y="70"/>
                      <a:pt x="0" y="63"/>
                    </a:cubicBezTo>
                    <a:cubicBezTo>
                      <a:pt x="0" y="57"/>
                      <a:pt x="2" y="52"/>
                      <a:pt x="4" y="48"/>
                    </a:cubicBezTo>
                    <a:cubicBezTo>
                      <a:pt x="7" y="44"/>
                      <a:pt x="12" y="42"/>
                      <a:pt x="17" y="40"/>
                    </a:cubicBezTo>
                    <a:close/>
                    <a:moveTo>
                      <a:pt x="11" y="63"/>
                    </a:moveTo>
                    <a:cubicBezTo>
                      <a:pt x="11" y="66"/>
                      <a:pt x="12" y="69"/>
                      <a:pt x="13" y="72"/>
                    </a:cubicBezTo>
                    <a:cubicBezTo>
                      <a:pt x="15" y="74"/>
                      <a:pt x="17" y="77"/>
                      <a:pt x="20" y="78"/>
                    </a:cubicBezTo>
                    <a:cubicBezTo>
                      <a:pt x="23" y="80"/>
                      <a:pt x="26" y="81"/>
                      <a:pt x="29" y="81"/>
                    </a:cubicBezTo>
                    <a:cubicBezTo>
                      <a:pt x="34" y="81"/>
                      <a:pt x="39" y="79"/>
                      <a:pt x="42" y="76"/>
                    </a:cubicBezTo>
                    <a:cubicBezTo>
                      <a:pt x="45" y="72"/>
                      <a:pt x="47" y="68"/>
                      <a:pt x="47" y="63"/>
                    </a:cubicBezTo>
                    <a:cubicBezTo>
                      <a:pt x="47" y="58"/>
                      <a:pt x="45" y="53"/>
                      <a:pt x="42" y="50"/>
                    </a:cubicBezTo>
                    <a:cubicBezTo>
                      <a:pt x="38" y="47"/>
                      <a:pt x="34" y="45"/>
                      <a:pt x="29" y="45"/>
                    </a:cubicBezTo>
                    <a:cubicBezTo>
                      <a:pt x="24" y="45"/>
                      <a:pt x="20" y="47"/>
                      <a:pt x="16" y="50"/>
                    </a:cubicBezTo>
                    <a:cubicBezTo>
                      <a:pt x="13" y="53"/>
                      <a:pt x="11" y="58"/>
                      <a:pt x="11" y="63"/>
                    </a:cubicBezTo>
                    <a:close/>
                    <a:moveTo>
                      <a:pt x="15" y="22"/>
                    </a:moveTo>
                    <a:cubicBezTo>
                      <a:pt x="15" y="26"/>
                      <a:pt x="16" y="30"/>
                      <a:pt x="19" y="32"/>
                    </a:cubicBezTo>
                    <a:cubicBezTo>
                      <a:pt x="21" y="35"/>
                      <a:pt x="25" y="36"/>
                      <a:pt x="29" y="36"/>
                    </a:cubicBezTo>
                    <a:cubicBezTo>
                      <a:pt x="33" y="36"/>
                      <a:pt x="37" y="35"/>
                      <a:pt x="39" y="32"/>
                    </a:cubicBezTo>
                    <a:cubicBezTo>
                      <a:pt x="42" y="30"/>
                      <a:pt x="43" y="26"/>
                      <a:pt x="43" y="23"/>
                    </a:cubicBezTo>
                    <a:cubicBezTo>
                      <a:pt x="43" y="19"/>
                      <a:pt x="42" y="15"/>
                      <a:pt x="39" y="13"/>
                    </a:cubicBezTo>
                    <a:cubicBezTo>
                      <a:pt x="37" y="10"/>
                      <a:pt x="33" y="9"/>
                      <a:pt x="29" y="9"/>
                    </a:cubicBezTo>
                    <a:cubicBezTo>
                      <a:pt x="25" y="9"/>
                      <a:pt x="22" y="10"/>
                      <a:pt x="19" y="12"/>
                    </a:cubicBezTo>
                    <a:cubicBezTo>
                      <a:pt x="16" y="15"/>
                      <a:pt x="15" y="18"/>
                      <a:pt x="1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53"/>
              <p:cNvSpPr>
                <a:spLocks noEditPoints="1"/>
              </p:cNvSpPr>
              <p:nvPr/>
            </p:nvSpPr>
            <p:spPr bwMode="auto">
              <a:xfrm>
                <a:off x="15749589" y="2352676"/>
                <a:ext cx="401638" cy="627063"/>
              </a:xfrm>
              <a:custGeom>
                <a:avLst/>
                <a:gdLst>
                  <a:gd name="T0" fmla="*/ 3 w 95"/>
                  <a:gd name="T1" fmla="*/ 112 h 148"/>
                  <a:gd name="T2" fmla="*/ 20 w 95"/>
                  <a:gd name="T3" fmla="*/ 110 h 148"/>
                  <a:gd name="T4" fmla="*/ 28 w 95"/>
                  <a:gd name="T5" fmla="*/ 127 h 148"/>
                  <a:gd name="T6" fmla="*/ 44 w 95"/>
                  <a:gd name="T7" fmla="*/ 133 h 148"/>
                  <a:gd name="T8" fmla="*/ 58 w 95"/>
                  <a:gd name="T9" fmla="*/ 129 h 148"/>
                  <a:gd name="T10" fmla="*/ 68 w 95"/>
                  <a:gd name="T11" fmla="*/ 119 h 148"/>
                  <a:gd name="T12" fmla="*/ 75 w 95"/>
                  <a:gd name="T13" fmla="*/ 102 h 148"/>
                  <a:gd name="T14" fmla="*/ 77 w 95"/>
                  <a:gd name="T15" fmla="*/ 81 h 148"/>
                  <a:gd name="T16" fmla="*/ 77 w 95"/>
                  <a:gd name="T17" fmla="*/ 77 h 148"/>
                  <a:gd name="T18" fmla="*/ 63 w 95"/>
                  <a:gd name="T19" fmla="*/ 91 h 148"/>
                  <a:gd name="T20" fmla="*/ 43 w 95"/>
                  <a:gd name="T21" fmla="*/ 96 h 148"/>
                  <a:gd name="T22" fmla="*/ 12 w 95"/>
                  <a:gd name="T23" fmla="*/ 83 h 148"/>
                  <a:gd name="T24" fmla="*/ 0 w 95"/>
                  <a:gd name="T25" fmla="*/ 49 h 148"/>
                  <a:gd name="T26" fmla="*/ 13 w 95"/>
                  <a:gd name="T27" fmla="*/ 13 h 148"/>
                  <a:gd name="T28" fmla="*/ 45 w 95"/>
                  <a:gd name="T29" fmla="*/ 0 h 148"/>
                  <a:gd name="T30" fmla="*/ 71 w 95"/>
                  <a:gd name="T31" fmla="*/ 7 h 148"/>
                  <a:gd name="T32" fmla="*/ 89 w 95"/>
                  <a:gd name="T33" fmla="*/ 29 h 148"/>
                  <a:gd name="T34" fmla="*/ 95 w 95"/>
                  <a:gd name="T35" fmla="*/ 70 h 148"/>
                  <a:gd name="T36" fmla="*/ 89 w 95"/>
                  <a:gd name="T37" fmla="*/ 114 h 148"/>
                  <a:gd name="T38" fmla="*/ 71 w 95"/>
                  <a:gd name="T39" fmla="*/ 139 h 148"/>
                  <a:gd name="T40" fmla="*/ 43 w 95"/>
                  <a:gd name="T41" fmla="*/ 148 h 148"/>
                  <a:gd name="T42" fmla="*/ 16 w 95"/>
                  <a:gd name="T43" fmla="*/ 138 h 148"/>
                  <a:gd name="T44" fmla="*/ 3 w 95"/>
                  <a:gd name="T45" fmla="*/ 112 h 148"/>
                  <a:gd name="T46" fmla="*/ 75 w 95"/>
                  <a:gd name="T47" fmla="*/ 48 h 148"/>
                  <a:gd name="T48" fmla="*/ 67 w 95"/>
                  <a:gd name="T49" fmla="*/ 24 h 148"/>
                  <a:gd name="T50" fmla="*/ 48 w 95"/>
                  <a:gd name="T51" fmla="*/ 15 h 148"/>
                  <a:gd name="T52" fmla="*/ 27 w 95"/>
                  <a:gd name="T53" fmla="*/ 24 h 148"/>
                  <a:gd name="T54" fmla="*/ 18 w 95"/>
                  <a:gd name="T55" fmla="*/ 49 h 148"/>
                  <a:gd name="T56" fmla="*/ 27 w 95"/>
                  <a:gd name="T57" fmla="*/ 72 h 148"/>
                  <a:gd name="T58" fmla="*/ 47 w 95"/>
                  <a:gd name="T59" fmla="*/ 80 h 148"/>
                  <a:gd name="T60" fmla="*/ 67 w 95"/>
                  <a:gd name="T61" fmla="*/ 72 h 148"/>
                  <a:gd name="T62" fmla="*/ 75 w 95"/>
                  <a:gd name="T63" fmla="*/ 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148">
                    <a:moveTo>
                      <a:pt x="3" y="112"/>
                    </a:moveTo>
                    <a:cubicBezTo>
                      <a:pt x="20" y="110"/>
                      <a:pt x="20" y="110"/>
                      <a:pt x="20" y="110"/>
                    </a:cubicBezTo>
                    <a:cubicBezTo>
                      <a:pt x="21" y="118"/>
                      <a:pt x="24" y="124"/>
                      <a:pt x="28" y="127"/>
                    </a:cubicBezTo>
                    <a:cubicBezTo>
                      <a:pt x="32" y="131"/>
                      <a:pt x="37" y="133"/>
                      <a:pt x="44" y="133"/>
                    </a:cubicBezTo>
                    <a:cubicBezTo>
                      <a:pt x="49" y="133"/>
                      <a:pt x="54" y="132"/>
                      <a:pt x="58" y="129"/>
                    </a:cubicBezTo>
                    <a:cubicBezTo>
                      <a:pt x="62" y="127"/>
                      <a:pt x="65" y="123"/>
                      <a:pt x="68" y="119"/>
                    </a:cubicBezTo>
                    <a:cubicBezTo>
                      <a:pt x="71" y="115"/>
                      <a:pt x="73" y="109"/>
                      <a:pt x="75" y="102"/>
                    </a:cubicBezTo>
                    <a:cubicBezTo>
                      <a:pt x="76" y="95"/>
                      <a:pt x="77" y="88"/>
                      <a:pt x="77" y="81"/>
                    </a:cubicBezTo>
                    <a:cubicBezTo>
                      <a:pt x="77" y="80"/>
                      <a:pt x="77" y="79"/>
                      <a:pt x="77" y="77"/>
                    </a:cubicBezTo>
                    <a:cubicBezTo>
                      <a:pt x="74" y="83"/>
                      <a:pt x="69" y="87"/>
                      <a:pt x="63" y="91"/>
                    </a:cubicBezTo>
                    <a:cubicBezTo>
                      <a:pt x="57" y="94"/>
                      <a:pt x="50" y="96"/>
                      <a:pt x="43" y="96"/>
                    </a:cubicBezTo>
                    <a:cubicBezTo>
                      <a:pt x="31" y="96"/>
                      <a:pt x="21" y="92"/>
                      <a:pt x="12" y="83"/>
                    </a:cubicBezTo>
                    <a:cubicBezTo>
                      <a:pt x="4" y="74"/>
                      <a:pt x="0" y="63"/>
                      <a:pt x="0" y="49"/>
                    </a:cubicBezTo>
                    <a:cubicBezTo>
                      <a:pt x="0" y="34"/>
                      <a:pt x="4" y="22"/>
                      <a:pt x="13" y="13"/>
                    </a:cubicBezTo>
                    <a:cubicBezTo>
                      <a:pt x="22" y="4"/>
                      <a:pt x="32" y="0"/>
                      <a:pt x="45" y="0"/>
                    </a:cubicBezTo>
                    <a:cubicBezTo>
                      <a:pt x="55" y="0"/>
                      <a:pt x="63" y="2"/>
                      <a:pt x="71" y="7"/>
                    </a:cubicBezTo>
                    <a:cubicBezTo>
                      <a:pt x="79" y="13"/>
                      <a:pt x="85" y="20"/>
                      <a:pt x="89" y="29"/>
                    </a:cubicBezTo>
                    <a:cubicBezTo>
                      <a:pt x="93" y="38"/>
                      <a:pt x="95" y="52"/>
                      <a:pt x="95" y="70"/>
                    </a:cubicBezTo>
                    <a:cubicBezTo>
                      <a:pt x="95" y="88"/>
                      <a:pt x="93" y="103"/>
                      <a:pt x="89" y="114"/>
                    </a:cubicBezTo>
                    <a:cubicBezTo>
                      <a:pt x="85" y="125"/>
                      <a:pt x="79" y="133"/>
                      <a:pt x="71" y="139"/>
                    </a:cubicBezTo>
                    <a:cubicBezTo>
                      <a:pt x="63" y="145"/>
                      <a:pt x="54" y="148"/>
                      <a:pt x="43" y="148"/>
                    </a:cubicBezTo>
                    <a:cubicBezTo>
                      <a:pt x="32" y="148"/>
                      <a:pt x="23" y="144"/>
                      <a:pt x="16" y="138"/>
                    </a:cubicBezTo>
                    <a:cubicBezTo>
                      <a:pt x="8" y="132"/>
                      <a:pt x="4" y="123"/>
                      <a:pt x="3" y="112"/>
                    </a:cubicBezTo>
                    <a:close/>
                    <a:moveTo>
                      <a:pt x="75" y="48"/>
                    </a:moveTo>
                    <a:cubicBezTo>
                      <a:pt x="75" y="38"/>
                      <a:pt x="73" y="30"/>
                      <a:pt x="67" y="24"/>
                    </a:cubicBezTo>
                    <a:cubicBezTo>
                      <a:pt x="62" y="18"/>
                      <a:pt x="55" y="15"/>
                      <a:pt x="48" y="15"/>
                    </a:cubicBezTo>
                    <a:cubicBezTo>
                      <a:pt x="40" y="15"/>
                      <a:pt x="33" y="18"/>
                      <a:pt x="27" y="24"/>
                    </a:cubicBezTo>
                    <a:cubicBezTo>
                      <a:pt x="21" y="31"/>
                      <a:pt x="18" y="39"/>
                      <a:pt x="18" y="49"/>
                    </a:cubicBezTo>
                    <a:cubicBezTo>
                      <a:pt x="18" y="58"/>
                      <a:pt x="21" y="66"/>
                      <a:pt x="27" y="72"/>
                    </a:cubicBezTo>
                    <a:cubicBezTo>
                      <a:pt x="32" y="77"/>
                      <a:pt x="39" y="80"/>
                      <a:pt x="47" y="80"/>
                    </a:cubicBezTo>
                    <a:cubicBezTo>
                      <a:pt x="55" y="80"/>
                      <a:pt x="62" y="77"/>
                      <a:pt x="67" y="72"/>
                    </a:cubicBezTo>
                    <a:cubicBezTo>
                      <a:pt x="73" y="66"/>
                      <a:pt x="75" y="58"/>
                      <a:pt x="7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54"/>
              <p:cNvSpPr>
                <a:spLocks noEditPoints="1"/>
              </p:cNvSpPr>
              <p:nvPr/>
            </p:nvSpPr>
            <p:spPr bwMode="auto">
              <a:xfrm>
                <a:off x="11693526" y="2144714"/>
                <a:ext cx="160338"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6 w 38"/>
                  <a:gd name="T23" fmla="*/ 54 h 60"/>
                  <a:gd name="T24" fmla="*/ 0 w 38"/>
                  <a:gd name="T25" fmla="*/ 30 h 60"/>
                  <a:gd name="T26" fmla="*/ 7 w 38"/>
                  <a:gd name="T27" fmla="*/ 30 h 60"/>
                  <a:gd name="T28" fmla="*/ 11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8" y="42"/>
                      <a:pt x="36" y="47"/>
                    </a:cubicBezTo>
                    <a:cubicBezTo>
                      <a:pt x="35" y="51"/>
                      <a:pt x="33" y="54"/>
                      <a:pt x="30" y="57"/>
                    </a:cubicBezTo>
                    <a:cubicBezTo>
                      <a:pt x="27" y="59"/>
                      <a:pt x="23" y="60"/>
                      <a:pt x="19" y="60"/>
                    </a:cubicBezTo>
                    <a:cubicBezTo>
                      <a:pt x="13" y="60"/>
                      <a:pt x="9" y="58"/>
                      <a:pt x="6" y="54"/>
                    </a:cubicBezTo>
                    <a:cubicBezTo>
                      <a:pt x="2" y="49"/>
                      <a:pt x="0" y="41"/>
                      <a:pt x="0" y="30"/>
                    </a:cubicBezTo>
                    <a:close/>
                    <a:moveTo>
                      <a:pt x="7" y="30"/>
                    </a:moveTo>
                    <a:cubicBezTo>
                      <a:pt x="7" y="40"/>
                      <a:pt x="8" y="46"/>
                      <a:pt x="11"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6"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55"/>
              <p:cNvSpPr>
                <a:spLocks/>
              </p:cNvSpPr>
              <p:nvPr/>
            </p:nvSpPr>
            <p:spPr bwMode="auto">
              <a:xfrm>
                <a:off x="11909426" y="2144714"/>
                <a:ext cx="93663" cy="250825"/>
              </a:xfrm>
              <a:custGeom>
                <a:avLst/>
                <a:gdLst>
                  <a:gd name="T0" fmla="*/ 22 w 22"/>
                  <a:gd name="T1" fmla="*/ 59 h 59"/>
                  <a:gd name="T2" fmla="*/ 15 w 22"/>
                  <a:gd name="T3" fmla="*/ 59 h 59"/>
                  <a:gd name="T4" fmla="*/ 15 w 22"/>
                  <a:gd name="T5" fmla="*/ 13 h 59"/>
                  <a:gd name="T6" fmla="*/ 8 w 22"/>
                  <a:gd name="T7" fmla="*/ 18 h 59"/>
                  <a:gd name="T8" fmla="*/ 0 w 22"/>
                  <a:gd name="T9" fmla="*/ 21 h 59"/>
                  <a:gd name="T10" fmla="*/ 0 w 22"/>
                  <a:gd name="T11" fmla="*/ 14 h 59"/>
                  <a:gd name="T12" fmla="*/ 11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5" y="59"/>
                      <a:pt x="15" y="59"/>
                      <a:pt x="15" y="59"/>
                    </a:cubicBezTo>
                    <a:cubicBezTo>
                      <a:pt x="15" y="13"/>
                      <a:pt x="15" y="13"/>
                      <a:pt x="15" y="13"/>
                    </a:cubicBezTo>
                    <a:cubicBezTo>
                      <a:pt x="13" y="14"/>
                      <a:pt x="11" y="16"/>
                      <a:pt x="8" y="18"/>
                    </a:cubicBezTo>
                    <a:cubicBezTo>
                      <a:pt x="5" y="19"/>
                      <a:pt x="3" y="21"/>
                      <a:pt x="0" y="21"/>
                    </a:cubicBezTo>
                    <a:cubicBezTo>
                      <a:pt x="0" y="14"/>
                      <a:pt x="0" y="14"/>
                      <a:pt x="0" y="14"/>
                    </a:cubicBezTo>
                    <a:cubicBezTo>
                      <a:pt x="4" y="13"/>
                      <a:pt x="8" y="10"/>
                      <a:pt x="11" y="8"/>
                    </a:cubicBezTo>
                    <a:cubicBezTo>
                      <a:pt x="14"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56"/>
              <p:cNvSpPr>
                <a:spLocks noEditPoints="1"/>
              </p:cNvSpPr>
              <p:nvPr/>
            </p:nvSpPr>
            <p:spPr bwMode="auto">
              <a:xfrm>
                <a:off x="12082464" y="2144714"/>
                <a:ext cx="161925"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6 w 38"/>
                  <a:gd name="T23" fmla="*/ 54 h 60"/>
                  <a:gd name="T24" fmla="*/ 0 w 38"/>
                  <a:gd name="T25" fmla="*/ 30 h 60"/>
                  <a:gd name="T26" fmla="*/ 7 w 38"/>
                  <a:gd name="T27" fmla="*/ 30 h 60"/>
                  <a:gd name="T28" fmla="*/ 11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8" y="42"/>
                      <a:pt x="36" y="47"/>
                    </a:cubicBezTo>
                    <a:cubicBezTo>
                      <a:pt x="35" y="51"/>
                      <a:pt x="33" y="54"/>
                      <a:pt x="30" y="57"/>
                    </a:cubicBezTo>
                    <a:cubicBezTo>
                      <a:pt x="27" y="59"/>
                      <a:pt x="23" y="60"/>
                      <a:pt x="19" y="60"/>
                    </a:cubicBezTo>
                    <a:cubicBezTo>
                      <a:pt x="13" y="60"/>
                      <a:pt x="9" y="58"/>
                      <a:pt x="6" y="54"/>
                    </a:cubicBezTo>
                    <a:cubicBezTo>
                      <a:pt x="2" y="49"/>
                      <a:pt x="0" y="41"/>
                      <a:pt x="0" y="30"/>
                    </a:cubicBezTo>
                    <a:close/>
                    <a:moveTo>
                      <a:pt x="7" y="30"/>
                    </a:moveTo>
                    <a:cubicBezTo>
                      <a:pt x="7" y="40"/>
                      <a:pt x="8" y="46"/>
                      <a:pt x="11"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6"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57"/>
              <p:cNvSpPr>
                <a:spLocks noEditPoints="1"/>
              </p:cNvSpPr>
              <p:nvPr/>
            </p:nvSpPr>
            <p:spPr bwMode="auto">
              <a:xfrm>
                <a:off x="12277726" y="2144714"/>
                <a:ext cx="161925"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6 w 38"/>
                  <a:gd name="T23" fmla="*/ 54 h 60"/>
                  <a:gd name="T24" fmla="*/ 0 w 38"/>
                  <a:gd name="T25" fmla="*/ 30 h 60"/>
                  <a:gd name="T26" fmla="*/ 7 w 38"/>
                  <a:gd name="T27" fmla="*/ 30 h 60"/>
                  <a:gd name="T28" fmla="*/ 11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8" y="42"/>
                      <a:pt x="36" y="47"/>
                    </a:cubicBezTo>
                    <a:cubicBezTo>
                      <a:pt x="35" y="51"/>
                      <a:pt x="33" y="54"/>
                      <a:pt x="30" y="57"/>
                    </a:cubicBezTo>
                    <a:cubicBezTo>
                      <a:pt x="27" y="59"/>
                      <a:pt x="23" y="60"/>
                      <a:pt x="19" y="60"/>
                    </a:cubicBezTo>
                    <a:cubicBezTo>
                      <a:pt x="13" y="60"/>
                      <a:pt x="9" y="58"/>
                      <a:pt x="6" y="54"/>
                    </a:cubicBezTo>
                    <a:cubicBezTo>
                      <a:pt x="2" y="49"/>
                      <a:pt x="0" y="41"/>
                      <a:pt x="0" y="30"/>
                    </a:cubicBezTo>
                    <a:close/>
                    <a:moveTo>
                      <a:pt x="7" y="30"/>
                    </a:moveTo>
                    <a:cubicBezTo>
                      <a:pt x="7" y="40"/>
                      <a:pt x="8" y="46"/>
                      <a:pt x="11"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6"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58"/>
              <p:cNvSpPr>
                <a:spLocks noEditPoints="1"/>
              </p:cNvSpPr>
              <p:nvPr/>
            </p:nvSpPr>
            <p:spPr bwMode="auto">
              <a:xfrm>
                <a:off x="12472989" y="2144714"/>
                <a:ext cx="160338"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6 w 38"/>
                  <a:gd name="T23" fmla="*/ 54 h 60"/>
                  <a:gd name="T24" fmla="*/ 0 w 38"/>
                  <a:gd name="T25" fmla="*/ 30 h 60"/>
                  <a:gd name="T26" fmla="*/ 7 w 38"/>
                  <a:gd name="T27" fmla="*/ 30 h 60"/>
                  <a:gd name="T28" fmla="*/ 11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8" y="42"/>
                      <a:pt x="36" y="47"/>
                    </a:cubicBezTo>
                    <a:cubicBezTo>
                      <a:pt x="35" y="51"/>
                      <a:pt x="33" y="54"/>
                      <a:pt x="30" y="57"/>
                    </a:cubicBezTo>
                    <a:cubicBezTo>
                      <a:pt x="27" y="59"/>
                      <a:pt x="23" y="60"/>
                      <a:pt x="19" y="60"/>
                    </a:cubicBezTo>
                    <a:cubicBezTo>
                      <a:pt x="13" y="60"/>
                      <a:pt x="9" y="58"/>
                      <a:pt x="6" y="54"/>
                    </a:cubicBezTo>
                    <a:cubicBezTo>
                      <a:pt x="2" y="49"/>
                      <a:pt x="0" y="41"/>
                      <a:pt x="0" y="30"/>
                    </a:cubicBezTo>
                    <a:close/>
                    <a:moveTo>
                      <a:pt x="7" y="30"/>
                    </a:moveTo>
                    <a:cubicBezTo>
                      <a:pt x="7" y="40"/>
                      <a:pt x="8" y="46"/>
                      <a:pt x="11"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6"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59"/>
              <p:cNvSpPr>
                <a:spLocks/>
              </p:cNvSpPr>
              <p:nvPr/>
            </p:nvSpPr>
            <p:spPr bwMode="auto">
              <a:xfrm>
                <a:off x="12688889" y="2144714"/>
                <a:ext cx="93663" cy="250825"/>
              </a:xfrm>
              <a:custGeom>
                <a:avLst/>
                <a:gdLst>
                  <a:gd name="T0" fmla="*/ 22 w 22"/>
                  <a:gd name="T1" fmla="*/ 59 h 59"/>
                  <a:gd name="T2" fmla="*/ 15 w 22"/>
                  <a:gd name="T3" fmla="*/ 59 h 59"/>
                  <a:gd name="T4" fmla="*/ 15 w 22"/>
                  <a:gd name="T5" fmla="*/ 13 h 59"/>
                  <a:gd name="T6" fmla="*/ 8 w 22"/>
                  <a:gd name="T7" fmla="*/ 18 h 59"/>
                  <a:gd name="T8" fmla="*/ 0 w 22"/>
                  <a:gd name="T9" fmla="*/ 21 h 59"/>
                  <a:gd name="T10" fmla="*/ 0 w 22"/>
                  <a:gd name="T11" fmla="*/ 14 h 59"/>
                  <a:gd name="T12" fmla="*/ 11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5" y="59"/>
                      <a:pt x="15" y="59"/>
                      <a:pt x="15" y="59"/>
                    </a:cubicBezTo>
                    <a:cubicBezTo>
                      <a:pt x="15" y="13"/>
                      <a:pt x="15" y="13"/>
                      <a:pt x="15" y="13"/>
                    </a:cubicBezTo>
                    <a:cubicBezTo>
                      <a:pt x="13" y="14"/>
                      <a:pt x="11" y="16"/>
                      <a:pt x="8" y="18"/>
                    </a:cubicBezTo>
                    <a:cubicBezTo>
                      <a:pt x="5" y="19"/>
                      <a:pt x="2" y="21"/>
                      <a:pt x="0" y="21"/>
                    </a:cubicBezTo>
                    <a:cubicBezTo>
                      <a:pt x="0" y="14"/>
                      <a:pt x="0" y="14"/>
                      <a:pt x="0" y="14"/>
                    </a:cubicBezTo>
                    <a:cubicBezTo>
                      <a:pt x="4" y="13"/>
                      <a:pt x="8" y="10"/>
                      <a:pt x="11" y="8"/>
                    </a:cubicBezTo>
                    <a:cubicBezTo>
                      <a:pt x="14"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60"/>
              <p:cNvSpPr>
                <a:spLocks noEditPoints="1"/>
              </p:cNvSpPr>
              <p:nvPr/>
            </p:nvSpPr>
            <p:spPr bwMode="auto">
              <a:xfrm>
                <a:off x="12960351" y="2144714"/>
                <a:ext cx="160338"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5 w 38"/>
                  <a:gd name="T23" fmla="*/ 54 h 60"/>
                  <a:gd name="T24" fmla="*/ 0 w 38"/>
                  <a:gd name="T25" fmla="*/ 30 h 60"/>
                  <a:gd name="T26" fmla="*/ 7 w 38"/>
                  <a:gd name="T27" fmla="*/ 30 h 60"/>
                  <a:gd name="T28" fmla="*/ 10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7" y="42"/>
                      <a:pt x="36" y="47"/>
                    </a:cubicBezTo>
                    <a:cubicBezTo>
                      <a:pt x="35" y="51"/>
                      <a:pt x="32" y="54"/>
                      <a:pt x="30" y="57"/>
                    </a:cubicBezTo>
                    <a:cubicBezTo>
                      <a:pt x="27" y="59"/>
                      <a:pt x="23" y="60"/>
                      <a:pt x="19" y="60"/>
                    </a:cubicBezTo>
                    <a:cubicBezTo>
                      <a:pt x="13" y="60"/>
                      <a:pt x="9" y="58"/>
                      <a:pt x="5" y="54"/>
                    </a:cubicBezTo>
                    <a:cubicBezTo>
                      <a:pt x="2" y="49"/>
                      <a:pt x="0" y="41"/>
                      <a:pt x="0" y="30"/>
                    </a:cubicBezTo>
                    <a:close/>
                    <a:moveTo>
                      <a:pt x="7" y="30"/>
                    </a:moveTo>
                    <a:cubicBezTo>
                      <a:pt x="7" y="40"/>
                      <a:pt x="8" y="46"/>
                      <a:pt x="10"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5"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61"/>
              <p:cNvSpPr>
                <a:spLocks/>
              </p:cNvSpPr>
              <p:nvPr/>
            </p:nvSpPr>
            <p:spPr bwMode="auto">
              <a:xfrm>
                <a:off x="13176251" y="2144714"/>
                <a:ext cx="93663" cy="250825"/>
              </a:xfrm>
              <a:custGeom>
                <a:avLst/>
                <a:gdLst>
                  <a:gd name="T0" fmla="*/ 22 w 22"/>
                  <a:gd name="T1" fmla="*/ 59 h 59"/>
                  <a:gd name="T2" fmla="*/ 15 w 22"/>
                  <a:gd name="T3" fmla="*/ 59 h 59"/>
                  <a:gd name="T4" fmla="*/ 15 w 22"/>
                  <a:gd name="T5" fmla="*/ 13 h 59"/>
                  <a:gd name="T6" fmla="*/ 8 w 22"/>
                  <a:gd name="T7" fmla="*/ 18 h 59"/>
                  <a:gd name="T8" fmla="*/ 0 w 22"/>
                  <a:gd name="T9" fmla="*/ 21 h 59"/>
                  <a:gd name="T10" fmla="*/ 0 w 22"/>
                  <a:gd name="T11" fmla="*/ 14 h 59"/>
                  <a:gd name="T12" fmla="*/ 11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5" y="59"/>
                      <a:pt x="15" y="59"/>
                      <a:pt x="15" y="59"/>
                    </a:cubicBezTo>
                    <a:cubicBezTo>
                      <a:pt x="15" y="13"/>
                      <a:pt x="15" y="13"/>
                      <a:pt x="15" y="13"/>
                    </a:cubicBezTo>
                    <a:cubicBezTo>
                      <a:pt x="13" y="14"/>
                      <a:pt x="11" y="16"/>
                      <a:pt x="8" y="18"/>
                    </a:cubicBezTo>
                    <a:cubicBezTo>
                      <a:pt x="5" y="19"/>
                      <a:pt x="2" y="21"/>
                      <a:pt x="0" y="21"/>
                    </a:cubicBezTo>
                    <a:cubicBezTo>
                      <a:pt x="0" y="14"/>
                      <a:pt x="0" y="14"/>
                      <a:pt x="0" y="14"/>
                    </a:cubicBezTo>
                    <a:cubicBezTo>
                      <a:pt x="4" y="13"/>
                      <a:pt x="8" y="10"/>
                      <a:pt x="11" y="8"/>
                    </a:cubicBezTo>
                    <a:cubicBezTo>
                      <a:pt x="14"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62"/>
              <p:cNvSpPr>
                <a:spLocks noEditPoints="1"/>
              </p:cNvSpPr>
              <p:nvPr/>
            </p:nvSpPr>
            <p:spPr bwMode="auto">
              <a:xfrm>
                <a:off x="13350876" y="2144714"/>
                <a:ext cx="160338"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5 w 38"/>
                  <a:gd name="T23" fmla="*/ 54 h 60"/>
                  <a:gd name="T24" fmla="*/ 0 w 38"/>
                  <a:gd name="T25" fmla="*/ 30 h 60"/>
                  <a:gd name="T26" fmla="*/ 7 w 38"/>
                  <a:gd name="T27" fmla="*/ 30 h 60"/>
                  <a:gd name="T28" fmla="*/ 10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7" y="42"/>
                      <a:pt x="36" y="47"/>
                    </a:cubicBezTo>
                    <a:cubicBezTo>
                      <a:pt x="35" y="51"/>
                      <a:pt x="32" y="54"/>
                      <a:pt x="30" y="57"/>
                    </a:cubicBezTo>
                    <a:cubicBezTo>
                      <a:pt x="27" y="59"/>
                      <a:pt x="23" y="60"/>
                      <a:pt x="19" y="60"/>
                    </a:cubicBezTo>
                    <a:cubicBezTo>
                      <a:pt x="13" y="60"/>
                      <a:pt x="9" y="58"/>
                      <a:pt x="5" y="54"/>
                    </a:cubicBezTo>
                    <a:cubicBezTo>
                      <a:pt x="1" y="49"/>
                      <a:pt x="0" y="41"/>
                      <a:pt x="0" y="30"/>
                    </a:cubicBezTo>
                    <a:close/>
                    <a:moveTo>
                      <a:pt x="7" y="30"/>
                    </a:moveTo>
                    <a:cubicBezTo>
                      <a:pt x="7" y="40"/>
                      <a:pt x="8" y="46"/>
                      <a:pt x="10" y="49"/>
                    </a:cubicBezTo>
                    <a:cubicBezTo>
                      <a:pt x="13" y="52"/>
                      <a:pt x="15"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5"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63"/>
              <p:cNvSpPr>
                <a:spLocks/>
              </p:cNvSpPr>
              <p:nvPr/>
            </p:nvSpPr>
            <p:spPr bwMode="auto">
              <a:xfrm>
                <a:off x="13566776" y="2144714"/>
                <a:ext cx="93663" cy="250825"/>
              </a:xfrm>
              <a:custGeom>
                <a:avLst/>
                <a:gdLst>
                  <a:gd name="T0" fmla="*/ 22 w 22"/>
                  <a:gd name="T1" fmla="*/ 59 h 59"/>
                  <a:gd name="T2" fmla="*/ 15 w 22"/>
                  <a:gd name="T3" fmla="*/ 59 h 59"/>
                  <a:gd name="T4" fmla="*/ 15 w 22"/>
                  <a:gd name="T5" fmla="*/ 13 h 59"/>
                  <a:gd name="T6" fmla="*/ 8 w 22"/>
                  <a:gd name="T7" fmla="*/ 18 h 59"/>
                  <a:gd name="T8" fmla="*/ 0 w 22"/>
                  <a:gd name="T9" fmla="*/ 21 h 59"/>
                  <a:gd name="T10" fmla="*/ 0 w 22"/>
                  <a:gd name="T11" fmla="*/ 14 h 59"/>
                  <a:gd name="T12" fmla="*/ 11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5" y="59"/>
                      <a:pt x="15" y="59"/>
                      <a:pt x="15" y="59"/>
                    </a:cubicBezTo>
                    <a:cubicBezTo>
                      <a:pt x="15" y="13"/>
                      <a:pt x="15" y="13"/>
                      <a:pt x="15" y="13"/>
                    </a:cubicBezTo>
                    <a:cubicBezTo>
                      <a:pt x="13" y="14"/>
                      <a:pt x="11" y="16"/>
                      <a:pt x="8" y="18"/>
                    </a:cubicBezTo>
                    <a:cubicBezTo>
                      <a:pt x="5" y="19"/>
                      <a:pt x="2" y="21"/>
                      <a:pt x="0" y="21"/>
                    </a:cubicBezTo>
                    <a:cubicBezTo>
                      <a:pt x="0" y="14"/>
                      <a:pt x="0" y="14"/>
                      <a:pt x="0" y="14"/>
                    </a:cubicBezTo>
                    <a:cubicBezTo>
                      <a:pt x="4" y="13"/>
                      <a:pt x="8" y="10"/>
                      <a:pt x="11" y="8"/>
                    </a:cubicBezTo>
                    <a:cubicBezTo>
                      <a:pt x="14"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64"/>
              <p:cNvSpPr>
                <a:spLocks noEditPoints="1"/>
              </p:cNvSpPr>
              <p:nvPr/>
            </p:nvSpPr>
            <p:spPr bwMode="auto">
              <a:xfrm>
                <a:off x="13736639" y="2144714"/>
                <a:ext cx="165100" cy="254000"/>
              </a:xfrm>
              <a:custGeom>
                <a:avLst/>
                <a:gdLst>
                  <a:gd name="T0" fmla="*/ 0 w 39"/>
                  <a:gd name="T1" fmla="*/ 30 h 60"/>
                  <a:gd name="T2" fmla="*/ 3 w 39"/>
                  <a:gd name="T3" fmla="*/ 13 h 60"/>
                  <a:gd name="T4" fmla="*/ 9 w 39"/>
                  <a:gd name="T5" fmla="*/ 3 h 60"/>
                  <a:gd name="T6" fmla="*/ 20 w 39"/>
                  <a:gd name="T7" fmla="*/ 0 h 60"/>
                  <a:gd name="T8" fmla="*/ 28 w 39"/>
                  <a:gd name="T9" fmla="*/ 2 h 60"/>
                  <a:gd name="T10" fmla="*/ 34 w 39"/>
                  <a:gd name="T11" fmla="*/ 7 h 60"/>
                  <a:gd name="T12" fmla="*/ 38 w 39"/>
                  <a:gd name="T13" fmla="*/ 16 h 60"/>
                  <a:gd name="T14" fmla="*/ 39 w 39"/>
                  <a:gd name="T15" fmla="*/ 30 h 60"/>
                  <a:gd name="T16" fmla="*/ 37 w 39"/>
                  <a:gd name="T17" fmla="*/ 47 h 60"/>
                  <a:gd name="T18" fmla="*/ 31 w 39"/>
                  <a:gd name="T19" fmla="*/ 57 h 60"/>
                  <a:gd name="T20" fmla="*/ 20 w 39"/>
                  <a:gd name="T21" fmla="*/ 60 h 60"/>
                  <a:gd name="T22" fmla="*/ 6 w 39"/>
                  <a:gd name="T23" fmla="*/ 54 h 60"/>
                  <a:gd name="T24" fmla="*/ 0 w 39"/>
                  <a:gd name="T25" fmla="*/ 30 h 60"/>
                  <a:gd name="T26" fmla="*/ 8 w 39"/>
                  <a:gd name="T27" fmla="*/ 30 h 60"/>
                  <a:gd name="T28" fmla="*/ 11 w 39"/>
                  <a:gd name="T29" fmla="*/ 49 h 60"/>
                  <a:gd name="T30" fmla="*/ 20 w 39"/>
                  <a:gd name="T31" fmla="*/ 54 h 60"/>
                  <a:gd name="T32" fmla="*/ 28 w 39"/>
                  <a:gd name="T33" fmla="*/ 49 h 60"/>
                  <a:gd name="T34" fmla="*/ 32 w 39"/>
                  <a:gd name="T35" fmla="*/ 30 h 60"/>
                  <a:gd name="T36" fmla="*/ 28 w 39"/>
                  <a:gd name="T37" fmla="*/ 10 h 60"/>
                  <a:gd name="T38" fmla="*/ 20 w 39"/>
                  <a:gd name="T39" fmla="*/ 6 h 60"/>
                  <a:gd name="T40" fmla="*/ 12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3" y="13"/>
                    </a:cubicBezTo>
                    <a:cubicBezTo>
                      <a:pt x="4" y="9"/>
                      <a:pt x="6" y="5"/>
                      <a:pt x="9" y="3"/>
                    </a:cubicBezTo>
                    <a:cubicBezTo>
                      <a:pt x="12" y="1"/>
                      <a:pt x="15" y="0"/>
                      <a:pt x="20" y="0"/>
                    </a:cubicBezTo>
                    <a:cubicBezTo>
                      <a:pt x="23" y="0"/>
                      <a:pt x="26" y="0"/>
                      <a:pt x="28" y="2"/>
                    </a:cubicBezTo>
                    <a:cubicBezTo>
                      <a:pt x="31" y="3"/>
                      <a:pt x="33" y="5"/>
                      <a:pt x="34" y="7"/>
                    </a:cubicBezTo>
                    <a:cubicBezTo>
                      <a:pt x="36" y="9"/>
                      <a:pt x="37" y="12"/>
                      <a:pt x="38" y="16"/>
                    </a:cubicBezTo>
                    <a:cubicBezTo>
                      <a:pt x="39" y="19"/>
                      <a:pt x="39" y="24"/>
                      <a:pt x="39" y="30"/>
                    </a:cubicBezTo>
                    <a:cubicBezTo>
                      <a:pt x="39" y="37"/>
                      <a:pt x="38" y="42"/>
                      <a:pt x="37" y="47"/>
                    </a:cubicBezTo>
                    <a:cubicBezTo>
                      <a:pt x="36" y="51"/>
                      <a:pt x="33" y="54"/>
                      <a:pt x="31" y="57"/>
                    </a:cubicBezTo>
                    <a:cubicBezTo>
                      <a:pt x="28" y="59"/>
                      <a:pt x="24" y="60"/>
                      <a:pt x="20" y="60"/>
                    </a:cubicBezTo>
                    <a:cubicBezTo>
                      <a:pt x="14" y="60"/>
                      <a:pt x="10" y="58"/>
                      <a:pt x="6" y="54"/>
                    </a:cubicBezTo>
                    <a:cubicBezTo>
                      <a:pt x="2" y="49"/>
                      <a:pt x="0" y="41"/>
                      <a:pt x="0" y="30"/>
                    </a:cubicBezTo>
                    <a:close/>
                    <a:moveTo>
                      <a:pt x="8" y="30"/>
                    </a:moveTo>
                    <a:cubicBezTo>
                      <a:pt x="8" y="40"/>
                      <a:pt x="9" y="46"/>
                      <a:pt x="11" y="49"/>
                    </a:cubicBezTo>
                    <a:cubicBezTo>
                      <a:pt x="14" y="52"/>
                      <a:pt x="16" y="54"/>
                      <a:pt x="20" y="54"/>
                    </a:cubicBezTo>
                    <a:cubicBezTo>
                      <a:pt x="23" y="54"/>
                      <a:pt x="26" y="52"/>
                      <a:pt x="28" y="49"/>
                    </a:cubicBezTo>
                    <a:cubicBezTo>
                      <a:pt x="30" y="46"/>
                      <a:pt x="32" y="40"/>
                      <a:pt x="32" y="30"/>
                    </a:cubicBezTo>
                    <a:cubicBezTo>
                      <a:pt x="32" y="20"/>
                      <a:pt x="30" y="14"/>
                      <a:pt x="28" y="10"/>
                    </a:cubicBezTo>
                    <a:cubicBezTo>
                      <a:pt x="26" y="7"/>
                      <a:pt x="23" y="6"/>
                      <a:pt x="20" y="6"/>
                    </a:cubicBezTo>
                    <a:cubicBezTo>
                      <a:pt x="16" y="6"/>
                      <a:pt x="14" y="7"/>
                      <a:pt x="12" y="10"/>
                    </a:cubicBezTo>
                    <a:cubicBezTo>
                      <a:pt x="9" y="13"/>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65"/>
              <p:cNvSpPr>
                <a:spLocks noEditPoints="1"/>
              </p:cNvSpPr>
              <p:nvPr/>
            </p:nvSpPr>
            <p:spPr bwMode="auto">
              <a:xfrm>
                <a:off x="12231689" y="3509964"/>
                <a:ext cx="122238" cy="195263"/>
              </a:xfrm>
              <a:custGeom>
                <a:avLst/>
                <a:gdLst>
                  <a:gd name="T0" fmla="*/ 0 w 29"/>
                  <a:gd name="T1" fmla="*/ 23 h 46"/>
                  <a:gd name="T2" fmla="*/ 2 w 29"/>
                  <a:gd name="T3" fmla="*/ 10 h 46"/>
                  <a:gd name="T4" fmla="*/ 6 w 29"/>
                  <a:gd name="T5" fmla="*/ 3 h 46"/>
                  <a:gd name="T6" fmla="*/ 15 w 29"/>
                  <a:gd name="T7" fmla="*/ 0 h 46"/>
                  <a:gd name="T8" fmla="*/ 21 w 29"/>
                  <a:gd name="T9" fmla="*/ 2 h 46"/>
                  <a:gd name="T10" fmla="*/ 25 w 29"/>
                  <a:gd name="T11" fmla="*/ 6 h 46"/>
                  <a:gd name="T12" fmla="*/ 28 w 29"/>
                  <a:gd name="T13" fmla="*/ 12 h 46"/>
                  <a:gd name="T14" fmla="*/ 29 w 29"/>
                  <a:gd name="T15" fmla="*/ 23 h 46"/>
                  <a:gd name="T16" fmla="*/ 28 w 29"/>
                  <a:gd name="T17" fmla="*/ 36 h 46"/>
                  <a:gd name="T18" fmla="*/ 23 w 29"/>
                  <a:gd name="T19" fmla="*/ 43 h 46"/>
                  <a:gd name="T20" fmla="*/ 15 w 29"/>
                  <a:gd name="T21" fmla="*/ 46 h 46"/>
                  <a:gd name="T22" fmla="*/ 4 w 29"/>
                  <a:gd name="T23" fmla="*/ 41 h 46"/>
                  <a:gd name="T24" fmla="*/ 0 w 29"/>
                  <a:gd name="T25" fmla="*/ 23 h 46"/>
                  <a:gd name="T26" fmla="*/ 6 w 29"/>
                  <a:gd name="T27" fmla="*/ 23 h 46"/>
                  <a:gd name="T28" fmla="*/ 8 w 29"/>
                  <a:gd name="T29" fmla="*/ 38 h 46"/>
                  <a:gd name="T30" fmla="*/ 15 w 29"/>
                  <a:gd name="T31" fmla="*/ 41 h 46"/>
                  <a:gd name="T32" fmla="*/ 21 w 29"/>
                  <a:gd name="T33" fmla="*/ 38 h 46"/>
                  <a:gd name="T34" fmla="*/ 24 w 29"/>
                  <a:gd name="T35" fmla="*/ 23 h 46"/>
                  <a:gd name="T36" fmla="*/ 21 w 29"/>
                  <a:gd name="T37" fmla="*/ 8 h 46"/>
                  <a:gd name="T38" fmla="*/ 14 w 29"/>
                  <a:gd name="T39" fmla="*/ 5 h 46"/>
                  <a:gd name="T40" fmla="*/ 8 w 29"/>
                  <a:gd name="T41" fmla="*/ 8 h 46"/>
                  <a:gd name="T42" fmla="*/ 6 w 29"/>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6">
                    <a:moveTo>
                      <a:pt x="0" y="23"/>
                    </a:moveTo>
                    <a:cubicBezTo>
                      <a:pt x="0" y="18"/>
                      <a:pt x="0" y="13"/>
                      <a:pt x="2" y="10"/>
                    </a:cubicBezTo>
                    <a:cubicBezTo>
                      <a:pt x="3" y="7"/>
                      <a:pt x="4" y="5"/>
                      <a:pt x="6" y="3"/>
                    </a:cubicBezTo>
                    <a:cubicBezTo>
                      <a:pt x="9" y="1"/>
                      <a:pt x="11" y="0"/>
                      <a:pt x="15" y="0"/>
                    </a:cubicBezTo>
                    <a:cubicBezTo>
                      <a:pt x="17" y="0"/>
                      <a:pt x="19" y="1"/>
                      <a:pt x="21" y="2"/>
                    </a:cubicBezTo>
                    <a:cubicBezTo>
                      <a:pt x="23" y="3"/>
                      <a:pt x="24" y="4"/>
                      <a:pt x="25" y="6"/>
                    </a:cubicBezTo>
                    <a:cubicBezTo>
                      <a:pt x="27" y="8"/>
                      <a:pt x="27" y="10"/>
                      <a:pt x="28" y="12"/>
                    </a:cubicBezTo>
                    <a:cubicBezTo>
                      <a:pt x="29" y="15"/>
                      <a:pt x="29" y="19"/>
                      <a:pt x="29" y="23"/>
                    </a:cubicBezTo>
                    <a:cubicBezTo>
                      <a:pt x="29" y="28"/>
                      <a:pt x="29" y="33"/>
                      <a:pt x="28" y="36"/>
                    </a:cubicBezTo>
                    <a:cubicBezTo>
                      <a:pt x="26" y="39"/>
                      <a:pt x="25" y="42"/>
                      <a:pt x="23" y="43"/>
                    </a:cubicBezTo>
                    <a:cubicBezTo>
                      <a:pt x="21" y="45"/>
                      <a:pt x="18" y="46"/>
                      <a:pt x="15" y="46"/>
                    </a:cubicBezTo>
                    <a:cubicBezTo>
                      <a:pt x="10" y="46"/>
                      <a:pt x="7" y="44"/>
                      <a:pt x="4" y="41"/>
                    </a:cubicBezTo>
                    <a:cubicBezTo>
                      <a:pt x="1" y="38"/>
                      <a:pt x="0" y="31"/>
                      <a:pt x="0" y="23"/>
                    </a:cubicBezTo>
                    <a:close/>
                    <a:moveTo>
                      <a:pt x="6" y="23"/>
                    </a:moveTo>
                    <a:cubicBezTo>
                      <a:pt x="6" y="30"/>
                      <a:pt x="6" y="35"/>
                      <a:pt x="8" y="38"/>
                    </a:cubicBezTo>
                    <a:cubicBezTo>
                      <a:pt x="10" y="40"/>
                      <a:pt x="12" y="41"/>
                      <a:pt x="15" y="41"/>
                    </a:cubicBezTo>
                    <a:cubicBezTo>
                      <a:pt x="17" y="41"/>
                      <a:pt x="19" y="40"/>
                      <a:pt x="21" y="38"/>
                    </a:cubicBezTo>
                    <a:cubicBezTo>
                      <a:pt x="23" y="35"/>
                      <a:pt x="24" y="30"/>
                      <a:pt x="24" y="23"/>
                    </a:cubicBezTo>
                    <a:cubicBezTo>
                      <a:pt x="24" y="16"/>
                      <a:pt x="23" y="11"/>
                      <a:pt x="21" y="8"/>
                    </a:cubicBezTo>
                    <a:cubicBezTo>
                      <a:pt x="19" y="6"/>
                      <a:pt x="17" y="5"/>
                      <a:pt x="14" y="5"/>
                    </a:cubicBezTo>
                    <a:cubicBezTo>
                      <a:pt x="12" y="5"/>
                      <a:pt x="10" y="6"/>
                      <a:pt x="8" y="8"/>
                    </a:cubicBezTo>
                    <a:cubicBezTo>
                      <a:pt x="7" y="11"/>
                      <a:pt x="6" y="16"/>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66"/>
              <p:cNvSpPr>
                <a:spLocks/>
              </p:cNvSpPr>
              <p:nvPr/>
            </p:nvSpPr>
            <p:spPr bwMode="auto">
              <a:xfrm>
                <a:off x="12396789" y="3509964"/>
                <a:ext cx="71438" cy="190500"/>
              </a:xfrm>
              <a:custGeom>
                <a:avLst/>
                <a:gdLst>
                  <a:gd name="T0" fmla="*/ 17 w 17"/>
                  <a:gd name="T1" fmla="*/ 45 h 45"/>
                  <a:gd name="T2" fmla="*/ 11 w 17"/>
                  <a:gd name="T3" fmla="*/ 45 h 45"/>
                  <a:gd name="T4" fmla="*/ 11 w 17"/>
                  <a:gd name="T5" fmla="*/ 10 h 45"/>
                  <a:gd name="T6" fmla="*/ 6 w 17"/>
                  <a:gd name="T7" fmla="*/ 14 h 45"/>
                  <a:gd name="T8" fmla="*/ 0 w 17"/>
                  <a:gd name="T9" fmla="*/ 17 h 45"/>
                  <a:gd name="T10" fmla="*/ 0 w 17"/>
                  <a:gd name="T11" fmla="*/ 11 h 45"/>
                  <a:gd name="T12" fmla="*/ 8 w 17"/>
                  <a:gd name="T13" fmla="*/ 6 h 45"/>
                  <a:gd name="T14" fmla="*/ 13 w 17"/>
                  <a:gd name="T15" fmla="*/ 0 h 45"/>
                  <a:gd name="T16" fmla="*/ 17 w 17"/>
                  <a:gd name="T17" fmla="*/ 0 h 45"/>
                  <a:gd name="T18" fmla="*/ 17 w 17"/>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5">
                    <a:moveTo>
                      <a:pt x="17" y="45"/>
                    </a:moveTo>
                    <a:cubicBezTo>
                      <a:pt x="11" y="45"/>
                      <a:pt x="11" y="45"/>
                      <a:pt x="11" y="45"/>
                    </a:cubicBezTo>
                    <a:cubicBezTo>
                      <a:pt x="11" y="10"/>
                      <a:pt x="11" y="10"/>
                      <a:pt x="11" y="10"/>
                    </a:cubicBezTo>
                    <a:cubicBezTo>
                      <a:pt x="10" y="11"/>
                      <a:pt x="8" y="13"/>
                      <a:pt x="6" y="14"/>
                    </a:cubicBezTo>
                    <a:cubicBezTo>
                      <a:pt x="4" y="15"/>
                      <a:pt x="2" y="16"/>
                      <a:pt x="0" y="17"/>
                    </a:cubicBezTo>
                    <a:cubicBezTo>
                      <a:pt x="0" y="11"/>
                      <a:pt x="0" y="11"/>
                      <a:pt x="0" y="11"/>
                    </a:cubicBezTo>
                    <a:cubicBezTo>
                      <a:pt x="3" y="10"/>
                      <a:pt x="6" y="8"/>
                      <a:pt x="8" y="6"/>
                    </a:cubicBezTo>
                    <a:cubicBezTo>
                      <a:pt x="10" y="4"/>
                      <a:pt x="12" y="2"/>
                      <a:pt x="13" y="0"/>
                    </a:cubicBezTo>
                    <a:cubicBezTo>
                      <a:pt x="17" y="0"/>
                      <a:pt x="17" y="0"/>
                      <a:pt x="17" y="0"/>
                    </a:cubicBezTo>
                    <a:lnTo>
                      <a:pt x="1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67"/>
              <p:cNvSpPr>
                <a:spLocks noEditPoints="1"/>
              </p:cNvSpPr>
              <p:nvPr/>
            </p:nvSpPr>
            <p:spPr bwMode="auto">
              <a:xfrm>
                <a:off x="12528551" y="3509964"/>
                <a:ext cx="122238" cy="195263"/>
              </a:xfrm>
              <a:custGeom>
                <a:avLst/>
                <a:gdLst>
                  <a:gd name="T0" fmla="*/ 0 w 29"/>
                  <a:gd name="T1" fmla="*/ 23 h 46"/>
                  <a:gd name="T2" fmla="*/ 1 w 29"/>
                  <a:gd name="T3" fmla="*/ 10 h 46"/>
                  <a:gd name="T4" fmla="*/ 6 w 29"/>
                  <a:gd name="T5" fmla="*/ 3 h 46"/>
                  <a:gd name="T6" fmla="*/ 14 w 29"/>
                  <a:gd name="T7" fmla="*/ 0 h 46"/>
                  <a:gd name="T8" fmla="*/ 21 w 29"/>
                  <a:gd name="T9" fmla="*/ 2 h 46"/>
                  <a:gd name="T10" fmla="*/ 25 w 29"/>
                  <a:gd name="T11" fmla="*/ 6 h 46"/>
                  <a:gd name="T12" fmla="*/ 28 w 29"/>
                  <a:gd name="T13" fmla="*/ 12 h 46"/>
                  <a:gd name="T14" fmla="*/ 29 w 29"/>
                  <a:gd name="T15" fmla="*/ 23 h 46"/>
                  <a:gd name="T16" fmla="*/ 27 w 29"/>
                  <a:gd name="T17" fmla="*/ 36 h 46"/>
                  <a:gd name="T18" fmla="*/ 22 w 29"/>
                  <a:gd name="T19" fmla="*/ 43 h 46"/>
                  <a:gd name="T20" fmla="*/ 14 w 29"/>
                  <a:gd name="T21" fmla="*/ 46 h 46"/>
                  <a:gd name="T22" fmla="*/ 4 w 29"/>
                  <a:gd name="T23" fmla="*/ 41 h 46"/>
                  <a:gd name="T24" fmla="*/ 0 w 29"/>
                  <a:gd name="T25" fmla="*/ 23 h 46"/>
                  <a:gd name="T26" fmla="*/ 5 w 29"/>
                  <a:gd name="T27" fmla="*/ 23 h 46"/>
                  <a:gd name="T28" fmla="*/ 8 w 29"/>
                  <a:gd name="T29" fmla="*/ 38 h 46"/>
                  <a:gd name="T30" fmla="*/ 14 w 29"/>
                  <a:gd name="T31" fmla="*/ 41 h 46"/>
                  <a:gd name="T32" fmla="*/ 21 w 29"/>
                  <a:gd name="T33" fmla="*/ 38 h 46"/>
                  <a:gd name="T34" fmla="*/ 23 w 29"/>
                  <a:gd name="T35" fmla="*/ 23 h 46"/>
                  <a:gd name="T36" fmla="*/ 21 w 29"/>
                  <a:gd name="T37" fmla="*/ 8 h 46"/>
                  <a:gd name="T38" fmla="*/ 14 w 29"/>
                  <a:gd name="T39" fmla="*/ 5 h 46"/>
                  <a:gd name="T40" fmla="*/ 8 w 29"/>
                  <a:gd name="T41" fmla="*/ 8 h 46"/>
                  <a:gd name="T42" fmla="*/ 5 w 29"/>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6">
                    <a:moveTo>
                      <a:pt x="0" y="23"/>
                    </a:moveTo>
                    <a:cubicBezTo>
                      <a:pt x="0" y="18"/>
                      <a:pt x="0" y="13"/>
                      <a:pt x="1" y="10"/>
                    </a:cubicBezTo>
                    <a:cubicBezTo>
                      <a:pt x="2" y="7"/>
                      <a:pt x="4" y="5"/>
                      <a:pt x="6" y="3"/>
                    </a:cubicBezTo>
                    <a:cubicBezTo>
                      <a:pt x="8" y="1"/>
                      <a:pt x="11" y="0"/>
                      <a:pt x="14" y="0"/>
                    </a:cubicBezTo>
                    <a:cubicBezTo>
                      <a:pt x="17" y="0"/>
                      <a:pt x="19" y="1"/>
                      <a:pt x="21" y="2"/>
                    </a:cubicBezTo>
                    <a:cubicBezTo>
                      <a:pt x="22" y="3"/>
                      <a:pt x="24" y="4"/>
                      <a:pt x="25" y="6"/>
                    </a:cubicBezTo>
                    <a:cubicBezTo>
                      <a:pt x="26" y="8"/>
                      <a:pt x="27" y="10"/>
                      <a:pt x="28" y="12"/>
                    </a:cubicBezTo>
                    <a:cubicBezTo>
                      <a:pt x="29" y="15"/>
                      <a:pt x="29" y="19"/>
                      <a:pt x="29" y="23"/>
                    </a:cubicBezTo>
                    <a:cubicBezTo>
                      <a:pt x="29" y="28"/>
                      <a:pt x="28" y="33"/>
                      <a:pt x="27" y="36"/>
                    </a:cubicBezTo>
                    <a:cubicBezTo>
                      <a:pt x="26" y="39"/>
                      <a:pt x="25" y="42"/>
                      <a:pt x="22" y="43"/>
                    </a:cubicBezTo>
                    <a:cubicBezTo>
                      <a:pt x="20" y="45"/>
                      <a:pt x="18" y="46"/>
                      <a:pt x="14" y="46"/>
                    </a:cubicBezTo>
                    <a:cubicBezTo>
                      <a:pt x="10" y="46"/>
                      <a:pt x="7" y="44"/>
                      <a:pt x="4" y="41"/>
                    </a:cubicBezTo>
                    <a:cubicBezTo>
                      <a:pt x="1" y="38"/>
                      <a:pt x="0" y="31"/>
                      <a:pt x="0" y="23"/>
                    </a:cubicBezTo>
                    <a:close/>
                    <a:moveTo>
                      <a:pt x="5" y="23"/>
                    </a:moveTo>
                    <a:cubicBezTo>
                      <a:pt x="5" y="30"/>
                      <a:pt x="6" y="35"/>
                      <a:pt x="8" y="38"/>
                    </a:cubicBezTo>
                    <a:cubicBezTo>
                      <a:pt x="10" y="40"/>
                      <a:pt x="12" y="41"/>
                      <a:pt x="14" y="41"/>
                    </a:cubicBezTo>
                    <a:cubicBezTo>
                      <a:pt x="17" y="41"/>
                      <a:pt x="19" y="40"/>
                      <a:pt x="21" y="38"/>
                    </a:cubicBezTo>
                    <a:cubicBezTo>
                      <a:pt x="22" y="35"/>
                      <a:pt x="23" y="30"/>
                      <a:pt x="23" y="23"/>
                    </a:cubicBezTo>
                    <a:cubicBezTo>
                      <a:pt x="23" y="16"/>
                      <a:pt x="22" y="11"/>
                      <a:pt x="21" y="8"/>
                    </a:cubicBezTo>
                    <a:cubicBezTo>
                      <a:pt x="19" y="6"/>
                      <a:pt x="17" y="5"/>
                      <a:pt x="14" y="5"/>
                    </a:cubicBezTo>
                    <a:cubicBezTo>
                      <a:pt x="12" y="5"/>
                      <a:pt x="10" y="6"/>
                      <a:pt x="8" y="8"/>
                    </a:cubicBezTo>
                    <a:cubicBezTo>
                      <a:pt x="6" y="11"/>
                      <a:pt x="5" y="16"/>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68"/>
              <p:cNvSpPr>
                <a:spLocks noEditPoints="1"/>
              </p:cNvSpPr>
              <p:nvPr/>
            </p:nvSpPr>
            <p:spPr bwMode="auto">
              <a:xfrm>
                <a:off x="12671426" y="3509964"/>
                <a:ext cx="128588" cy="195263"/>
              </a:xfrm>
              <a:custGeom>
                <a:avLst/>
                <a:gdLst>
                  <a:gd name="T0" fmla="*/ 0 w 30"/>
                  <a:gd name="T1" fmla="*/ 23 h 46"/>
                  <a:gd name="T2" fmla="*/ 2 w 30"/>
                  <a:gd name="T3" fmla="*/ 10 h 46"/>
                  <a:gd name="T4" fmla="*/ 7 w 30"/>
                  <a:gd name="T5" fmla="*/ 3 h 46"/>
                  <a:gd name="T6" fmla="*/ 15 w 30"/>
                  <a:gd name="T7" fmla="*/ 0 h 46"/>
                  <a:gd name="T8" fmla="*/ 21 w 30"/>
                  <a:gd name="T9" fmla="*/ 2 h 46"/>
                  <a:gd name="T10" fmla="*/ 26 w 30"/>
                  <a:gd name="T11" fmla="*/ 6 h 46"/>
                  <a:gd name="T12" fmla="*/ 29 w 30"/>
                  <a:gd name="T13" fmla="*/ 12 h 46"/>
                  <a:gd name="T14" fmla="*/ 30 w 30"/>
                  <a:gd name="T15" fmla="*/ 23 h 46"/>
                  <a:gd name="T16" fmla="*/ 28 w 30"/>
                  <a:gd name="T17" fmla="*/ 36 h 46"/>
                  <a:gd name="T18" fmla="*/ 23 w 30"/>
                  <a:gd name="T19" fmla="*/ 43 h 46"/>
                  <a:gd name="T20" fmla="*/ 15 w 30"/>
                  <a:gd name="T21" fmla="*/ 46 h 46"/>
                  <a:gd name="T22" fmla="*/ 5 w 30"/>
                  <a:gd name="T23" fmla="*/ 41 h 46"/>
                  <a:gd name="T24" fmla="*/ 0 w 30"/>
                  <a:gd name="T25" fmla="*/ 23 h 46"/>
                  <a:gd name="T26" fmla="*/ 6 w 30"/>
                  <a:gd name="T27" fmla="*/ 23 h 46"/>
                  <a:gd name="T28" fmla="*/ 9 w 30"/>
                  <a:gd name="T29" fmla="*/ 38 h 46"/>
                  <a:gd name="T30" fmla="*/ 15 w 30"/>
                  <a:gd name="T31" fmla="*/ 41 h 46"/>
                  <a:gd name="T32" fmla="*/ 21 w 30"/>
                  <a:gd name="T33" fmla="*/ 38 h 46"/>
                  <a:gd name="T34" fmla="*/ 24 w 30"/>
                  <a:gd name="T35" fmla="*/ 23 h 46"/>
                  <a:gd name="T36" fmla="*/ 21 w 30"/>
                  <a:gd name="T37" fmla="*/ 8 h 46"/>
                  <a:gd name="T38" fmla="*/ 15 w 30"/>
                  <a:gd name="T39" fmla="*/ 5 h 46"/>
                  <a:gd name="T40" fmla="*/ 9 w 30"/>
                  <a:gd name="T41" fmla="*/ 8 h 46"/>
                  <a:gd name="T42" fmla="*/ 6 w 30"/>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6">
                    <a:moveTo>
                      <a:pt x="0" y="23"/>
                    </a:moveTo>
                    <a:cubicBezTo>
                      <a:pt x="0" y="18"/>
                      <a:pt x="1" y="13"/>
                      <a:pt x="2" y="10"/>
                    </a:cubicBezTo>
                    <a:cubicBezTo>
                      <a:pt x="3" y="7"/>
                      <a:pt x="5" y="5"/>
                      <a:pt x="7" y="3"/>
                    </a:cubicBezTo>
                    <a:cubicBezTo>
                      <a:pt x="9" y="1"/>
                      <a:pt x="12" y="0"/>
                      <a:pt x="15" y="0"/>
                    </a:cubicBezTo>
                    <a:cubicBezTo>
                      <a:pt x="17" y="0"/>
                      <a:pt x="20" y="1"/>
                      <a:pt x="21" y="2"/>
                    </a:cubicBezTo>
                    <a:cubicBezTo>
                      <a:pt x="23" y="3"/>
                      <a:pt x="25" y="4"/>
                      <a:pt x="26" y="6"/>
                    </a:cubicBezTo>
                    <a:cubicBezTo>
                      <a:pt x="27" y="8"/>
                      <a:pt x="28" y="10"/>
                      <a:pt x="29" y="12"/>
                    </a:cubicBezTo>
                    <a:cubicBezTo>
                      <a:pt x="29" y="15"/>
                      <a:pt x="30" y="19"/>
                      <a:pt x="30" y="23"/>
                    </a:cubicBezTo>
                    <a:cubicBezTo>
                      <a:pt x="30" y="28"/>
                      <a:pt x="29" y="33"/>
                      <a:pt x="28" y="36"/>
                    </a:cubicBezTo>
                    <a:cubicBezTo>
                      <a:pt x="27" y="39"/>
                      <a:pt x="25" y="42"/>
                      <a:pt x="23" y="43"/>
                    </a:cubicBezTo>
                    <a:cubicBezTo>
                      <a:pt x="21" y="45"/>
                      <a:pt x="18" y="46"/>
                      <a:pt x="15" y="46"/>
                    </a:cubicBezTo>
                    <a:cubicBezTo>
                      <a:pt x="11" y="46"/>
                      <a:pt x="7" y="44"/>
                      <a:pt x="5" y="41"/>
                    </a:cubicBezTo>
                    <a:cubicBezTo>
                      <a:pt x="2" y="38"/>
                      <a:pt x="0" y="31"/>
                      <a:pt x="0" y="23"/>
                    </a:cubicBezTo>
                    <a:close/>
                    <a:moveTo>
                      <a:pt x="6" y="23"/>
                    </a:moveTo>
                    <a:cubicBezTo>
                      <a:pt x="6" y="30"/>
                      <a:pt x="7" y="35"/>
                      <a:pt x="9" y="38"/>
                    </a:cubicBezTo>
                    <a:cubicBezTo>
                      <a:pt x="10" y="40"/>
                      <a:pt x="13" y="41"/>
                      <a:pt x="15" y="41"/>
                    </a:cubicBezTo>
                    <a:cubicBezTo>
                      <a:pt x="18" y="41"/>
                      <a:pt x="20" y="40"/>
                      <a:pt x="21" y="38"/>
                    </a:cubicBezTo>
                    <a:cubicBezTo>
                      <a:pt x="23" y="35"/>
                      <a:pt x="24" y="30"/>
                      <a:pt x="24" y="23"/>
                    </a:cubicBezTo>
                    <a:cubicBezTo>
                      <a:pt x="24" y="16"/>
                      <a:pt x="23" y="11"/>
                      <a:pt x="21" y="8"/>
                    </a:cubicBezTo>
                    <a:cubicBezTo>
                      <a:pt x="20" y="6"/>
                      <a:pt x="18" y="5"/>
                      <a:pt x="15" y="5"/>
                    </a:cubicBezTo>
                    <a:cubicBezTo>
                      <a:pt x="12" y="5"/>
                      <a:pt x="10" y="6"/>
                      <a:pt x="9" y="8"/>
                    </a:cubicBezTo>
                    <a:cubicBezTo>
                      <a:pt x="7" y="11"/>
                      <a:pt x="6" y="16"/>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69"/>
              <p:cNvSpPr>
                <a:spLocks noEditPoints="1"/>
              </p:cNvSpPr>
              <p:nvPr/>
            </p:nvSpPr>
            <p:spPr bwMode="auto">
              <a:xfrm>
                <a:off x="12820651" y="3509964"/>
                <a:ext cx="127000" cy="195263"/>
              </a:xfrm>
              <a:custGeom>
                <a:avLst/>
                <a:gdLst>
                  <a:gd name="T0" fmla="*/ 0 w 30"/>
                  <a:gd name="T1" fmla="*/ 23 h 46"/>
                  <a:gd name="T2" fmla="*/ 2 w 30"/>
                  <a:gd name="T3" fmla="*/ 10 h 46"/>
                  <a:gd name="T4" fmla="*/ 7 w 30"/>
                  <a:gd name="T5" fmla="*/ 3 h 46"/>
                  <a:gd name="T6" fmla="*/ 15 w 30"/>
                  <a:gd name="T7" fmla="*/ 0 h 46"/>
                  <a:gd name="T8" fmla="*/ 21 w 30"/>
                  <a:gd name="T9" fmla="*/ 2 h 46"/>
                  <a:gd name="T10" fmla="*/ 26 w 30"/>
                  <a:gd name="T11" fmla="*/ 6 h 46"/>
                  <a:gd name="T12" fmla="*/ 29 w 30"/>
                  <a:gd name="T13" fmla="*/ 12 h 46"/>
                  <a:gd name="T14" fmla="*/ 30 w 30"/>
                  <a:gd name="T15" fmla="*/ 23 h 46"/>
                  <a:gd name="T16" fmla="*/ 28 w 30"/>
                  <a:gd name="T17" fmla="*/ 36 h 46"/>
                  <a:gd name="T18" fmla="*/ 23 w 30"/>
                  <a:gd name="T19" fmla="*/ 43 h 46"/>
                  <a:gd name="T20" fmla="*/ 15 w 30"/>
                  <a:gd name="T21" fmla="*/ 46 h 46"/>
                  <a:gd name="T22" fmla="*/ 5 w 30"/>
                  <a:gd name="T23" fmla="*/ 41 h 46"/>
                  <a:gd name="T24" fmla="*/ 0 w 30"/>
                  <a:gd name="T25" fmla="*/ 23 h 46"/>
                  <a:gd name="T26" fmla="*/ 6 w 30"/>
                  <a:gd name="T27" fmla="*/ 23 h 46"/>
                  <a:gd name="T28" fmla="*/ 9 w 30"/>
                  <a:gd name="T29" fmla="*/ 38 h 46"/>
                  <a:gd name="T30" fmla="*/ 15 w 30"/>
                  <a:gd name="T31" fmla="*/ 41 h 46"/>
                  <a:gd name="T32" fmla="*/ 21 w 30"/>
                  <a:gd name="T33" fmla="*/ 38 h 46"/>
                  <a:gd name="T34" fmla="*/ 24 w 30"/>
                  <a:gd name="T35" fmla="*/ 23 h 46"/>
                  <a:gd name="T36" fmla="*/ 21 w 30"/>
                  <a:gd name="T37" fmla="*/ 8 h 46"/>
                  <a:gd name="T38" fmla="*/ 15 w 30"/>
                  <a:gd name="T39" fmla="*/ 5 h 46"/>
                  <a:gd name="T40" fmla="*/ 9 w 30"/>
                  <a:gd name="T41" fmla="*/ 8 h 46"/>
                  <a:gd name="T42" fmla="*/ 6 w 30"/>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6">
                    <a:moveTo>
                      <a:pt x="0" y="23"/>
                    </a:moveTo>
                    <a:cubicBezTo>
                      <a:pt x="0" y="18"/>
                      <a:pt x="1" y="13"/>
                      <a:pt x="2" y="10"/>
                    </a:cubicBezTo>
                    <a:cubicBezTo>
                      <a:pt x="3" y="7"/>
                      <a:pt x="5" y="5"/>
                      <a:pt x="7" y="3"/>
                    </a:cubicBezTo>
                    <a:cubicBezTo>
                      <a:pt x="9" y="1"/>
                      <a:pt x="12" y="0"/>
                      <a:pt x="15" y="0"/>
                    </a:cubicBezTo>
                    <a:cubicBezTo>
                      <a:pt x="17" y="0"/>
                      <a:pt x="19" y="1"/>
                      <a:pt x="21" y="2"/>
                    </a:cubicBezTo>
                    <a:cubicBezTo>
                      <a:pt x="23" y="3"/>
                      <a:pt x="25" y="4"/>
                      <a:pt x="26" y="6"/>
                    </a:cubicBezTo>
                    <a:cubicBezTo>
                      <a:pt x="27" y="8"/>
                      <a:pt x="28" y="10"/>
                      <a:pt x="29" y="12"/>
                    </a:cubicBezTo>
                    <a:cubicBezTo>
                      <a:pt x="29" y="15"/>
                      <a:pt x="30" y="19"/>
                      <a:pt x="30" y="23"/>
                    </a:cubicBezTo>
                    <a:cubicBezTo>
                      <a:pt x="30" y="28"/>
                      <a:pt x="29" y="33"/>
                      <a:pt x="28" y="36"/>
                    </a:cubicBezTo>
                    <a:cubicBezTo>
                      <a:pt x="27" y="39"/>
                      <a:pt x="25" y="42"/>
                      <a:pt x="23" y="43"/>
                    </a:cubicBezTo>
                    <a:cubicBezTo>
                      <a:pt x="21" y="45"/>
                      <a:pt x="18" y="46"/>
                      <a:pt x="15" y="46"/>
                    </a:cubicBezTo>
                    <a:cubicBezTo>
                      <a:pt x="11" y="46"/>
                      <a:pt x="7" y="44"/>
                      <a:pt x="5" y="41"/>
                    </a:cubicBezTo>
                    <a:cubicBezTo>
                      <a:pt x="2" y="38"/>
                      <a:pt x="0" y="31"/>
                      <a:pt x="0" y="23"/>
                    </a:cubicBezTo>
                    <a:close/>
                    <a:moveTo>
                      <a:pt x="6" y="23"/>
                    </a:moveTo>
                    <a:cubicBezTo>
                      <a:pt x="6" y="30"/>
                      <a:pt x="7" y="35"/>
                      <a:pt x="9" y="38"/>
                    </a:cubicBezTo>
                    <a:cubicBezTo>
                      <a:pt x="10" y="40"/>
                      <a:pt x="12" y="41"/>
                      <a:pt x="15" y="41"/>
                    </a:cubicBezTo>
                    <a:cubicBezTo>
                      <a:pt x="17" y="41"/>
                      <a:pt x="20" y="40"/>
                      <a:pt x="21" y="38"/>
                    </a:cubicBezTo>
                    <a:cubicBezTo>
                      <a:pt x="23" y="35"/>
                      <a:pt x="24" y="30"/>
                      <a:pt x="24" y="23"/>
                    </a:cubicBezTo>
                    <a:cubicBezTo>
                      <a:pt x="24" y="16"/>
                      <a:pt x="23" y="11"/>
                      <a:pt x="21" y="8"/>
                    </a:cubicBezTo>
                    <a:cubicBezTo>
                      <a:pt x="20" y="6"/>
                      <a:pt x="17" y="5"/>
                      <a:pt x="15" y="5"/>
                    </a:cubicBezTo>
                    <a:cubicBezTo>
                      <a:pt x="12" y="5"/>
                      <a:pt x="10" y="6"/>
                      <a:pt x="9" y="8"/>
                    </a:cubicBezTo>
                    <a:cubicBezTo>
                      <a:pt x="7" y="11"/>
                      <a:pt x="6" y="16"/>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70"/>
              <p:cNvSpPr>
                <a:spLocks/>
              </p:cNvSpPr>
              <p:nvPr/>
            </p:nvSpPr>
            <p:spPr bwMode="auto">
              <a:xfrm>
                <a:off x="12985751" y="3509964"/>
                <a:ext cx="71438" cy="190500"/>
              </a:xfrm>
              <a:custGeom>
                <a:avLst/>
                <a:gdLst>
                  <a:gd name="T0" fmla="*/ 17 w 17"/>
                  <a:gd name="T1" fmla="*/ 45 h 45"/>
                  <a:gd name="T2" fmla="*/ 11 w 17"/>
                  <a:gd name="T3" fmla="*/ 45 h 45"/>
                  <a:gd name="T4" fmla="*/ 11 w 17"/>
                  <a:gd name="T5" fmla="*/ 10 h 45"/>
                  <a:gd name="T6" fmla="*/ 6 w 17"/>
                  <a:gd name="T7" fmla="*/ 14 h 45"/>
                  <a:gd name="T8" fmla="*/ 0 w 17"/>
                  <a:gd name="T9" fmla="*/ 17 h 45"/>
                  <a:gd name="T10" fmla="*/ 0 w 17"/>
                  <a:gd name="T11" fmla="*/ 11 h 45"/>
                  <a:gd name="T12" fmla="*/ 8 w 17"/>
                  <a:gd name="T13" fmla="*/ 6 h 45"/>
                  <a:gd name="T14" fmla="*/ 13 w 17"/>
                  <a:gd name="T15" fmla="*/ 0 h 45"/>
                  <a:gd name="T16" fmla="*/ 17 w 17"/>
                  <a:gd name="T17" fmla="*/ 0 h 45"/>
                  <a:gd name="T18" fmla="*/ 17 w 17"/>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5">
                    <a:moveTo>
                      <a:pt x="17" y="45"/>
                    </a:moveTo>
                    <a:cubicBezTo>
                      <a:pt x="11" y="45"/>
                      <a:pt x="11" y="45"/>
                      <a:pt x="11" y="45"/>
                    </a:cubicBezTo>
                    <a:cubicBezTo>
                      <a:pt x="11" y="10"/>
                      <a:pt x="11" y="10"/>
                      <a:pt x="11" y="10"/>
                    </a:cubicBezTo>
                    <a:cubicBezTo>
                      <a:pt x="10" y="11"/>
                      <a:pt x="8" y="13"/>
                      <a:pt x="6" y="14"/>
                    </a:cubicBezTo>
                    <a:cubicBezTo>
                      <a:pt x="4" y="15"/>
                      <a:pt x="2" y="16"/>
                      <a:pt x="0" y="17"/>
                    </a:cubicBezTo>
                    <a:cubicBezTo>
                      <a:pt x="0" y="11"/>
                      <a:pt x="0" y="11"/>
                      <a:pt x="0" y="11"/>
                    </a:cubicBezTo>
                    <a:cubicBezTo>
                      <a:pt x="3" y="10"/>
                      <a:pt x="6" y="8"/>
                      <a:pt x="8" y="6"/>
                    </a:cubicBezTo>
                    <a:cubicBezTo>
                      <a:pt x="11" y="4"/>
                      <a:pt x="12" y="2"/>
                      <a:pt x="13" y="0"/>
                    </a:cubicBezTo>
                    <a:cubicBezTo>
                      <a:pt x="17" y="0"/>
                      <a:pt x="17" y="0"/>
                      <a:pt x="17" y="0"/>
                    </a:cubicBezTo>
                    <a:lnTo>
                      <a:pt x="1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71"/>
              <p:cNvSpPr>
                <a:spLocks noEditPoints="1"/>
              </p:cNvSpPr>
              <p:nvPr/>
            </p:nvSpPr>
            <p:spPr bwMode="auto">
              <a:xfrm>
                <a:off x="13188951" y="3509964"/>
                <a:ext cx="127000" cy="195263"/>
              </a:xfrm>
              <a:custGeom>
                <a:avLst/>
                <a:gdLst>
                  <a:gd name="T0" fmla="*/ 0 w 30"/>
                  <a:gd name="T1" fmla="*/ 23 h 46"/>
                  <a:gd name="T2" fmla="*/ 2 w 30"/>
                  <a:gd name="T3" fmla="*/ 10 h 46"/>
                  <a:gd name="T4" fmla="*/ 7 w 30"/>
                  <a:gd name="T5" fmla="*/ 3 h 46"/>
                  <a:gd name="T6" fmla="*/ 15 w 30"/>
                  <a:gd name="T7" fmla="*/ 0 h 46"/>
                  <a:gd name="T8" fmla="*/ 21 w 30"/>
                  <a:gd name="T9" fmla="*/ 2 h 46"/>
                  <a:gd name="T10" fmla="*/ 26 w 30"/>
                  <a:gd name="T11" fmla="*/ 6 h 46"/>
                  <a:gd name="T12" fmla="*/ 29 w 30"/>
                  <a:gd name="T13" fmla="*/ 12 h 46"/>
                  <a:gd name="T14" fmla="*/ 30 w 30"/>
                  <a:gd name="T15" fmla="*/ 23 h 46"/>
                  <a:gd name="T16" fmla="*/ 28 w 30"/>
                  <a:gd name="T17" fmla="*/ 36 h 46"/>
                  <a:gd name="T18" fmla="*/ 23 w 30"/>
                  <a:gd name="T19" fmla="*/ 43 h 46"/>
                  <a:gd name="T20" fmla="*/ 15 w 30"/>
                  <a:gd name="T21" fmla="*/ 46 h 46"/>
                  <a:gd name="T22" fmla="*/ 5 w 30"/>
                  <a:gd name="T23" fmla="*/ 41 h 46"/>
                  <a:gd name="T24" fmla="*/ 0 w 30"/>
                  <a:gd name="T25" fmla="*/ 23 h 46"/>
                  <a:gd name="T26" fmla="*/ 6 w 30"/>
                  <a:gd name="T27" fmla="*/ 23 h 46"/>
                  <a:gd name="T28" fmla="*/ 9 w 30"/>
                  <a:gd name="T29" fmla="*/ 38 h 46"/>
                  <a:gd name="T30" fmla="*/ 15 w 30"/>
                  <a:gd name="T31" fmla="*/ 41 h 46"/>
                  <a:gd name="T32" fmla="*/ 21 w 30"/>
                  <a:gd name="T33" fmla="*/ 38 h 46"/>
                  <a:gd name="T34" fmla="*/ 24 w 30"/>
                  <a:gd name="T35" fmla="*/ 23 h 46"/>
                  <a:gd name="T36" fmla="*/ 21 w 30"/>
                  <a:gd name="T37" fmla="*/ 8 h 46"/>
                  <a:gd name="T38" fmla="*/ 15 w 30"/>
                  <a:gd name="T39" fmla="*/ 5 h 46"/>
                  <a:gd name="T40" fmla="*/ 9 w 30"/>
                  <a:gd name="T41" fmla="*/ 8 h 46"/>
                  <a:gd name="T42" fmla="*/ 6 w 30"/>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6">
                    <a:moveTo>
                      <a:pt x="0" y="23"/>
                    </a:moveTo>
                    <a:cubicBezTo>
                      <a:pt x="0" y="18"/>
                      <a:pt x="1" y="13"/>
                      <a:pt x="2" y="10"/>
                    </a:cubicBezTo>
                    <a:cubicBezTo>
                      <a:pt x="3" y="7"/>
                      <a:pt x="5" y="5"/>
                      <a:pt x="7" y="3"/>
                    </a:cubicBezTo>
                    <a:cubicBezTo>
                      <a:pt x="9" y="1"/>
                      <a:pt x="12" y="0"/>
                      <a:pt x="15" y="0"/>
                    </a:cubicBezTo>
                    <a:cubicBezTo>
                      <a:pt x="17" y="0"/>
                      <a:pt x="20" y="1"/>
                      <a:pt x="21" y="2"/>
                    </a:cubicBezTo>
                    <a:cubicBezTo>
                      <a:pt x="23" y="3"/>
                      <a:pt x="25" y="4"/>
                      <a:pt x="26" y="6"/>
                    </a:cubicBezTo>
                    <a:cubicBezTo>
                      <a:pt x="27" y="8"/>
                      <a:pt x="28" y="10"/>
                      <a:pt x="29" y="12"/>
                    </a:cubicBezTo>
                    <a:cubicBezTo>
                      <a:pt x="29" y="15"/>
                      <a:pt x="30" y="19"/>
                      <a:pt x="30" y="23"/>
                    </a:cubicBezTo>
                    <a:cubicBezTo>
                      <a:pt x="30" y="28"/>
                      <a:pt x="29" y="33"/>
                      <a:pt x="28" y="36"/>
                    </a:cubicBezTo>
                    <a:cubicBezTo>
                      <a:pt x="27" y="39"/>
                      <a:pt x="25" y="42"/>
                      <a:pt x="23" y="43"/>
                    </a:cubicBezTo>
                    <a:cubicBezTo>
                      <a:pt x="21" y="45"/>
                      <a:pt x="18" y="46"/>
                      <a:pt x="15" y="46"/>
                    </a:cubicBezTo>
                    <a:cubicBezTo>
                      <a:pt x="11" y="46"/>
                      <a:pt x="7" y="44"/>
                      <a:pt x="5" y="41"/>
                    </a:cubicBezTo>
                    <a:cubicBezTo>
                      <a:pt x="2" y="38"/>
                      <a:pt x="0" y="31"/>
                      <a:pt x="0" y="23"/>
                    </a:cubicBezTo>
                    <a:close/>
                    <a:moveTo>
                      <a:pt x="6" y="23"/>
                    </a:moveTo>
                    <a:cubicBezTo>
                      <a:pt x="6" y="30"/>
                      <a:pt x="7" y="35"/>
                      <a:pt x="9" y="38"/>
                    </a:cubicBezTo>
                    <a:cubicBezTo>
                      <a:pt x="10" y="40"/>
                      <a:pt x="13" y="41"/>
                      <a:pt x="15" y="41"/>
                    </a:cubicBezTo>
                    <a:cubicBezTo>
                      <a:pt x="18" y="41"/>
                      <a:pt x="20" y="40"/>
                      <a:pt x="21" y="38"/>
                    </a:cubicBezTo>
                    <a:cubicBezTo>
                      <a:pt x="23" y="35"/>
                      <a:pt x="24" y="30"/>
                      <a:pt x="24" y="23"/>
                    </a:cubicBezTo>
                    <a:cubicBezTo>
                      <a:pt x="24" y="16"/>
                      <a:pt x="23" y="11"/>
                      <a:pt x="21" y="8"/>
                    </a:cubicBezTo>
                    <a:cubicBezTo>
                      <a:pt x="20" y="6"/>
                      <a:pt x="18" y="5"/>
                      <a:pt x="15" y="5"/>
                    </a:cubicBezTo>
                    <a:cubicBezTo>
                      <a:pt x="12" y="5"/>
                      <a:pt x="10" y="6"/>
                      <a:pt x="9" y="8"/>
                    </a:cubicBezTo>
                    <a:cubicBezTo>
                      <a:pt x="7" y="11"/>
                      <a:pt x="6" y="16"/>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72"/>
              <p:cNvSpPr>
                <a:spLocks/>
              </p:cNvSpPr>
              <p:nvPr/>
            </p:nvSpPr>
            <p:spPr bwMode="auto">
              <a:xfrm>
                <a:off x="13354051" y="3509964"/>
                <a:ext cx="73025" cy="190500"/>
              </a:xfrm>
              <a:custGeom>
                <a:avLst/>
                <a:gdLst>
                  <a:gd name="T0" fmla="*/ 17 w 17"/>
                  <a:gd name="T1" fmla="*/ 45 h 45"/>
                  <a:gd name="T2" fmla="*/ 11 w 17"/>
                  <a:gd name="T3" fmla="*/ 45 h 45"/>
                  <a:gd name="T4" fmla="*/ 11 w 17"/>
                  <a:gd name="T5" fmla="*/ 10 h 45"/>
                  <a:gd name="T6" fmla="*/ 6 w 17"/>
                  <a:gd name="T7" fmla="*/ 14 h 45"/>
                  <a:gd name="T8" fmla="*/ 0 w 17"/>
                  <a:gd name="T9" fmla="*/ 17 h 45"/>
                  <a:gd name="T10" fmla="*/ 0 w 17"/>
                  <a:gd name="T11" fmla="*/ 11 h 45"/>
                  <a:gd name="T12" fmla="*/ 9 w 17"/>
                  <a:gd name="T13" fmla="*/ 6 h 45"/>
                  <a:gd name="T14" fmla="*/ 13 w 17"/>
                  <a:gd name="T15" fmla="*/ 0 h 45"/>
                  <a:gd name="T16" fmla="*/ 17 w 17"/>
                  <a:gd name="T17" fmla="*/ 0 h 45"/>
                  <a:gd name="T18" fmla="*/ 17 w 17"/>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5">
                    <a:moveTo>
                      <a:pt x="17" y="45"/>
                    </a:moveTo>
                    <a:cubicBezTo>
                      <a:pt x="11" y="45"/>
                      <a:pt x="11" y="45"/>
                      <a:pt x="11" y="45"/>
                    </a:cubicBezTo>
                    <a:cubicBezTo>
                      <a:pt x="11" y="10"/>
                      <a:pt x="11" y="10"/>
                      <a:pt x="11" y="10"/>
                    </a:cubicBezTo>
                    <a:cubicBezTo>
                      <a:pt x="10" y="11"/>
                      <a:pt x="8" y="13"/>
                      <a:pt x="6" y="14"/>
                    </a:cubicBezTo>
                    <a:cubicBezTo>
                      <a:pt x="4" y="15"/>
                      <a:pt x="2" y="16"/>
                      <a:pt x="0" y="17"/>
                    </a:cubicBezTo>
                    <a:cubicBezTo>
                      <a:pt x="0" y="11"/>
                      <a:pt x="0" y="11"/>
                      <a:pt x="0" y="11"/>
                    </a:cubicBezTo>
                    <a:cubicBezTo>
                      <a:pt x="4" y="10"/>
                      <a:pt x="6" y="8"/>
                      <a:pt x="9" y="6"/>
                    </a:cubicBezTo>
                    <a:cubicBezTo>
                      <a:pt x="11" y="4"/>
                      <a:pt x="12" y="2"/>
                      <a:pt x="13" y="0"/>
                    </a:cubicBezTo>
                    <a:cubicBezTo>
                      <a:pt x="17" y="0"/>
                      <a:pt x="17" y="0"/>
                      <a:pt x="17" y="0"/>
                    </a:cubicBezTo>
                    <a:lnTo>
                      <a:pt x="1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36"/>
              <p:cNvSpPr>
                <a:spLocks noEditPoints="1"/>
              </p:cNvSpPr>
              <p:nvPr/>
            </p:nvSpPr>
            <p:spPr bwMode="auto">
              <a:xfrm>
                <a:off x="13485814" y="3509964"/>
                <a:ext cx="123825" cy="195263"/>
              </a:xfrm>
              <a:custGeom>
                <a:avLst/>
                <a:gdLst>
                  <a:gd name="T0" fmla="*/ 0 w 29"/>
                  <a:gd name="T1" fmla="*/ 23 h 46"/>
                  <a:gd name="T2" fmla="*/ 2 w 29"/>
                  <a:gd name="T3" fmla="*/ 10 h 46"/>
                  <a:gd name="T4" fmla="*/ 7 w 29"/>
                  <a:gd name="T5" fmla="*/ 3 h 46"/>
                  <a:gd name="T6" fmla="*/ 15 w 29"/>
                  <a:gd name="T7" fmla="*/ 0 h 46"/>
                  <a:gd name="T8" fmla="*/ 21 w 29"/>
                  <a:gd name="T9" fmla="*/ 2 h 46"/>
                  <a:gd name="T10" fmla="*/ 26 w 29"/>
                  <a:gd name="T11" fmla="*/ 6 h 46"/>
                  <a:gd name="T12" fmla="*/ 28 w 29"/>
                  <a:gd name="T13" fmla="*/ 12 h 46"/>
                  <a:gd name="T14" fmla="*/ 29 w 29"/>
                  <a:gd name="T15" fmla="*/ 23 h 46"/>
                  <a:gd name="T16" fmla="*/ 28 w 29"/>
                  <a:gd name="T17" fmla="*/ 36 h 46"/>
                  <a:gd name="T18" fmla="*/ 23 w 29"/>
                  <a:gd name="T19" fmla="*/ 43 h 46"/>
                  <a:gd name="T20" fmla="*/ 15 w 29"/>
                  <a:gd name="T21" fmla="*/ 46 h 46"/>
                  <a:gd name="T22" fmla="*/ 5 w 29"/>
                  <a:gd name="T23" fmla="*/ 41 h 46"/>
                  <a:gd name="T24" fmla="*/ 0 w 29"/>
                  <a:gd name="T25" fmla="*/ 23 h 46"/>
                  <a:gd name="T26" fmla="*/ 6 w 29"/>
                  <a:gd name="T27" fmla="*/ 23 h 46"/>
                  <a:gd name="T28" fmla="*/ 8 w 29"/>
                  <a:gd name="T29" fmla="*/ 38 h 46"/>
                  <a:gd name="T30" fmla="*/ 15 w 29"/>
                  <a:gd name="T31" fmla="*/ 41 h 46"/>
                  <a:gd name="T32" fmla="*/ 21 w 29"/>
                  <a:gd name="T33" fmla="*/ 38 h 46"/>
                  <a:gd name="T34" fmla="*/ 24 w 29"/>
                  <a:gd name="T35" fmla="*/ 23 h 46"/>
                  <a:gd name="T36" fmla="*/ 21 w 29"/>
                  <a:gd name="T37" fmla="*/ 8 h 46"/>
                  <a:gd name="T38" fmla="*/ 15 w 29"/>
                  <a:gd name="T39" fmla="*/ 5 h 46"/>
                  <a:gd name="T40" fmla="*/ 9 w 29"/>
                  <a:gd name="T41" fmla="*/ 8 h 46"/>
                  <a:gd name="T42" fmla="*/ 6 w 29"/>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6">
                    <a:moveTo>
                      <a:pt x="0" y="23"/>
                    </a:moveTo>
                    <a:cubicBezTo>
                      <a:pt x="0" y="18"/>
                      <a:pt x="1" y="13"/>
                      <a:pt x="2" y="10"/>
                    </a:cubicBezTo>
                    <a:cubicBezTo>
                      <a:pt x="3" y="7"/>
                      <a:pt x="4" y="5"/>
                      <a:pt x="7" y="3"/>
                    </a:cubicBezTo>
                    <a:cubicBezTo>
                      <a:pt x="9" y="1"/>
                      <a:pt x="11" y="0"/>
                      <a:pt x="15" y="0"/>
                    </a:cubicBezTo>
                    <a:cubicBezTo>
                      <a:pt x="17" y="0"/>
                      <a:pt x="19" y="1"/>
                      <a:pt x="21" y="2"/>
                    </a:cubicBezTo>
                    <a:cubicBezTo>
                      <a:pt x="23" y="3"/>
                      <a:pt x="24" y="4"/>
                      <a:pt x="26" y="6"/>
                    </a:cubicBezTo>
                    <a:cubicBezTo>
                      <a:pt x="27" y="8"/>
                      <a:pt x="28" y="10"/>
                      <a:pt x="28" y="12"/>
                    </a:cubicBezTo>
                    <a:cubicBezTo>
                      <a:pt x="29" y="15"/>
                      <a:pt x="29" y="19"/>
                      <a:pt x="29" y="23"/>
                    </a:cubicBezTo>
                    <a:cubicBezTo>
                      <a:pt x="29" y="28"/>
                      <a:pt x="29" y="33"/>
                      <a:pt x="28" y="36"/>
                    </a:cubicBezTo>
                    <a:cubicBezTo>
                      <a:pt x="27" y="39"/>
                      <a:pt x="25" y="42"/>
                      <a:pt x="23" y="43"/>
                    </a:cubicBezTo>
                    <a:cubicBezTo>
                      <a:pt x="21" y="45"/>
                      <a:pt x="18" y="46"/>
                      <a:pt x="15" y="46"/>
                    </a:cubicBezTo>
                    <a:cubicBezTo>
                      <a:pt x="10" y="46"/>
                      <a:pt x="7" y="44"/>
                      <a:pt x="5" y="41"/>
                    </a:cubicBezTo>
                    <a:cubicBezTo>
                      <a:pt x="2" y="38"/>
                      <a:pt x="0" y="31"/>
                      <a:pt x="0" y="23"/>
                    </a:cubicBezTo>
                    <a:close/>
                    <a:moveTo>
                      <a:pt x="6" y="23"/>
                    </a:moveTo>
                    <a:cubicBezTo>
                      <a:pt x="6" y="30"/>
                      <a:pt x="7" y="35"/>
                      <a:pt x="8" y="38"/>
                    </a:cubicBezTo>
                    <a:cubicBezTo>
                      <a:pt x="10" y="40"/>
                      <a:pt x="12" y="41"/>
                      <a:pt x="15" y="41"/>
                    </a:cubicBezTo>
                    <a:cubicBezTo>
                      <a:pt x="17" y="41"/>
                      <a:pt x="19" y="40"/>
                      <a:pt x="21" y="38"/>
                    </a:cubicBezTo>
                    <a:cubicBezTo>
                      <a:pt x="23" y="35"/>
                      <a:pt x="24" y="30"/>
                      <a:pt x="24" y="23"/>
                    </a:cubicBezTo>
                    <a:cubicBezTo>
                      <a:pt x="24" y="16"/>
                      <a:pt x="23" y="11"/>
                      <a:pt x="21" y="8"/>
                    </a:cubicBezTo>
                    <a:cubicBezTo>
                      <a:pt x="19" y="6"/>
                      <a:pt x="17" y="5"/>
                      <a:pt x="15" y="5"/>
                    </a:cubicBezTo>
                    <a:cubicBezTo>
                      <a:pt x="12" y="5"/>
                      <a:pt x="10" y="6"/>
                      <a:pt x="9" y="8"/>
                    </a:cubicBezTo>
                    <a:cubicBezTo>
                      <a:pt x="7" y="11"/>
                      <a:pt x="6" y="16"/>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237"/>
              <p:cNvSpPr>
                <a:spLocks/>
              </p:cNvSpPr>
              <p:nvPr/>
            </p:nvSpPr>
            <p:spPr bwMode="auto">
              <a:xfrm>
                <a:off x="13650914" y="3509964"/>
                <a:ext cx="73025" cy="190500"/>
              </a:xfrm>
              <a:custGeom>
                <a:avLst/>
                <a:gdLst>
                  <a:gd name="T0" fmla="*/ 17 w 17"/>
                  <a:gd name="T1" fmla="*/ 45 h 45"/>
                  <a:gd name="T2" fmla="*/ 11 w 17"/>
                  <a:gd name="T3" fmla="*/ 45 h 45"/>
                  <a:gd name="T4" fmla="*/ 11 w 17"/>
                  <a:gd name="T5" fmla="*/ 10 h 45"/>
                  <a:gd name="T6" fmla="*/ 6 w 17"/>
                  <a:gd name="T7" fmla="*/ 14 h 45"/>
                  <a:gd name="T8" fmla="*/ 0 w 17"/>
                  <a:gd name="T9" fmla="*/ 17 h 45"/>
                  <a:gd name="T10" fmla="*/ 0 w 17"/>
                  <a:gd name="T11" fmla="*/ 11 h 45"/>
                  <a:gd name="T12" fmla="*/ 8 w 17"/>
                  <a:gd name="T13" fmla="*/ 6 h 45"/>
                  <a:gd name="T14" fmla="*/ 13 w 17"/>
                  <a:gd name="T15" fmla="*/ 0 h 45"/>
                  <a:gd name="T16" fmla="*/ 17 w 17"/>
                  <a:gd name="T17" fmla="*/ 0 h 45"/>
                  <a:gd name="T18" fmla="*/ 17 w 17"/>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5">
                    <a:moveTo>
                      <a:pt x="17" y="45"/>
                    </a:moveTo>
                    <a:cubicBezTo>
                      <a:pt x="11" y="45"/>
                      <a:pt x="11" y="45"/>
                      <a:pt x="11" y="45"/>
                    </a:cubicBezTo>
                    <a:cubicBezTo>
                      <a:pt x="11" y="10"/>
                      <a:pt x="11" y="10"/>
                      <a:pt x="11" y="10"/>
                    </a:cubicBezTo>
                    <a:cubicBezTo>
                      <a:pt x="10" y="11"/>
                      <a:pt x="8" y="13"/>
                      <a:pt x="6" y="14"/>
                    </a:cubicBezTo>
                    <a:cubicBezTo>
                      <a:pt x="4" y="15"/>
                      <a:pt x="2" y="16"/>
                      <a:pt x="0" y="17"/>
                    </a:cubicBezTo>
                    <a:cubicBezTo>
                      <a:pt x="0" y="11"/>
                      <a:pt x="0" y="11"/>
                      <a:pt x="0" y="11"/>
                    </a:cubicBezTo>
                    <a:cubicBezTo>
                      <a:pt x="3" y="10"/>
                      <a:pt x="6" y="8"/>
                      <a:pt x="8" y="6"/>
                    </a:cubicBezTo>
                    <a:cubicBezTo>
                      <a:pt x="11" y="4"/>
                      <a:pt x="12" y="2"/>
                      <a:pt x="13" y="0"/>
                    </a:cubicBezTo>
                    <a:cubicBezTo>
                      <a:pt x="17" y="0"/>
                      <a:pt x="17" y="0"/>
                      <a:pt x="17" y="0"/>
                    </a:cubicBezTo>
                    <a:lnTo>
                      <a:pt x="1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75"/>
              <p:cNvSpPr>
                <a:spLocks noEditPoints="1"/>
              </p:cNvSpPr>
              <p:nvPr/>
            </p:nvSpPr>
            <p:spPr bwMode="auto">
              <a:xfrm>
                <a:off x="13782676" y="3509964"/>
                <a:ext cx="122238" cy="195263"/>
              </a:xfrm>
              <a:custGeom>
                <a:avLst/>
                <a:gdLst>
                  <a:gd name="T0" fmla="*/ 0 w 29"/>
                  <a:gd name="T1" fmla="*/ 23 h 46"/>
                  <a:gd name="T2" fmla="*/ 1 w 29"/>
                  <a:gd name="T3" fmla="*/ 10 h 46"/>
                  <a:gd name="T4" fmla="*/ 6 w 29"/>
                  <a:gd name="T5" fmla="*/ 3 h 46"/>
                  <a:gd name="T6" fmla="*/ 14 w 29"/>
                  <a:gd name="T7" fmla="*/ 0 h 46"/>
                  <a:gd name="T8" fmla="*/ 21 w 29"/>
                  <a:gd name="T9" fmla="*/ 2 h 46"/>
                  <a:gd name="T10" fmla="*/ 25 w 29"/>
                  <a:gd name="T11" fmla="*/ 6 h 46"/>
                  <a:gd name="T12" fmla="*/ 28 w 29"/>
                  <a:gd name="T13" fmla="*/ 12 h 46"/>
                  <a:gd name="T14" fmla="*/ 29 w 29"/>
                  <a:gd name="T15" fmla="*/ 23 h 46"/>
                  <a:gd name="T16" fmla="*/ 27 w 29"/>
                  <a:gd name="T17" fmla="*/ 36 h 46"/>
                  <a:gd name="T18" fmla="*/ 23 w 29"/>
                  <a:gd name="T19" fmla="*/ 43 h 46"/>
                  <a:gd name="T20" fmla="*/ 14 w 29"/>
                  <a:gd name="T21" fmla="*/ 46 h 46"/>
                  <a:gd name="T22" fmla="*/ 4 w 29"/>
                  <a:gd name="T23" fmla="*/ 41 h 46"/>
                  <a:gd name="T24" fmla="*/ 0 w 29"/>
                  <a:gd name="T25" fmla="*/ 23 h 46"/>
                  <a:gd name="T26" fmla="*/ 5 w 29"/>
                  <a:gd name="T27" fmla="*/ 23 h 46"/>
                  <a:gd name="T28" fmla="*/ 8 w 29"/>
                  <a:gd name="T29" fmla="*/ 38 h 46"/>
                  <a:gd name="T30" fmla="*/ 14 w 29"/>
                  <a:gd name="T31" fmla="*/ 41 h 46"/>
                  <a:gd name="T32" fmla="*/ 21 w 29"/>
                  <a:gd name="T33" fmla="*/ 38 h 46"/>
                  <a:gd name="T34" fmla="*/ 23 w 29"/>
                  <a:gd name="T35" fmla="*/ 23 h 46"/>
                  <a:gd name="T36" fmla="*/ 21 w 29"/>
                  <a:gd name="T37" fmla="*/ 8 h 46"/>
                  <a:gd name="T38" fmla="*/ 14 w 29"/>
                  <a:gd name="T39" fmla="*/ 5 h 46"/>
                  <a:gd name="T40" fmla="*/ 8 w 29"/>
                  <a:gd name="T41" fmla="*/ 8 h 46"/>
                  <a:gd name="T42" fmla="*/ 5 w 29"/>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6">
                    <a:moveTo>
                      <a:pt x="0" y="23"/>
                    </a:moveTo>
                    <a:cubicBezTo>
                      <a:pt x="0" y="18"/>
                      <a:pt x="0" y="13"/>
                      <a:pt x="1" y="10"/>
                    </a:cubicBezTo>
                    <a:cubicBezTo>
                      <a:pt x="3" y="7"/>
                      <a:pt x="4" y="5"/>
                      <a:pt x="6" y="3"/>
                    </a:cubicBezTo>
                    <a:cubicBezTo>
                      <a:pt x="8" y="1"/>
                      <a:pt x="11" y="0"/>
                      <a:pt x="14" y="0"/>
                    </a:cubicBezTo>
                    <a:cubicBezTo>
                      <a:pt x="17" y="0"/>
                      <a:pt x="19" y="1"/>
                      <a:pt x="21" y="2"/>
                    </a:cubicBezTo>
                    <a:cubicBezTo>
                      <a:pt x="23" y="3"/>
                      <a:pt x="24" y="4"/>
                      <a:pt x="25" y="6"/>
                    </a:cubicBezTo>
                    <a:cubicBezTo>
                      <a:pt x="26" y="8"/>
                      <a:pt x="27" y="10"/>
                      <a:pt x="28" y="12"/>
                    </a:cubicBezTo>
                    <a:cubicBezTo>
                      <a:pt x="29" y="15"/>
                      <a:pt x="29" y="19"/>
                      <a:pt x="29" y="23"/>
                    </a:cubicBezTo>
                    <a:cubicBezTo>
                      <a:pt x="29" y="28"/>
                      <a:pt x="28" y="33"/>
                      <a:pt x="27" y="36"/>
                    </a:cubicBezTo>
                    <a:cubicBezTo>
                      <a:pt x="26" y="39"/>
                      <a:pt x="25" y="42"/>
                      <a:pt x="23" y="43"/>
                    </a:cubicBezTo>
                    <a:cubicBezTo>
                      <a:pt x="20" y="45"/>
                      <a:pt x="18" y="46"/>
                      <a:pt x="14" y="46"/>
                    </a:cubicBezTo>
                    <a:cubicBezTo>
                      <a:pt x="10" y="46"/>
                      <a:pt x="7" y="44"/>
                      <a:pt x="4" y="41"/>
                    </a:cubicBezTo>
                    <a:cubicBezTo>
                      <a:pt x="1" y="38"/>
                      <a:pt x="0" y="31"/>
                      <a:pt x="0" y="23"/>
                    </a:cubicBezTo>
                    <a:close/>
                    <a:moveTo>
                      <a:pt x="5" y="23"/>
                    </a:moveTo>
                    <a:cubicBezTo>
                      <a:pt x="5" y="30"/>
                      <a:pt x="6" y="35"/>
                      <a:pt x="8" y="38"/>
                    </a:cubicBezTo>
                    <a:cubicBezTo>
                      <a:pt x="10" y="40"/>
                      <a:pt x="12" y="41"/>
                      <a:pt x="14" y="41"/>
                    </a:cubicBezTo>
                    <a:cubicBezTo>
                      <a:pt x="17" y="41"/>
                      <a:pt x="19" y="40"/>
                      <a:pt x="21" y="38"/>
                    </a:cubicBezTo>
                    <a:cubicBezTo>
                      <a:pt x="23" y="35"/>
                      <a:pt x="23" y="30"/>
                      <a:pt x="23" y="23"/>
                    </a:cubicBezTo>
                    <a:cubicBezTo>
                      <a:pt x="23" y="16"/>
                      <a:pt x="23" y="11"/>
                      <a:pt x="21" y="8"/>
                    </a:cubicBezTo>
                    <a:cubicBezTo>
                      <a:pt x="19" y="6"/>
                      <a:pt x="17" y="5"/>
                      <a:pt x="14" y="5"/>
                    </a:cubicBezTo>
                    <a:cubicBezTo>
                      <a:pt x="12" y="5"/>
                      <a:pt x="10" y="6"/>
                      <a:pt x="8" y="8"/>
                    </a:cubicBezTo>
                    <a:cubicBezTo>
                      <a:pt x="6" y="11"/>
                      <a:pt x="5" y="16"/>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76"/>
              <p:cNvSpPr>
                <a:spLocks noEditPoints="1"/>
              </p:cNvSpPr>
              <p:nvPr/>
            </p:nvSpPr>
            <p:spPr bwMode="auto">
              <a:xfrm>
                <a:off x="12379326" y="1492251"/>
                <a:ext cx="238125" cy="373063"/>
              </a:xfrm>
              <a:custGeom>
                <a:avLst/>
                <a:gdLst>
                  <a:gd name="T0" fmla="*/ 0 w 56"/>
                  <a:gd name="T1" fmla="*/ 44 h 88"/>
                  <a:gd name="T2" fmla="*/ 3 w 56"/>
                  <a:gd name="T3" fmla="*/ 19 h 88"/>
                  <a:gd name="T4" fmla="*/ 12 w 56"/>
                  <a:gd name="T5" fmla="*/ 5 h 88"/>
                  <a:gd name="T6" fmla="*/ 28 w 56"/>
                  <a:gd name="T7" fmla="*/ 0 h 88"/>
                  <a:gd name="T8" fmla="*/ 40 w 56"/>
                  <a:gd name="T9" fmla="*/ 3 h 88"/>
                  <a:gd name="T10" fmla="*/ 49 w 56"/>
                  <a:gd name="T11" fmla="*/ 11 h 88"/>
                  <a:gd name="T12" fmla="*/ 54 w 56"/>
                  <a:gd name="T13" fmla="*/ 24 h 88"/>
                  <a:gd name="T14" fmla="*/ 56 w 56"/>
                  <a:gd name="T15" fmla="*/ 44 h 88"/>
                  <a:gd name="T16" fmla="*/ 53 w 56"/>
                  <a:gd name="T17" fmla="*/ 68 h 88"/>
                  <a:gd name="T18" fmla="*/ 44 w 56"/>
                  <a:gd name="T19" fmla="*/ 83 h 88"/>
                  <a:gd name="T20" fmla="*/ 28 w 56"/>
                  <a:gd name="T21" fmla="*/ 88 h 88"/>
                  <a:gd name="T22" fmla="*/ 8 w 56"/>
                  <a:gd name="T23" fmla="*/ 79 h 88"/>
                  <a:gd name="T24" fmla="*/ 0 w 56"/>
                  <a:gd name="T25" fmla="*/ 44 h 88"/>
                  <a:gd name="T26" fmla="*/ 11 w 56"/>
                  <a:gd name="T27" fmla="*/ 44 h 88"/>
                  <a:gd name="T28" fmla="*/ 16 w 56"/>
                  <a:gd name="T29" fmla="*/ 72 h 88"/>
                  <a:gd name="T30" fmla="*/ 28 w 56"/>
                  <a:gd name="T31" fmla="*/ 79 h 88"/>
                  <a:gd name="T32" fmla="*/ 40 w 56"/>
                  <a:gd name="T33" fmla="*/ 72 h 88"/>
                  <a:gd name="T34" fmla="*/ 45 w 56"/>
                  <a:gd name="T35" fmla="*/ 44 h 88"/>
                  <a:gd name="T36" fmla="*/ 40 w 56"/>
                  <a:gd name="T37" fmla="*/ 16 h 88"/>
                  <a:gd name="T38" fmla="*/ 28 w 56"/>
                  <a:gd name="T39" fmla="*/ 9 h 88"/>
                  <a:gd name="T40" fmla="*/ 16 w 56"/>
                  <a:gd name="T41" fmla="*/ 15 h 88"/>
                  <a:gd name="T42" fmla="*/ 11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5" y="13"/>
                      <a:pt x="8" y="8"/>
                      <a:pt x="12" y="5"/>
                    </a:cubicBezTo>
                    <a:cubicBezTo>
                      <a:pt x="17" y="2"/>
                      <a:pt x="22" y="0"/>
                      <a:pt x="28" y="0"/>
                    </a:cubicBezTo>
                    <a:cubicBezTo>
                      <a:pt x="33" y="0"/>
                      <a:pt x="37" y="1"/>
                      <a:pt x="40" y="3"/>
                    </a:cubicBezTo>
                    <a:cubicBezTo>
                      <a:pt x="44" y="5"/>
                      <a:pt x="46" y="7"/>
                      <a:pt x="49" y="11"/>
                    </a:cubicBezTo>
                    <a:cubicBezTo>
                      <a:pt x="51" y="14"/>
                      <a:pt x="53" y="19"/>
                      <a:pt x="54" y="24"/>
                    </a:cubicBezTo>
                    <a:cubicBezTo>
                      <a:pt x="55" y="29"/>
                      <a:pt x="56" y="35"/>
                      <a:pt x="56" y="44"/>
                    </a:cubicBezTo>
                    <a:cubicBezTo>
                      <a:pt x="56" y="54"/>
                      <a:pt x="55" y="62"/>
                      <a:pt x="53" y="68"/>
                    </a:cubicBezTo>
                    <a:cubicBezTo>
                      <a:pt x="51" y="75"/>
                      <a:pt x="48" y="79"/>
                      <a:pt x="44" y="83"/>
                    </a:cubicBezTo>
                    <a:cubicBezTo>
                      <a:pt x="39" y="86"/>
                      <a:pt x="34" y="88"/>
                      <a:pt x="28" y="88"/>
                    </a:cubicBezTo>
                    <a:cubicBezTo>
                      <a:pt x="20" y="88"/>
                      <a:pt x="13" y="85"/>
                      <a:pt x="8" y="79"/>
                    </a:cubicBezTo>
                    <a:cubicBezTo>
                      <a:pt x="3" y="72"/>
                      <a:pt x="0" y="60"/>
                      <a:pt x="0" y="44"/>
                    </a:cubicBezTo>
                    <a:close/>
                    <a:moveTo>
                      <a:pt x="11" y="44"/>
                    </a:moveTo>
                    <a:cubicBezTo>
                      <a:pt x="11" y="58"/>
                      <a:pt x="12" y="67"/>
                      <a:pt x="16" y="72"/>
                    </a:cubicBezTo>
                    <a:cubicBezTo>
                      <a:pt x="19" y="77"/>
                      <a:pt x="23" y="79"/>
                      <a:pt x="28" y="79"/>
                    </a:cubicBezTo>
                    <a:cubicBezTo>
                      <a:pt x="33" y="79"/>
                      <a:pt x="37" y="77"/>
                      <a:pt x="40" y="72"/>
                    </a:cubicBezTo>
                    <a:cubicBezTo>
                      <a:pt x="43" y="67"/>
                      <a:pt x="45" y="58"/>
                      <a:pt x="45" y="44"/>
                    </a:cubicBezTo>
                    <a:cubicBezTo>
                      <a:pt x="45" y="30"/>
                      <a:pt x="43" y="20"/>
                      <a:pt x="40" y="16"/>
                    </a:cubicBezTo>
                    <a:cubicBezTo>
                      <a:pt x="37" y="11"/>
                      <a:pt x="33" y="9"/>
                      <a:pt x="28" y="9"/>
                    </a:cubicBezTo>
                    <a:cubicBezTo>
                      <a:pt x="23" y="9"/>
                      <a:pt x="19" y="11"/>
                      <a:pt x="16" y="15"/>
                    </a:cubicBezTo>
                    <a:cubicBezTo>
                      <a:pt x="13" y="20"/>
                      <a:pt x="11" y="30"/>
                      <a:pt x="1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77"/>
              <p:cNvSpPr>
                <a:spLocks/>
              </p:cNvSpPr>
              <p:nvPr/>
            </p:nvSpPr>
            <p:spPr bwMode="auto">
              <a:xfrm>
                <a:off x="12696826" y="1492251"/>
                <a:ext cx="131763" cy="365125"/>
              </a:xfrm>
              <a:custGeom>
                <a:avLst/>
                <a:gdLst>
                  <a:gd name="T0" fmla="*/ 31 w 31"/>
                  <a:gd name="T1" fmla="*/ 86 h 86"/>
                  <a:gd name="T2" fmla="*/ 21 w 31"/>
                  <a:gd name="T3" fmla="*/ 86 h 86"/>
                  <a:gd name="T4" fmla="*/ 21 w 31"/>
                  <a:gd name="T5" fmla="*/ 19 h 86"/>
                  <a:gd name="T6" fmla="*/ 11 w 31"/>
                  <a:gd name="T7" fmla="*/ 26 h 86"/>
                  <a:gd name="T8" fmla="*/ 0 w 31"/>
                  <a:gd name="T9" fmla="*/ 32 h 86"/>
                  <a:gd name="T10" fmla="*/ 0 w 31"/>
                  <a:gd name="T11" fmla="*/ 22 h 86"/>
                  <a:gd name="T12" fmla="*/ 15 w 31"/>
                  <a:gd name="T13" fmla="*/ 11 h 86"/>
                  <a:gd name="T14" fmla="*/ 25 w 31"/>
                  <a:gd name="T15" fmla="*/ 0 h 86"/>
                  <a:gd name="T16" fmla="*/ 31 w 31"/>
                  <a:gd name="T17" fmla="*/ 0 h 86"/>
                  <a:gd name="T18" fmla="*/ 31 w 3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86">
                    <a:moveTo>
                      <a:pt x="31" y="86"/>
                    </a:moveTo>
                    <a:cubicBezTo>
                      <a:pt x="21" y="86"/>
                      <a:pt x="21" y="86"/>
                      <a:pt x="21" y="86"/>
                    </a:cubicBezTo>
                    <a:cubicBezTo>
                      <a:pt x="21" y="19"/>
                      <a:pt x="21" y="19"/>
                      <a:pt x="21" y="19"/>
                    </a:cubicBezTo>
                    <a:cubicBezTo>
                      <a:pt x="18" y="21"/>
                      <a:pt x="15" y="24"/>
                      <a:pt x="11" y="26"/>
                    </a:cubicBezTo>
                    <a:cubicBezTo>
                      <a:pt x="7" y="29"/>
                      <a:pt x="3" y="31"/>
                      <a:pt x="0" y="32"/>
                    </a:cubicBezTo>
                    <a:cubicBezTo>
                      <a:pt x="0" y="22"/>
                      <a:pt x="0" y="22"/>
                      <a:pt x="0" y="22"/>
                    </a:cubicBezTo>
                    <a:cubicBezTo>
                      <a:pt x="6" y="19"/>
                      <a:pt x="11" y="15"/>
                      <a:pt x="15" y="11"/>
                    </a:cubicBezTo>
                    <a:cubicBezTo>
                      <a:pt x="20" y="8"/>
                      <a:pt x="23" y="4"/>
                      <a:pt x="25" y="0"/>
                    </a:cubicBezTo>
                    <a:cubicBezTo>
                      <a:pt x="31" y="0"/>
                      <a:pt x="31" y="0"/>
                      <a:pt x="31" y="0"/>
                    </a:cubicBezTo>
                    <a:lnTo>
                      <a:pt x="3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78"/>
              <p:cNvSpPr>
                <a:spLocks noEditPoints="1"/>
              </p:cNvSpPr>
              <p:nvPr/>
            </p:nvSpPr>
            <p:spPr bwMode="auto">
              <a:xfrm>
                <a:off x="12947651" y="1492251"/>
                <a:ext cx="238125" cy="373063"/>
              </a:xfrm>
              <a:custGeom>
                <a:avLst/>
                <a:gdLst>
                  <a:gd name="T0" fmla="*/ 0 w 56"/>
                  <a:gd name="T1" fmla="*/ 44 h 88"/>
                  <a:gd name="T2" fmla="*/ 3 w 56"/>
                  <a:gd name="T3" fmla="*/ 19 h 88"/>
                  <a:gd name="T4" fmla="*/ 12 w 56"/>
                  <a:gd name="T5" fmla="*/ 5 h 88"/>
                  <a:gd name="T6" fmla="*/ 28 w 56"/>
                  <a:gd name="T7" fmla="*/ 0 h 88"/>
                  <a:gd name="T8" fmla="*/ 40 w 56"/>
                  <a:gd name="T9" fmla="*/ 3 h 88"/>
                  <a:gd name="T10" fmla="*/ 48 w 56"/>
                  <a:gd name="T11" fmla="*/ 11 h 88"/>
                  <a:gd name="T12" fmla="*/ 54 w 56"/>
                  <a:gd name="T13" fmla="*/ 24 h 88"/>
                  <a:gd name="T14" fmla="*/ 56 w 56"/>
                  <a:gd name="T15" fmla="*/ 44 h 88"/>
                  <a:gd name="T16" fmla="*/ 52 w 56"/>
                  <a:gd name="T17" fmla="*/ 68 h 88"/>
                  <a:gd name="T18" fmla="*/ 43 w 56"/>
                  <a:gd name="T19" fmla="*/ 83 h 88"/>
                  <a:gd name="T20" fmla="*/ 28 w 56"/>
                  <a:gd name="T21" fmla="*/ 88 h 88"/>
                  <a:gd name="T22" fmla="*/ 8 w 56"/>
                  <a:gd name="T23" fmla="*/ 79 h 88"/>
                  <a:gd name="T24" fmla="*/ 0 w 56"/>
                  <a:gd name="T25" fmla="*/ 44 h 88"/>
                  <a:gd name="T26" fmla="*/ 10 w 56"/>
                  <a:gd name="T27" fmla="*/ 44 h 88"/>
                  <a:gd name="T28" fmla="*/ 15 w 56"/>
                  <a:gd name="T29" fmla="*/ 72 h 88"/>
                  <a:gd name="T30" fmla="*/ 28 w 56"/>
                  <a:gd name="T31" fmla="*/ 79 h 88"/>
                  <a:gd name="T32" fmla="*/ 40 w 56"/>
                  <a:gd name="T33" fmla="*/ 72 h 88"/>
                  <a:gd name="T34" fmla="*/ 45 w 56"/>
                  <a:gd name="T35" fmla="*/ 44 h 88"/>
                  <a:gd name="T36" fmla="*/ 40 w 56"/>
                  <a:gd name="T37" fmla="*/ 16 h 88"/>
                  <a:gd name="T38" fmla="*/ 27 w 56"/>
                  <a:gd name="T39" fmla="*/ 9 h 88"/>
                  <a:gd name="T40" fmla="*/ 16 w 56"/>
                  <a:gd name="T41" fmla="*/ 15 h 88"/>
                  <a:gd name="T42" fmla="*/ 10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5" y="13"/>
                      <a:pt x="8" y="8"/>
                      <a:pt x="12" y="5"/>
                    </a:cubicBezTo>
                    <a:cubicBezTo>
                      <a:pt x="16" y="2"/>
                      <a:pt x="21" y="0"/>
                      <a:pt x="28" y="0"/>
                    </a:cubicBezTo>
                    <a:cubicBezTo>
                      <a:pt x="32" y="0"/>
                      <a:pt x="36" y="1"/>
                      <a:pt x="40" y="3"/>
                    </a:cubicBezTo>
                    <a:cubicBezTo>
                      <a:pt x="43" y="5"/>
                      <a:pt x="46" y="7"/>
                      <a:pt x="48" y="11"/>
                    </a:cubicBezTo>
                    <a:cubicBezTo>
                      <a:pt x="51" y="14"/>
                      <a:pt x="52" y="19"/>
                      <a:pt x="54" y="24"/>
                    </a:cubicBezTo>
                    <a:cubicBezTo>
                      <a:pt x="55" y="29"/>
                      <a:pt x="56" y="35"/>
                      <a:pt x="56" y="44"/>
                    </a:cubicBezTo>
                    <a:cubicBezTo>
                      <a:pt x="56" y="54"/>
                      <a:pt x="55" y="62"/>
                      <a:pt x="52" y="68"/>
                    </a:cubicBezTo>
                    <a:cubicBezTo>
                      <a:pt x="50" y="75"/>
                      <a:pt x="47" y="79"/>
                      <a:pt x="43" y="83"/>
                    </a:cubicBezTo>
                    <a:cubicBezTo>
                      <a:pt x="39" y="86"/>
                      <a:pt x="34" y="88"/>
                      <a:pt x="28" y="88"/>
                    </a:cubicBezTo>
                    <a:cubicBezTo>
                      <a:pt x="19" y="88"/>
                      <a:pt x="13" y="85"/>
                      <a:pt x="8" y="79"/>
                    </a:cubicBezTo>
                    <a:cubicBezTo>
                      <a:pt x="2" y="72"/>
                      <a:pt x="0" y="60"/>
                      <a:pt x="0" y="44"/>
                    </a:cubicBezTo>
                    <a:close/>
                    <a:moveTo>
                      <a:pt x="10" y="44"/>
                    </a:moveTo>
                    <a:cubicBezTo>
                      <a:pt x="10" y="58"/>
                      <a:pt x="12" y="67"/>
                      <a:pt x="15" y="72"/>
                    </a:cubicBezTo>
                    <a:cubicBezTo>
                      <a:pt x="19" y="77"/>
                      <a:pt x="23" y="79"/>
                      <a:pt x="28" y="79"/>
                    </a:cubicBezTo>
                    <a:cubicBezTo>
                      <a:pt x="32" y="79"/>
                      <a:pt x="36" y="77"/>
                      <a:pt x="40" y="72"/>
                    </a:cubicBezTo>
                    <a:cubicBezTo>
                      <a:pt x="43" y="67"/>
                      <a:pt x="45" y="58"/>
                      <a:pt x="45" y="44"/>
                    </a:cubicBezTo>
                    <a:cubicBezTo>
                      <a:pt x="45" y="30"/>
                      <a:pt x="43" y="20"/>
                      <a:pt x="40" y="16"/>
                    </a:cubicBezTo>
                    <a:cubicBezTo>
                      <a:pt x="36" y="11"/>
                      <a:pt x="32" y="9"/>
                      <a:pt x="27" y="9"/>
                    </a:cubicBezTo>
                    <a:cubicBezTo>
                      <a:pt x="23" y="9"/>
                      <a:pt x="19" y="11"/>
                      <a:pt x="16" y="15"/>
                    </a:cubicBezTo>
                    <a:cubicBezTo>
                      <a:pt x="12" y="20"/>
                      <a:pt x="10" y="30"/>
                      <a:pt x="1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79"/>
              <p:cNvSpPr>
                <a:spLocks noEditPoints="1"/>
              </p:cNvSpPr>
              <p:nvPr/>
            </p:nvSpPr>
            <p:spPr bwMode="auto">
              <a:xfrm>
                <a:off x="13227051" y="1492251"/>
                <a:ext cx="238125" cy="373063"/>
              </a:xfrm>
              <a:custGeom>
                <a:avLst/>
                <a:gdLst>
                  <a:gd name="T0" fmla="*/ 0 w 56"/>
                  <a:gd name="T1" fmla="*/ 44 h 88"/>
                  <a:gd name="T2" fmla="*/ 3 w 56"/>
                  <a:gd name="T3" fmla="*/ 19 h 88"/>
                  <a:gd name="T4" fmla="*/ 13 w 56"/>
                  <a:gd name="T5" fmla="*/ 5 h 88"/>
                  <a:gd name="T6" fmla="*/ 28 w 56"/>
                  <a:gd name="T7" fmla="*/ 0 h 88"/>
                  <a:gd name="T8" fmla="*/ 41 w 56"/>
                  <a:gd name="T9" fmla="*/ 3 h 88"/>
                  <a:gd name="T10" fmla="*/ 49 w 56"/>
                  <a:gd name="T11" fmla="*/ 11 h 88"/>
                  <a:gd name="T12" fmla="*/ 54 w 56"/>
                  <a:gd name="T13" fmla="*/ 24 h 88"/>
                  <a:gd name="T14" fmla="*/ 56 w 56"/>
                  <a:gd name="T15" fmla="*/ 44 h 88"/>
                  <a:gd name="T16" fmla="*/ 53 w 56"/>
                  <a:gd name="T17" fmla="*/ 68 h 88"/>
                  <a:gd name="T18" fmla="*/ 44 w 56"/>
                  <a:gd name="T19" fmla="*/ 83 h 88"/>
                  <a:gd name="T20" fmla="*/ 28 w 56"/>
                  <a:gd name="T21" fmla="*/ 88 h 88"/>
                  <a:gd name="T22" fmla="*/ 9 w 56"/>
                  <a:gd name="T23" fmla="*/ 79 h 88"/>
                  <a:gd name="T24" fmla="*/ 0 w 56"/>
                  <a:gd name="T25" fmla="*/ 44 h 88"/>
                  <a:gd name="T26" fmla="*/ 11 w 56"/>
                  <a:gd name="T27" fmla="*/ 44 h 88"/>
                  <a:gd name="T28" fmla="*/ 16 w 56"/>
                  <a:gd name="T29" fmla="*/ 72 h 88"/>
                  <a:gd name="T30" fmla="*/ 28 w 56"/>
                  <a:gd name="T31" fmla="*/ 79 h 88"/>
                  <a:gd name="T32" fmla="*/ 41 w 56"/>
                  <a:gd name="T33" fmla="*/ 72 h 88"/>
                  <a:gd name="T34" fmla="*/ 46 w 56"/>
                  <a:gd name="T35" fmla="*/ 44 h 88"/>
                  <a:gd name="T36" fmla="*/ 41 w 56"/>
                  <a:gd name="T37" fmla="*/ 16 h 88"/>
                  <a:gd name="T38" fmla="*/ 28 w 56"/>
                  <a:gd name="T39" fmla="*/ 9 h 88"/>
                  <a:gd name="T40" fmla="*/ 17 w 56"/>
                  <a:gd name="T41" fmla="*/ 15 h 88"/>
                  <a:gd name="T42" fmla="*/ 11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6" y="13"/>
                      <a:pt x="9" y="8"/>
                      <a:pt x="13" y="5"/>
                    </a:cubicBezTo>
                    <a:cubicBezTo>
                      <a:pt x="17" y="2"/>
                      <a:pt x="22" y="0"/>
                      <a:pt x="28" y="0"/>
                    </a:cubicBezTo>
                    <a:cubicBezTo>
                      <a:pt x="33" y="0"/>
                      <a:pt x="37" y="1"/>
                      <a:pt x="41" y="3"/>
                    </a:cubicBezTo>
                    <a:cubicBezTo>
                      <a:pt x="44" y="5"/>
                      <a:pt x="47" y="7"/>
                      <a:pt x="49" y="11"/>
                    </a:cubicBezTo>
                    <a:cubicBezTo>
                      <a:pt x="51" y="14"/>
                      <a:pt x="53" y="19"/>
                      <a:pt x="54" y="24"/>
                    </a:cubicBezTo>
                    <a:cubicBezTo>
                      <a:pt x="56" y="29"/>
                      <a:pt x="56" y="35"/>
                      <a:pt x="56" y="44"/>
                    </a:cubicBezTo>
                    <a:cubicBezTo>
                      <a:pt x="56" y="54"/>
                      <a:pt x="55" y="62"/>
                      <a:pt x="53" y="68"/>
                    </a:cubicBezTo>
                    <a:cubicBezTo>
                      <a:pt x="51" y="75"/>
                      <a:pt x="48" y="79"/>
                      <a:pt x="44" y="83"/>
                    </a:cubicBezTo>
                    <a:cubicBezTo>
                      <a:pt x="40" y="86"/>
                      <a:pt x="35" y="88"/>
                      <a:pt x="28" y="88"/>
                    </a:cubicBezTo>
                    <a:cubicBezTo>
                      <a:pt x="20" y="88"/>
                      <a:pt x="14" y="85"/>
                      <a:pt x="9" y="79"/>
                    </a:cubicBezTo>
                    <a:cubicBezTo>
                      <a:pt x="3" y="72"/>
                      <a:pt x="0" y="60"/>
                      <a:pt x="0" y="44"/>
                    </a:cubicBezTo>
                    <a:close/>
                    <a:moveTo>
                      <a:pt x="11" y="44"/>
                    </a:moveTo>
                    <a:cubicBezTo>
                      <a:pt x="11" y="58"/>
                      <a:pt x="13" y="67"/>
                      <a:pt x="16" y="72"/>
                    </a:cubicBezTo>
                    <a:cubicBezTo>
                      <a:pt x="19" y="77"/>
                      <a:pt x="24" y="79"/>
                      <a:pt x="28" y="79"/>
                    </a:cubicBezTo>
                    <a:cubicBezTo>
                      <a:pt x="33" y="79"/>
                      <a:pt x="37" y="77"/>
                      <a:pt x="41" y="72"/>
                    </a:cubicBezTo>
                    <a:cubicBezTo>
                      <a:pt x="44" y="67"/>
                      <a:pt x="46" y="58"/>
                      <a:pt x="46" y="44"/>
                    </a:cubicBezTo>
                    <a:cubicBezTo>
                      <a:pt x="46" y="30"/>
                      <a:pt x="44" y="20"/>
                      <a:pt x="41" y="16"/>
                    </a:cubicBezTo>
                    <a:cubicBezTo>
                      <a:pt x="37" y="11"/>
                      <a:pt x="33" y="9"/>
                      <a:pt x="28" y="9"/>
                    </a:cubicBezTo>
                    <a:cubicBezTo>
                      <a:pt x="23" y="9"/>
                      <a:pt x="20" y="11"/>
                      <a:pt x="17" y="15"/>
                    </a:cubicBezTo>
                    <a:cubicBezTo>
                      <a:pt x="13" y="20"/>
                      <a:pt x="11" y="30"/>
                      <a:pt x="1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80"/>
              <p:cNvSpPr>
                <a:spLocks noEditPoints="1"/>
              </p:cNvSpPr>
              <p:nvPr/>
            </p:nvSpPr>
            <p:spPr bwMode="auto">
              <a:xfrm>
                <a:off x="13511214" y="1492251"/>
                <a:ext cx="238125" cy="373063"/>
              </a:xfrm>
              <a:custGeom>
                <a:avLst/>
                <a:gdLst>
                  <a:gd name="T0" fmla="*/ 0 w 56"/>
                  <a:gd name="T1" fmla="*/ 44 h 88"/>
                  <a:gd name="T2" fmla="*/ 3 w 56"/>
                  <a:gd name="T3" fmla="*/ 19 h 88"/>
                  <a:gd name="T4" fmla="*/ 13 w 56"/>
                  <a:gd name="T5" fmla="*/ 5 h 88"/>
                  <a:gd name="T6" fmla="*/ 28 w 56"/>
                  <a:gd name="T7" fmla="*/ 0 h 88"/>
                  <a:gd name="T8" fmla="*/ 40 w 56"/>
                  <a:gd name="T9" fmla="*/ 3 h 88"/>
                  <a:gd name="T10" fmla="*/ 49 w 56"/>
                  <a:gd name="T11" fmla="*/ 11 h 88"/>
                  <a:gd name="T12" fmla="*/ 54 w 56"/>
                  <a:gd name="T13" fmla="*/ 24 h 88"/>
                  <a:gd name="T14" fmla="*/ 56 w 56"/>
                  <a:gd name="T15" fmla="*/ 44 h 88"/>
                  <a:gd name="T16" fmla="*/ 53 w 56"/>
                  <a:gd name="T17" fmla="*/ 68 h 88"/>
                  <a:gd name="T18" fmla="*/ 44 w 56"/>
                  <a:gd name="T19" fmla="*/ 83 h 88"/>
                  <a:gd name="T20" fmla="*/ 28 w 56"/>
                  <a:gd name="T21" fmla="*/ 88 h 88"/>
                  <a:gd name="T22" fmla="*/ 9 w 56"/>
                  <a:gd name="T23" fmla="*/ 79 h 88"/>
                  <a:gd name="T24" fmla="*/ 0 w 56"/>
                  <a:gd name="T25" fmla="*/ 44 h 88"/>
                  <a:gd name="T26" fmla="*/ 11 w 56"/>
                  <a:gd name="T27" fmla="*/ 44 h 88"/>
                  <a:gd name="T28" fmla="*/ 16 w 56"/>
                  <a:gd name="T29" fmla="*/ 72 h 88"/>
                  <a:gd name="T30" fmla="*/ 28 w 56"/>
                  <a:gd name="T31" fmla="*/ 79 h 88"/>
                  <a:gd name="T32" fmla="*/ 40 w 56"/>
                  <a:gd name="T33" fmla="*/ 72 h 88"/>
                  <a:gd name="T34" fmla="*/ 45 w 56"/>
                  <a:gd name="T35" fmla="*/ 44 h 88"/>
                  <a:gd name="T36" fmla="*/ 40 w 56"/>
                  <a:gd name="T37" fmla="*/ 16 h 88"/>
                  <a:gd name="T38" fmla="*/ 28 w 56"/>
                  <a:gd name="T39" fmla="*/ 9 h 88"/>
                  <a:gd name="T40" fmla="*/ 16 w 56"/>
                  <a:gd name="T41" fmla="*/ 15 h 88"/>
                  <a:gd name="T42" fmla="*/ 11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5" y="13"/>
                      <a:pt x="8" y="8"/>
                      <a:pt x="13" y="5"/>
                    </a:cubicBezTo>
                    <a:cubicBezTo>
                      <a:pt x="17" y="2"/>
                      <a:pt x="22" y="0"/>
                      <a:pt x="28" y="0"/>
                    </a:cubicBezTo>
                    <a:cubicBezTo>
                      <a:pt x="33" y="0"/>
                      <a:pt x="37" y="1"/>
                      <a:pt x="40" y="3"/>
                    </a:cubicBezTo>
                    <a:cubicBezTo>
                      <a:pt x="44" y="5"/>
                      <a:pt x="47" y="7"/>
                      <a:pt x="49" y="11"/>
                    </a:cubicBezTo>
                    <a:cubicBezTo>
                      <a:pt x="51" y="14"/>
                      <a:pt x="53" y="19"/>
                      <a:pt x="54" y="24"/>
                    </a:cubicBezTo>
                    <a:cubicBezTo>
                      <a:pt x="56" y="29"/>
                      <a:pt x="56" y="35"/>
                      <a:pt x="56" y="44"/>
                    </a:cubicBezTo>
                    <a:cubicBezTo>
                      <a:pt x="56" y="54"/>
                      <a:pt x="55" y="62"/>
                      <a:pt x="53" y="68"/>
                    </a:cubicBezTo>
                    <a:cubicBezTo>
                      <a:pt x="51" y="75"/>
                      <a:pt x="48" y="79"/>
                      <a:pt x="44" y="83"/>
                    </a:cubicBezTo>
                    <a:cubicBezTo>
                      <a:pt x="40" y="86"/>
                      <a:pt x="34" y="88"/>
                      <a:pt x="28" y="88"/>
                    </a:cubicBezTo>
                    <a:cubicBezTo>
                      <a:pt x="20" y="88"/>
                      <a:pt x="13" y="85"/>
                      <a:pt x="9" y="79"/>
                    </a:cubicBezTo>
                    <a:cubicBezTo>
                      <a:pt x="3" y="72"/>
                      <a:pt x="0" y="60"/>
                      <a:pt x="0" y="44"/>
                    </a:cubicBezTo>
                    <a:close/>
                    <a:moveTo>
                      <a:pt x="11" y="44"/>
                    </a:moveTo>
                    <a:cubicBezTo>
                      <a:pt x="11" y="58"/>
                      <a:pt x="13" y="67"/>
                      <a:pt x="16" y="72"/>
                    </a:cubicBezTo>
                    <a:cubicBezTo>
                      <a:pt x="19" y="77"/>
                      <a:pt x="23" y="79"/>
                      <a:pt x="28" y="79"/>
                    </a:cubicBezTo>
                    <a:cubicBezTo>
                      <a:pt x="33" y="79"/>
                      <a:pt x="37" y="77"/>
                      <a:pt x="40" y="72"/>
                    </a:cubicBezTo>
                    <a:cubicBezTo>
                      <a:pt x="44" y="67"/>
                      <a:pt x="45" y="58"/>
                      <a:pt x="45" y="44"/>
                    </a:cubicBezTo>
                    <a:cubicBezTo>
                      <a:pt x="45" y="30"/>
                      <a:pt x="44" y="20"/>
                      <a:pt x="40" y="16"/>
                    </a:cubicBezTo>
                    <a:cubicBezTo>
                      <a:pt x="37" y="11"/>
                      <a:pt x="33" y="9"/>
                      <a:pt x="28" y="9"/>
                    </a:cubicBezTo>
                    <a:cubicBezTo>
                      <a:pt x="23" y="9"/>
                      <a:pt x="19" y="11"/>
                      <a:pt x="16" y="15"/>
                    </a:cubicBezTo>
                    <a:cubicBezTo>
                      <a:pt x="13" y="20"/>
                      <a:pt x="11" y="30"/>
                      <a:pt x="1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81"/>
              <p:cNvSpPr>
                <a:spLocks/>
              </p:cNvSpPr>
              <p:nvPr/>
            </p:nvSpPr>
            <p:spPr bwMode="auto">
              <a:xfrm>
                <a:off x="13828714" y="1492251"/>
                <a:ext cx="136525" cy="365125"/>
              </a:xfrm>
              <a:custGeom>
                <a:avLst/>
                <a:gdLst>
                  <a:gd name="T0" fmla="*/ 32 w 32"/>
                  <a:gd name="T1" fmla="*/ 86 h 86"/>
                  <a:gd name="T2" fmla="*/ 21 w 32"/>
                  <a:gd name="T3" fmla="*/ 86 h 86"/>
                  <a:gd name="T4" fmla="*/ 21 w 32"/>
                  <a:gd name="T5" fmla="*/ 19 h 86"/>
                  <a:gd name="T6" fmla="*/ 11 w 32"/>
                  <a:gd name="T7" fmla="*/ 26 h 86"/>
                  <a:gd name="T8" fmla="*/ 0 w 32"/>
                  <a:gd name="T9" fmla="*/ 32 h 86"/>
                  <a:gd name="T10" fmla="*/ 0 w 32"/>
                  <a:gd name="T11" fmla="*/ 22 h 86"/>
                  <a:gd name="T12" fmla="*/ 16 w 32"/>
                  <a:gd name="T13" fmla="*/ 11 h 86"/>
                  <a:gd name="T14" fmla="*/ 25 w 32"/>
                  <a:gd name="T15" fmla="*/ 0 h 86"/>
                  <a:gd name="T16" fmla="*/ 32 w 32"/>
                  <a:gd name="T17" fmla="*/ 0 h 86"/>
                  <a:gd name="T18" fmla="*/ 32 w 32"/>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6">
                    <a:moveTo>
                      <a:pt x="32" y="86"/>
                    </a:moveTo>
                    <a:cubicBezTo>
                      <a:pt x="21" y="86"/>
                      <a:pt x="21" y="86"/>
                      <a:pt x="21" y="86"/>
                    </a:cubicBezTo>
                    <a:cubicBezTo>
                      <a:pt x="21" y="19"/>
                      <a:pt x="21" y="19"/>
                      <a:pt x="21" y="19"/>
                    </a:cubicBezTo>
                    <a:cubicBezTo>
                      <a:pt x="19" y="21"/>
                      <a:pt x="15" y="24"/>
                      <a:pt x="11" y="26"/>
                    </a:cubicBezTo>
                    <a:cubicBezTo>
                      <a:pt x="7" y="29"/>
                      <a:pt x="3" y="31"/>
                      <a:pt x="0" y="32"/>
                    </a:cubicBezTo>
                    <a:cubicBezTo>
                      <a:pt x="0" y="22"/>
                      <a:pt x="0" y="22"/>
                      <a:pt x="0" y="22"/>
                    </a:cubicBezTo>
                    <a:cubicBezTo>
                      <a:pt x="6" y="19"/>
                      <a:pt x="11" y="15"/>
                      <a:pt x="16" y="11"/>
                    </a:cubicBezTo>
                    <a:cubicBezTo>
                      <a:pt x="20" y="8"/>
                      <a:pt x="23" y="4"/>
                      <a:pt x="25" y="0"/>
                    </a:cubicBezTo>
                    <a:cubicBezTo>
                      <a:pt x="32" y="0"/>
                      <a:pt x="32" y="0"/>
                      <a:pt x="32" y="0"/>
                    </a:cubicBezTo>
                    <a:lnTo>
                      <a:pt x="3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82"/>
              <p:cNvSpPr>
                <a:spLocks noEditPoints="1"/>
              </p:cNvSpPr>
              <p:nvPr/>
            </p:nvSpPr>
            <p:spPr bwMode="auto">
              <a:xfrm>
                <a:off x="14219239" y="1492251"/>
                <a:ext cx="236538" cy="373063"/>
              </a:xfrm>
              <a:custGeom>
                <a:avLst/>
                <a:gdLst>
                  <a:gd name="T0" fmla="*/ 0 w 56"/>
                  <a:gd name="T1" fmla="*/ 44 h 88"/>
                  <a:gd name="T2" fmla="*/ 3 w 56"/>
                  <a:gd name="T3" fmla="*/ 19 h 88"/>
                  <a:gd name="T4" fmla="*/ 13 w 56"/>
                  <a:gd name="T5" fmla="*/ 5 h 88"/>
                  <a:gd name="T6" fmla="*/ 28 w 56"/>
                  <a:gd name="T7" fmla="*/ 0 h 88"/>
                  <a:gd name="T8" fmla="*/ 40 w 56"/>
                  <a:gd name="T9" fmla="*/ 3 h 88"/>
                  <a:gd name="T10" fmla="*/ 49 w 56"/>
                  <a:gd name="T11" fmla="*/ 11 h 88"/>
                  <a:gd name="T12" fmla="*/ 54 w 56"/>
                  <a:gd name="T13" fmla="*/ 24 h 88"/>
                  <a:gd name="T14" fmla="*/ 56 w 56"/>
                  <a:gd name="T15" fmla="*/ 44 h 88"/>
                  <a:gd name="T16" fmla="*/ 53 w 56"/>
                  <a:gd name="T17" fmla="*/ 68 h 88"/>
                  <a:gd name="T18" fmla="*/ 44 w 56"/>
                  <a:gd name="T19" fmla="*/ 83 h 88"/>
                  <a:gd name="T20" fmla="*/ 28 w 56"/>
                  <a:gd name="T21" fmla="*/ 88 h 88"/>
                  <a:gd name="T22" fmla="*/ 9 w 56"/>
                  <a:gd name="T23" fmla="*/ 79 h 88"/>
                  <a:gd name="T24" fmla="*/ 0 w 56"/>
                  <a:gd name="T25" fmla="*/ 44 h 88"/>
                  <a:gd name="T26" fmla="*/ 11 w 56"/>
                  <a:gd name="T27" fmla="*/ 44 h 88"/>
                  <a:gd name="T28" fmla="*/ 16 w 56"/>
                  <a:gd name="T29" fmla="*/ 72 h 88"/>
                  <a:gd name="T30" fmla="*/ 28 w 56"/>
                  <a:gd name="T31" fmla="*/ 79 h 88"/>
                  <a:gd name="T32" fmla="*/ 40 w 56"/>
                  <a:gd name="T33" fmla="*/ 72 h 88"/>
                  <a:gd name="T34" fmla="*/ 45 w 56"/>
                  <a:gd name="T35" fmla="*/ 44 h 88"/>
                  <a:gd name="T36" fmla="*/ 40 w 56"/>
                  <a:gd name="T37" fmla="*/ 16 h 88"/>
                  <a:gd name="T38" fmla="*/ 28 w 56"/>
                  <a:gd name="T39" fmla="*/ 9 h 88"/>
                  <a:gd name="T40" fmla="*/ 16 w 56"/>
                  <a:gd name="T41" fmla="*/ 15 h 88"/>
                  <a:gd name="T42" fmla="*/ 11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5" y="13"/>
                      <a:pt x="8" y="8"/>
                      <a:pt x="13" y="5"/>
                    </a:cubicBezTo>
                    <a:cubicBezTo>
                      <a:pt x="17" y="2"/>
                      <a:pt x="22" y="0"/>
                      <a:pt x="28" y="0"/>
                    </a:cubicBezTo>
                    <a:cubicBezTo>
                      <a:pt x="33" y="0"/>
                      <a:pt x="37" y="1"/>
                      <a:pt x="40" y="3"/>
                    </a:cubicBezTo>
                    <a:cubicBezTo>
                      <a:pt x="44" y="5"/>
                      <a:pt x="47" y="7"/>
                      <a:pt x="49" y="11"/>
                    </a:cubicBezTo>
                    <a:cubicBezTo>
                      <a:pt x="51" y="14"/>
                      <a:pt x="53" y="19"/>
                      <a:pt x="54" y="24"/>
                    </a:cubicBezTo>
                    <a:cubicBezTo>
                      <a:pt x="56" y="29"/>
                      <a:pt x="56" y="35"/>
                      <a:pt x="56" y="44"/>
                    </a:cubicBezTo>
                    <a:cubicBezTo>
                      <a:pt x="56" y="54"/>
                      <a:pt x="55" y="62"/>
                      <a:pt x="53" y="68"/>
                    </a:cubicBezTo>
                    <a:cubicBezTo>
                      <a:pt x="51" y="75"/>
                      <a:pt x="48" y="79"/>
                      <a:pt x="44" y="83"/>
                    </a:cubicBezTo>
                    <a:cubicBezTo>
                      <a:pt x="40" y="86"/>
                      <a:pt x="34" y="88"/>
                      <a:pt x="28" y="88"/>
                    </a:cubicBezTo>
                    <a:cubicBezTo>
                      <a:pt x="20" y="88"/>
                      <a:pt x="13" y="85"/>
                      <a:pt x="9" y="79"/>
                    </a:cubicBezTo>
                    <a:cubicBezTo>
                      <a:pt x="3" y="72"/>
                      <a:pt x="0" y="60"/>
                      <a:pt x="0" y="44"/>
                    </a:cubicBezTo>
                    <a:close/>
                    <a:moveTo>
                      <a:pt x="11" y="44"/>
                    </a:moveTo>
                    <a:cubicBezTo>
                      <a:pt x="11" y="58"/>
                      <a:pt x="13" y="67"/>
                      <a:pt x="16" y="72"/>
                    </a:cubicBezTo>
                    <a:cubicBezTo>
                      <a:pt x="19" y="77"/>
                      <a:pt x="23" y="79"/>
                      <a:pt x="28" y="79"/>
                    </a:cubicBezTo>
                    <a:cubicBezTo>
                      <a:pt x="33" y="79"/>
                      <a:pt x="37" y="77"/>
                      <a:pt x="40" y="72"/>
                    </a:cubicBezTo>
                    <a:cubicBezTo>
                      <a:pt x="44" y="67"/>
                      <a:pt x="45" y="58"/>
                      <a:pt x="45" y="44"/>
                    </a:cubicBezTo>
                    <a:cubicBezTo>
                      <a:pt x="45" y="30"/>
                      <a:pt x="44" y="20"/>
                      <a:pt x="40" y="16"/>
                    </a:cubicBezTo>
                    <a:cubicBezTo>
                      <a:pt x="37" y="11"/>
                      <a:pt x="33" y="9"/>
                      <a:pt x="28" y="9"/>
                    </a:cubicBezTo>
                    <a:cubicBezTo>
                      <a:pt x="23" y="9"/>
                      <a:pt x="19" y="11"/>
                      <a:pt x="16" y="15"/>
                    </a:cubicBezTo>
                    <a:cubicBezTo>
                      <a:pt x="13" y="20"/>
                      <a:pt x="11" y="30"/>
                      <a:pt x="1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83"/>
              <p:cNvSpPr>
                <a:spLocks/>
              </p:cNvSpPr>
              <p:nvPr/>
            </p:nvSpPr>
            <p:spPr bwMode="auto">
              <a:xfrm>
                <a:off x="14536739" y="1492251"/>
                <a:ext cx="136525" cy="365125"/>
              </a:xfrm>
              <a:custGeom>
                <a:avLst/>
                <a:gdLst>
                  <a:gd name="T0" fmla="*/ 32 w 32"/>
                  <a:gd name="T1" fmla="*/ 86 h 86"/>
                  <a:gd name="T2" fmla="*/ 21 w 32"/>
                  <a:gd name="T3" fmla="*/ 86 h 86"/>
                  <a:gd name="T4" fmla="*/ 21 w 32"/>
                  <a:gd name="T5" fmla="*/ 19 h 86"/>
                  <a:gd name="T6" fmla="*/ 11 w 32"/>
                  <a:gd name="T7" fmla="*/ 26 h 86"/>
                  <a:gd name="T8" fmla="*/ 0 w 32"/>
                  <a:gd name="T9" fmla="*/ 32 h 86"/>
                  <a:gd name="T10" fmla="*/ 0 w 32"/>
                  <a:gd name="T11" fmla="*/ 22 h 86"/>
                  <a:gd name="T12" fmla="*/ 15 w 32"/>
                  <a:gd name="T13" fmla="*/ 11 h 86"/>
                  <a:gd name="T14" fmla="*/ 25 w 32"/>
                  <a:gd name="T15" fmla="*/ 0 h 86"/>
                  <a:gd name="T16" fmla="*/ 32 w 32"/>
                  <a:gd name="T17" fmla="*/ 0 h 86"/>
                  <a:gd name="T18" fmla="*/ 32 w 32"/>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6">
                    <a:moveTo>
                      <a:pt x="32" y="86"/>
                    </a:moveTo>
                    <a:cubicBezTo>
                      <a:pt x="21" y="86"/>
                      <a:pt x="21" y="86"/>
                      <a:pt x="21" y="86"/>
                    </a:cubicBezTo>
                    <a:cubicBezTo>
                      <a:pt x="21" y="19"/>
                      <a:pt x="21" y="19"/>
                      <a:pt x="21" y="19"/>
                    </a:cubicBezTo>
                    <a:cubicBezTo>
                      <a:pt x="19" y="21"/>
                      <a:pt x="15" y="24"/>
                      <a:pt x="11" y="26"/>
                    </a:cubicBezTo>
                    <a:cubicBezTo>
                      <a:pt x="7" y="29"/>
                      <a:pt x="3" y="31"/>
                      <a:pt x="0" y="32"/>
                    </a:cubicBezTo>
                    <a:cubicBezTo>
                      <a:pt x="0" y="22"/>
                      <a:pt x="0" y="22"/>
                      <a:pt x="0" y="22"/>
                    </a:cubicBezTo>
                    <a:cubicBezTo>
                      <a:pt x="6" y="19"/>
                      <a:pt x="11" y="15"/>
                      <a:pt x="15" y="11"/>
                    </a:cubicBezTo>
                    <a:cubicBezTo>
                      <a:pt x="20" y="8"/>
                      <a:pt x="23" y="4"/>
                      <a:pt x="25" y="0"/>
                    </a:cubicBezTo>
                    <a:cubicBezTo>
                      <a:pt x="32" y="0"/>
                      <a:pt x="32" y="0"/>
                      <a:pt x="32" y="0"/>
                    </a:cubicBezTo>
                    <a:lnTo>
                      <a:pt x="3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84"/>
              <p:cNvSpPr>
                <a:spLocks noEditPoints="1"/>
              </p:cNvSpPr>
              <p:nvPr/>
            </p:nvSpPr>
            <p:spPr bwMode="auto">
              <a:xfrm>
                <a:off x="14787564" y="1492251"/>
                <a:ext cx="236538" cy="373063"/>
              </a:xfrm>
              <a:custGeom>
                <a:avLst/>
                <a:gdLst>
                  <a:gd name="T0" fmla="*/ 0 w 56"/>
                  <a:gd name="T1" fmla="*/ 44 h 88"/>
                  <a:gd name="T2" fmla="*/ 3 w 56"/>
                  <a:gd name="T3" fmla="*/ 19 h 88"/>
                  <a:gd name="T4" fmla="*/ 12 w 56"/>
                  <a:gd name="T5" fmla="*/ 5 h 88"/>
                  <a:gd name="T6" fmla="*/ 28 w 56"/>
                  <a:gd name="T7" fmla="*/ 0 h 88"/>
                  <a:gd name="T8" fmla="*/ 40 w 56"/>
                  <a:gd name="T9" fmla="*/ 3 h 88"/>
                  <a:gd name="T10" fmla="*/ 49 w 56"/>
                  <a:gd name="T11" fmla="*/ 11 h 88"/>
                  <a:gd name="T12" fmla="*/ 54 w 56"/>
                  <a:gd name="T13" fmla="*/ 24 h 88"/>
                  <a:gd name="T14" fmla="*/ 56 w 56"/>
                  <a:gd name="T15" fmla="*/ 44 h 88"/>
                  <a:gd name="T16" fmla="*/ 53 w 56"/>
                  <a:gd name="T17" fmla="*/ 68 h 88"/>
                  <a:gd name="T18" fmla="*/ 43 w 56"/>
                  <a:gd name="T19" fmla="*/ 83 h 88"/>
                  <a:gd name="T20" fmla="*/ 28 w 56"/>
                  <a:gd name="T21" fmla="*/ 88 h 88"/>
                  <a:gd name="T22" fmla="*/ 8 w 56"/>
                  <a:gd name="T23" fmla="*/ 79 h 88"/>
                  <a:gd name="T24" fmla="*/ 0 w 56"/>
                  <a:gd name="T25" fmla="*/ 44 h 88"/>
                  <a:gd name="T26" fmla="*/ 11 w 56"/>
                  <a:gd name="T27" fmla="*/ 44 h 88"/>
                  <a:gd name="T28" fmla="*/ 16 w 56"/>
                  <a:gd name="T29" fmla="*/ 72 h 88"/>
                  <a:gd name="T30" fmla="*/ 28 w 56"/>
                  <a:gd name="T31" fmla="*/ 79 h 88"/>
                  <a:gd name="T32" fmla="*/ 40 w 56"/>
                  <a:gd name="T33" fmla="*/ 72 h 88"/>
                  <a:gd name="T34" fmla="*/ 45 w 56"/>
                  <a:gd name="T35" fmla="*/ 44 h 88"/>
                  <a:gd name="T36" fmla="*/ 40 w 56"/>
                  <a:gd name="T37" fmla="*/ 16 h 88"/>
                  <a:gd name="T38" fmla="*/ 28 w 56"/>
                  <a:gd name="T39" fmla="*/ 9 h 88"/>
                  <a:gd name="T40" fmla="*/ 16 w 56"/>
                  <a:gd name="T41" fmla="*/ 15 h 88"/>
                  <a:gd name="T42" fmla="*/ 11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5" y="13"/>
                      <a:pt x="8" y="8"/>
                      <a:pt x="12" y="5"/>
                    </a:cubicBezTo>
                    <a:cubicBezTo>
                      <a:pt x="16" y="2"/>
                      <a:pt x="22" y="0"/>
                      <a:pt x="28" y="0"/>
                    </a:cubicBezTo>
                    <a:cubicBezTo>
                      <a:pt x="32" y="0"/>
                      <a:pt x="36" y="1"/>
                      <a:pt x="40" y="3"/>
                    </a:cubicBezTo>
                    <a:cubicBezTo>
                      <a:pt x="43" y="5"/>
                      <a:pt x="46" y="7"/>
                      <a:pt x="49" y="11"/>
                    </a:cubicBezTo>
                    <a:cubicBezTo>
                      <a:pt x="51" y="14"/>
                      <a:pt x="53" y="19"/>
                      <a:pt x="54" y="24"/>
                    </a:cubicBezTo>
                    <a:cubicBezTo>
                      <a:pt x="55" y="29"/>
                      <a:pt x="56" y="35"/>
                      <a:pt x="56" y="44"/>
                    </a:cubicBezTo>
                    <a:cubicBezTo>
                      <a:pt x="56" y="54"/>
                      <a:pt x="55" y="62"/>
                      <a:pt x="53" y="68"/>
                    </a:cubicBezTo>
                    <a:cubicBezTo>
                      <a:pt x="51" y="75"/>
                      <a:pt x="48" y="79"/>
                      <a:pt x="43" y="83"/>
                    </a:cubicBezTo>
                    <a:cubicBezTo>
                      <a:pt x="39" y="86"/>
                      <a:pt x="34" y="88"/>
                      <a:pt x="28" y="88"/>
                    </a:cubicBezTo>
                    <a:cubicBezTo>
                      <a:pt x="19" y="88"/>
                      <a:pt x="13" y="85"/>
                      <a:pt x="8" y="79"/>
                    </a:cubicBezTo>
                    <a:cubicBezTo>
                      <a:pt x="3" y="72"/>
                      <a:pt x="0" y="60"/>
                      <a:pt x="0" y="44"/>
                    </a:cubicBezTo>
                    <a:close/>
                    <a:moveTo>
                      <a:pt x="11" y="44"/>
                    </a:moveTo>
                    <a:cubicBezTo>
                      <a:pt x="11" y="58"/>
                      <a:pt x="12" y="67"/>
                      <a:pt x="16" y="72"/>
                    </a:cubicBezTo>
                    <a:cubicBezTo>
                      <a:pt x="19" y="77"/>
                      <a:pt x="23" y="79"/>
                      <a:pt x="28" y="79"/>
                    </a:cubicBezTo>
                    <a:cubicBezTo>
                      <a:pt x="33" y="79"/>
                      <a:pt x="37" y="77"/>
                      <a:pt x="40" y="72"/>
                    </a:cubicBezTo>
                    <a:cubicBezTo>
                      <a:pt x="43" y="67"/>
                      <a:pt x="45" y="58"/>
                      <a:pt x="45" y="44"/>
                    </a:cubicBezTo>
                    <a:cubicBezTo>
                      <a:pt x="45" y="30"/>
                      <a:pt x="43" y="20"/>
                      <a:pt x="40" y="16"/>
                    </a:cubicBezTo>
                    <a:cubicBezTo>
                      <a:pt x="37" y="11"/>
                      <a:pt x="33" y="9"/>
                      <a:pt x="28" y="9"/>
                    </a:cubicBezTo>
                    <a:cubicBezTo>
                      <a:pt x="23" y="9"/>
                      <a:pt x="19" y="11"/>
                      <a:pt x="16" y="15"/>
                    </a:cubicBezTo>
                    <a:cubicBezTo>
                      <a:pt x="12" y="20"/>
                      <a:pt x="11" y="30"/>
                      <a:pt x="1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85"/>
              <p:cNvSpPr>
                <a:spLocks/>
              </p:cNvSpPr>
              <p:nvPr/>
            </p:nvSpPr>
            <p:spPr bwMode="auto">
              <a:xfrm>
                <a:off x="15105064" y="1492251"/>
                <a:ext cx="131763" cy="365125"/>
              </a:xfrm>
              <a:custGeom>
                <a:avLst/>
                <a:gdLst>
                  <a:gd name="T0" fmla="*/ 31 w 31"/>
                  <a:gd name="T1" fmla="*/ 86 h 86"/>
                  <a:gd name="T2" fmla="*/ 21 w 31"/>
                  <a:gd name="T3" fmla="*/ 86 h 86"/>
                  <a:gd name="T4" fmla="*/ 21 w 31"/>
                  <a:gd name="T5" fmla="*/ 19 h 86"/>
                  <a:gd name="T6" fmla="*/ 11 w 31"/>
                  <a:gd name="T7" fmla="*/ 26 h 86"/>
                  <a:gd name="T8" fmla="*/ 0 w 31"/>
                  <a:gd name="T9" fmla="*/ 32 h 86"/>
                  <a:gd name="T10" fmla="*/ 0 w 31"/>
                  <a:gd name="T11" fmla="*/ 22 h 86"/>
                  <a:gd name="T12" fmla="*/ 15 w 31"/>
                  <a:gd name="T13" fmla="*/ 11 h 86"/>
                  <a:gd name="T14" fmla="*/ 24 w 31"/>
                  <a:gd name="T15" fmla="*/ 0 h 86"/>
                  <a:gd name="T16" fmla="*/ 31 w 31"/>
                  <a:gd name="T17" fmla="*/ 0 h 86"/>
                  <a:gd name="T18" fmla="*/ 31 w 3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86">
                    <a:moveTo>
                      <a:pt x="31" y="86"/>
                    </a:moveTo>
                    <a:cubicBezTo>
                      <a:pt x="21" y="86"/>
                      <a:pt x="21" y="86"/>
                      <a:pt x="21" y="86"/>
                    </a:cubicBezTo>
                    <a:cubicBezTo>
                      <a:pt x="21" y="19"/>
                      <a:pt x="21" y="19"/>
                      <a:pt x="21" y="19"/>
                    </a:cubicBezTo>
                    <a:cubicBezTo>
                      <a:pt x="18" y="21"/>
                      <a:pt x="15" y="24"/>
                      <a:pt x="11" y="26"/>
                    </a:cubicBezTo>
                    <a:cubicBezTo>
                      <a:pt x="7" y="29"/>
                      <a:pt x="3" y="31"/>
                      <a:pt x="0" y="32"/>
                    </a:cubicBezTo>
                    <a:cubicBezTo>
                      <a:pt x="0" y="22"/>
                      <a:pt x="0" y="22"/>
                      <a:pt x="0" y="22"/>
                    </a:cubicBezTo>
                    <a:cubicBezTo>
                      <a:pt x="6" y="19"/>
                      <a:pt x="11" y="15"/>
                      <a:pt x="15" y="11"/>
                    </a:cubicBezTo>
                    <a:cubicBezTo>
                      <a:pt x="20" y="8"/>
                      <a:pt x="23" y="4"/>
                      <a:pt x="24" y="0"/>
                    </a:cubicBezTo>
                    <a:cubicBezTo>
                      <a:pt x="31" y="0"/>
                      <a:pt x="31" y="0"/>
                      <a:pt x="31" y="0"/>
                    </a:cubicBezTo>
                    <a:lnTo>
                      <a:pt x="3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86"/>
              <p:cNvSpPr>
                <a:spLocks noEditPoints="1"/>
              </p:cNvSpPr>
              <p:nvPr/>
            </p:nvSpPr>
            <p:spPr bwMode="auto">
              <a:xfrm>
                <a:off x="15351126" y="1492251"/>
                <a:ext cx="236538" cy="373063"/>
              </a:xfrm>
              <a:custGeom>
                <a:avLst/>
                <a:gdLst>
                  <a:gd name="T0" fmla="*/ 0 w 56"/>
                  <a:gd name="T1" fmla="*/ 44 h 88"/>
                  <a:gd name="T2" fmla="*/ 3 w 56"/>
                  <a:gd name="T3" fmla="*/ 19 h 88"/>
                  <a:gd name="T4" fmla="*/ 13 w 56"/>
                  <a:gd name="T5" fmla="*/ 5 h 88"/>
                  <a:gd name="T6" fmla="*/ 28 w 56"/>
                  <a:gd name="T7" fmla="*/ 0 h 88"/>
                  <a:gd name="T8" fmla="*/ 41 w 56"/>
                  <a:gd name="T9" fmla="*/ 3 h 88"/>
                  <a:gd name="T10" fmla="*/ 49 w 56"/>
                  <a:gd name="T11" fmla="*/ 11 h 88"/>
                  <a:gd name="T12" fmla="*/ 54 w 56"/>
                  <a:gd name="T13" fmla="*/ 24 h 88"/>
                  <a:gd name="T14" fmla="*/ 56 w 56"/>
                  <a:gd name="T15" fmla="*/ 44 h 88"/>
                  <a:gd name="T16" fmla="*/ 53 w 56"/>
                  <a:gd name="T17" fmla="*/ 68 h 88"/>
                  <a:gd name="T18" fmla="*/ 44 w 56"/>
                  <a:gd name="T19" fmla="*/ 83 h 88"/>
                  <a:gd name="T20" fmla="*/ 28 w 56"/>
                  <a:gd name="T21" fmla="*/ 88 h 88"/>
                  <a:gd name="T22" fmla="*/ 9 w 56"/>
                  <a:gd name="T23" fmla="*/ 79 h 88"/>
                  <a:gd name="T24" fmla="*/ 0 w 56"/>
                  <a:gd name="T25" fmla="*/ 44 h 88"/>
                  <a:gd name="T26" fmla="*/ 11 w 56"/>
                  <a:gd name="T27" fmla="*/ 44 h 88"/>
                  <a:gd name="T28" fmla="*/ 16 w 56"/>
                  <a:gd name="T29" fmla="*/ 72 h 88"/>
                  <a:gd name="T30" fmla="*/ 28 w 56"/>
                  <a:gd name="T31" fmla="*/ 79 h 88"/>
                  <a:gd name="T32" fmla="*/ 41 w 56"/>
                  <a:gd name="T33" fmla="*/ 72 h 88"/>
                  <a:gd name="T34" fmla="*/ 46 w 56"/>
                  <a:gd name="T35" fmla="*/ 44 h 88"/>
                  <a:gd name="T36" fmla="*/ 41 w 56"/>
                  <a:gd name="T37" fmla="*/ 16 h 88"/>
                  <a:gd name="T38" fmla="*/ 28 w 56"/>
                  <a:gd name="T39" fmla="*/ 9 h 88"/>
                  <a:gd name="T40" fmla="*/ 17 w 56"/>
                  <a:gd name="T41" fmla="*/ 15 h 88"/>
                  <a:gd name="T42" fmla="*/ 11 w 56"/>
                  <a:gd name="T4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88">
                    <a:moveTo>
                      <a:pt x="0" y="44"/>
                    </a:moveTo>
                    <a:cubicBezTo>
                      <a:pt x="0" y="34"/>
                      <a:pt x="1" y="26"/>
                      <a:pt x="3" y="19"/>
                    </a:cubicBezTo>
                    <a:cubicBezTo>
                      <a:pt x="6" y="13"/>
                      <a:pt x="9" y="8"/>
                      <a:pt x="13" y="5"/>
                    </a:cubicBezTo>
                    <a:cubicBezTo>
                      <a:pt x="17" y="2"/>
                      <a:pt x="22" y="0"/>
                      <a:pt x="28" y="0"/>
                    </a:cubicBezTo>
                    <a:cubicBezTo>
                      <a:pt x="33" y="0"/>
                      <a:pt x="37" y="1"/>
                      <a:pt x="41" y="3"/>
                    </a:cubicBezTo>
                    <a:cubicBezTo>
                      <a:pt x="44" y="5"/>
                      <a:pt x="47" y="7"/>
                      <a:pt x="49" y="11"/>
                    </a:cubicBezTo>
                    <a:cubicBezTo>
                      <a:pt x="51" y="14"/>
                      <a:pt x="53" y="19"/>
                      <a:pt x="54" y="24"/>
                    </a:cubicBezTo>
                    <a:cubicBezTo>
                      <a:pt x="56" y="29"/>
                      <a:pt x="56" y="35"/>
                      <a:pt x="56" y="44"/>
                    </a:cubicBezTo>
                    <a:cubicBezTo>
                      <a:pt x="56" y="54"/>
                      <a:pt x="55" y="62"/>
                      <a:pt x="53" y="68"/>
                    </a:cubicBezTo>
                    <a:cubicBezTo>
                      <a:pt x="51" y="75"/>
                      <a:pt x="48" y="79"/>
                      <a:pt x="44" y="83"/>
                    </a:cubicBezTo>
                    <a:cubicBezTo>
                      <a:pt x="40" y="86"/>
                      <a:pt x="35" y="88"/>
                      <a:pt x="28" y="88"/>
                    </a:cubicBezTo>
                    <a:cubicBezTo>
                      <a:pt x="20" y="88"/>
                      <a:pt x="14" y="85"/>
                      <a:pt x="9" y="79"/>
                    </a:cubicBezTo>
                    <a:cubicBezTo>
                      <a:pt x="3" y="72"/>
                      <a:pt x="0" y="60"/>
                      <a:pt x="0" y="44"/>
                    </a:cubicBezTo>
                    <a:close/>
                    <a:moveTo>
                      <a:pt x="11" y="44"/>
                    </a:moveTo>
                    <a:cubicBezTo>
                      <a:pt x="11" y="58"/>
                      <a:pt x="13" y="67"/>
                      <a:pt x="16" y="72"/>
                    </a:cubicBezTo>
                    <a:cubicBezTo>
                      <a:pt x="19" y="77"/>
                      <a:pt x="24" y="79"/>
                      <a:pt x="28" y="79"/>
                    </a:cubicBezTo>
                    <a:cubicBezTo>
                      <a:pt x="33" y="79"/>
                      <a:pt x="37" y="77"/>
                      <a:pt x="41" y="72"/>
                    </a:cubicBezTo>
                    <a:cubicBezTo>
                      <a:pt x="44" y="67"/>
                      <a:pt x="46" y="58"/>
                      <a:pt x="46" y="44"/>
                    </a:cubicBezTo>
                    <a:cubicBezTo>
                      <a:pt x="46" y="30"/>
                      <a:pt x="44" y="20"/>
                      <a:pt x="41" y="16"/>
                    </a:cubicBezTo>
                    <a:cubicBezTo>
                      <a:pt x="37" y="11"/>
                      <a:pt x="33" y="9"/>
                      <a:pt x="28" y="9"/>
                    </a:cubicBezTo>
                    <a:cubicBezTo>
                      <a:pt x="23" y="9"/>
                      <a:pt x="20" y="11"/>
                      <a:pt x="17" y="15"/>
                    </a:cubicBezTo>
                    <a:cubicBezTo>
                      <a:pt x="13" y="20"/>
                      <a:pt x="11" y="30"/>
                      <a:pt x="1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87"/>
              <p:cNvSpPr>
                <a:spLocks noEditPoints="1"/>
              </p:cNvSpPr>
              <p:nvPr/>
            </p:nvSpPr>
            <p:spPr bwMode="auto">
              <a:xfrm>
                <a:off x="14176376" y="2144714"/>
                <a:ext cx="165100" cy="254000"/>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0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5"/>
                      <a:pt x="9" y="3"/>
                    </a:cubicBezTo>
                    <a:cubicBezTo>
                      <a:pt x="12" y="1"/>
                      <a:pt x="15" y="0"/>
                      <a:pt x="19" y="0"/>
                    </a:cubicBezTo>
                    <a:cubicBezTo>
                      <a:pt x="23" y="0"/>
                      <a:pt x="25" y="0"/>
                      <a:pt x="28" y="2"/>
                    </a:cubicBezTo>
                    <a:cubicBezTo>
                      <a:pt x="30" y="3"/>
                      <a:pt x="32" y="5"/>
                      <a:pt x="34" y="7"/>
                    </a:cubicBezTo>
                    <a:cubicBezTo>
                      <a:pt x="35" y="9"/>
                      <a:pt x="37" y="12"/>
                      <a:pt x="37" y="16"/>
                    </a:cubicBezTo>
                    <a:cubicBezTo>
                      <a:pt x="38" y="19"/>
                      <a:pt x="39" y="24"/>
                      <a:pt x="39" y="30"/>
                    </a:cubicBezTo>
                    <a:cubicBezTo>
                      <a:pt x="39" y="37"/>
                      <a:pt x="38" y="42"/>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2"/>
                      <a:pt x="16" y="54"/>
                      <a:pt x="19" y="54"/>
                    </a:cubicBezTo>
                    <a:cubicBezTo>
                      <a:pt x="23" y="54"/>
                      <a:pt x="26" y="52"/>
                      <a:pt x="28" y="49"/>
                    </a:cubicBezTo>
                    <a:cubicBezTo>
                      <a:pt x="30" y="46"/>
                      <a:pt x="31" y="40"/>
                      <a:pt x="31" y="30"/>
                    </a:cubicBezTo>
                    <a:cubicBezTo>
                      <a:pt x="31" y="20"/>
                      <a:pt x="30" y="14"/>
                      <a:pt x="28" y="10"/>
                    </a:cubicBezTo>
                    <a:cubicBezTo>
                      <a:pt x="26" y="7"/>
                      <a:pt x="23" y="6"/>
                      <a:pt x="19" y="6"/>
                    </a:cubicBezTo>
                    <a:cubicBezTo>
                      <a:pt x="16" y="6"/>
                      <a:pt x="13" y="7"/>
                      <a:pt x="11" y="10"/>
                    </a:cubicBezTo>
                    <a:cubicBezTo>
                      <a:pt x="9" y="13"/>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88"/>
              <p:cNvSpPr>
                <a:spLocks/>
              </p:cNvSpPr>
              <p:nvPr/>
            </p:nvSpPr>
            <p:spPr bwMode="auto">
              <a:xfrm>
                <a:off x="14397039" y="2144714"/>
                <a:ext cx="88900" cy="250825"/>
              </a:xfrm>
              <a:custGeom>
                <a:avLst/>
                <a:gdLst>
                  <a:gd name="T0" fmla="*/ 21 w 21"/>
                  <a:gd name="T1" fmla="*/ 59 h 59"/>
                  <a:gd name="T2" fmla="*/ 14 w 21"/>
                  <a:gd name="T3" fmla="*/ 59 h 59"/>
                  <a:gd name="T4" fmla="*/ 14 w 21"/>
                  <a:gd name="T5" fmla="*/ 13 h 59"/>
                  <a:gd name="T6" fmla="*/ 7 w 21"/>
                  <a:gd name="T7" fmla="*/ 18 h 59"/>
                  <a:gd name="T8" fmla="*/ 0 w 21"/>
                  <a:gd name="T9" fmla="*/ 21 h 59"/>
                  <a:gd name="T10" fmla="*/ 0 w 21"/>
                  <a:gd name="T11" fmla="*/ 14 h 59"/>
                  <a:gd name="T12" fmla="*/ 10 w 21"/>
                  <a:gd name="T13" fmla="*/ 8 h 59"/>
                  <a:gd name="T14" fmla="*/ 17 w 21"/>
                  <a:gd name="T15" fmla="*/ 0 h 59"/>
                  <a:gd name="T16" fmla="*/ 21 w 21"/>
                  <a:gd name="T17" fmla="*/ 0 h 59"/>
                  <a:gd name="T18" fmla="*/ 21 w 21"/>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9">
                    <a:moveTo>
                      <a:pt x="21" y="59"/>
                    </a:moveTo>
                    <a:cubicBezTo>
                      <a:pt x="14" y="59"/>
                      <a:pt x="14" y="59"/>
                      <a:pt x="14" y="59"/>
                    </a:cubicBezTo>
                    <a:cubicBezTo>
                      <a:pt x="14" y="13"/>
                      <a:pt x="14" y="13"/>
                      <a:pt x="14" y="13"/>
                    </a:cubicBezTo>
                    <a:cubicBezTo>
                      <a:pt x="12" y="14"/>
                      <a:pt x="10" y="16"/>
                      <a:pt x="7" y="18"/>
                    </a:cubicBezTo>
                    <a:cubicBezTo>
                      <a:pt x="5" y="19"/>
                      <a:pt x="2" y="21"/>
                      <a:pt x="0" y="21"/>
                    </a:cubicBezTo>
                    <a:cubicBezTo>
                      <a:pt x="0" y="14"/>
                      <a:pt x="0" y="14"/>
                      <a:pt x="0" y="14"/>
                    </a:cubicBezTo>
                    <a:cubicBezTo>
                      <a:pt x="4" y="13"/>
                      <a:pt x="7" y="10"/>
                      <a:pt x="10" y="8"/>
                    </a:cubicBezTo>
                    <a:cubicBezTo>
                      <a:pt x="13" y="5"/>
                      <a:pt x="16" y="2"/>
                      <a:pt x="17" y="0"/>
                    </a:cubicBezTo>
                    <a:cubicBezTo>
                      <a:pt x="21" y="0"/>
                      <a:pt x="21" y="0"/>
                      <a:pt x="21" y="0"/>
                    </a:cubicBez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89"/>
              <p:cNvSpPr>
                <a:spLocks noEditPoints="1"/>
              </p:cNvSpPr>
              <p:nvPr/>
            </p:nvSpPr>
            <p:spPr bwMode="auto">
              <a:xfrm>
                <a:off x="14566901" y="2144714"/>
                <a:ext cx="165100" cy="254000"/>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0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5"/>
                      <a:pt x="9" y="3"/>
                    </a:cubicBezTo>
                    <a:cubicBezTo>
                      <a:pt x="12" y="1"/>
                      <a:pt x="15" y="0"/>
                      <a:pt x="19" y="0"/>
                    </a:cubicBezTo>
                    <a:cubicBezTo>
                      <a:pt x="23" y="0"/>
                      <a:pt x="25" y="0"/>
                      <a:pt x="28" y="2"/>
                    </a:cubicBezTo>
                    <a:cubicBezTo>
                      <a:pt x="30" y="3"/>
                      <a:pt x="32" y="5"/>
                      <a:pt x="34" y="7"/>
                    </a:cubicBezTo>
                    <a:cubicBezTo>
                      <a:pt x="35" y="9"/>
                      <a:pt x="36" y="12"/>
                      <a:pt x="37" y="16"/>
                    </a:cubicBezTo>
                    <a:cubicBezTo>
                      <a:pt x="38" y="19"/>
                      <a:pt x="39" y="24"/>
                      <a:pt x="39" y="30"/>
                    </a:cubicBezTo>
                    <a:cubicBezTo>
                      <a:pt x="39" y="37"/>
                      <a:pt x="38" y="42"/>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2"/>
                      <a:pt x="16" y="54"/>
                      <a:pt x="19" y="54"/>
                    </a:cubicBezTo>
                    <a:cubicBezTo>
                      <a:pt x="23" y="54"/>
                      <a:pt x="26" y="52"/>
                      <a:pt x="28" y="49"/>
                    </a:cubicBezTo>
                    <a:cubicBezTo>
                      <a:pt x="30" y="46"/>
                      <a:pt x="31" y="40"/>
                      <a:pt x="31" y="30"/>
                    </a:cubicBezTo>
                    <a:cubicBezTo>
                      <a:pt x="31" y="20"/>
                      <a:pt x="30" y="14"/>
                      <a:pt x="28" y="10"/>
                    </a:cubicBezTo>
                    <a:cubicBezTo>
                      <a:pt x="26" y="7"/>
                      <a:pt x="23" y="6"/>
                      <a:pt x="19" y="6"/>
                    </a:cubicBezTo>
                    <a:cubicBezTo>
                      <a:pt x="16" y="6"/>
                      <a:pt x="13" y="7"/>
                      <a:pt x="11" y="10"/>
                    </a:cubicBezTo>
                    <a:cubicBezTo>
                      <a:pt x="9" y="13"/>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90"/>
              <p:cNvSpPr>
                <a:spLocks noEditPoints="1"/>
              </p:cNvSpPr>
              <p:nvPr/>
            </p:nvSpPr>
            <p:spPr bwMode="auto">
              <a:xfrm>
                <a:off x="14762164" y="2144714"/>
                <a:ext cx="165100" cy="254000"/>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0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5"/>
                      <a:pt x="9" y="3"/>
                    </a:cubicBezTo>
                    <a:cubicBezTo>
                      <a:pt x="11" y="1"/>
                      <a:pt x="15" y="0"/>
                      <a:pt x="19" y="0"/>
                    </a:cubicBezTo>
                    <a:cubicBezTo>
                      <a:pt x="23" y="0"/>
                      <a:pt x="25" y="0"/>
                      <a:pt x="28" y="2"/>
                    </a:cubicBezTo>
                    <a:cubicBezTo>
                      <a:pt x="30" y="3"/>
                      <a:pt x="32" y="5"/>
                      <a:pt x="34" y="7"/>
                    </a:cubicBezTo>
                    <a:cubicBezTo>
                      <a:pt x="35" y="9"/>
                      <a:pt x="36" y="12"/>
                      <a:pt x="37" y="16"/>
                    </a:cubicBezTo>
                    <a:cubicBezTo>
                      <a:pt x="38" y="19"/>
                      <a:pt x="39" y="24"/>
                      <a:pt x="39" y="30"/>
                    </a:cubicBezTo>
                    <a:cubicBezTo>
                      <a:pt x="39" y="37"/>
                      <a:pt x="38" y="42"/>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2"/>
                      <a:pt x="16" y="54"/>
                      <a:pt x="19" y="54"/>
                    </a:cubicBezTo>
                    <a:cubicBezTo>
                      <a:pt x="23" y="54"/>
                      <a:pt x="26" y="52"/>
                      <a:pt x="28" y="49"/>
                    </a:cubicBezTo>
                    <a:cubicBezTo>
                      <a:pt x="30" y="46"/>
                      <a:pt x="31" y="40"/>
                      <a:pt x="31" y="30"/>
                    </a:cubicBezTo>
                    <a:cubicBezTo>
                      <a:pt x="31" y="20"/>
                      <a:pt x="30" y="14"/>
                      <a:pt x="28" y="10"/>
                    </a:cubicBezTo>
                    <a:cubicBezTo>
                      <a:pt x="26" y="7"/>
                      <a:pt x="23" y="6"/>
                      <a:pt x="19" y="6"/>
                    </a:cubicBezTo>
                    <a:cubicBezTo>
                      <a:pt x="16" y="6"/>
                      <a:pt x="13" y="7"/>
                      <a:pt x="11" y="10"/>
                    </a:cubicBezTo>
                    <a:cubicBezTo>
                      <a:pt x="9" y="13"/>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91"/>
              <p:cNvSpPr>
                <a:spLocks noEditPoints="1"/>
              </p:cNvSpPr>
              <p:nvPr/>
            </p:nvSpPr>
            <p:spPr bwMode="auto">
              <a:xfrm>
                <a:off x="15054264" y="2144714"/>
                <a:ext cx="165100" cy="254000"/>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6 w 39"/>
                  <a:gd name="T17" fmla="*/ 47 h 60"/>
                  <a:gd name="T18" fmla="*/ 30 w 39"/>
                  <a:gd name="T19" fmla="*/ 57 h 60"/>
                  <a:gd name="T20" fmla="*/ 19 w 39"/>
                  <a:gd name="T21" fmla="*/ 60 h 60"/>
                  <a:gd name="T22" fmla="*/ 6 w 39"/>
                  <a:gd name="T23" fmla="*/ 54 h 60"/>
                  <a:gd name="T24" fmla="*/ 0 w 39"/>
                  <a:gd name="T25" fmla="*/ 30 h 60"/>
                  <a:gd name="T26" fmla="*/ 7 w 39"/>
                  <a:gd name="T27" fmla="*/ 30 h 60"/>
                  <a:gd name="T28" fmla="*/ 11 w 39"/>
                  <a:gd name="T29" fmla="*/ 49 h 60"/>
                  <a:gd name="T30" fmla="*/ 19 w 39"/>
                  <a:gd name="T31" fmla="*/ 54 h 60"/>
                  <a:gd name="T32" fmla="*/ 28 w 39"/>
                  <a:gd name="T33" fmla="*/ 49 h 60"/>
                  <a:gd name="T34" fmla="*/ 31 w 39"/>
                  <a:gd name="T35" fmla="*/ 30 h 60"/>
                  <a:gd name="T36" fmla="*/ 28 w 39"/>
                  <a:gd name="T37" fmla="*/ 10 h 60"/>
                  <a:gd name="T38" fmla="*/ 19 w 39"/>
                  <a:gd name="T39" fmla="*/ 6 h 60"/>
                  <a:gd name="T40" fmla="*/ 11 w 39"/>
                  <a:gd name="T41" fmla="*/ 10 h 60"/>
                  <a:gd name="T42" fmla="*/ 7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5"/>
                      <a:pt x="9" y="3"/>
                    </a:cubicBezTo>
                    <a:cubicBezTo>
                      <a:pt x="11" y="1"/>
                      <a:pt x="15" y="0"/>
                      <a:pt x="19" y="0"/>
                    </a:cubicBezTo>
                    <a:cubicBezTo>
                      <a:pt x="22" y="0"/>
                      <a:pt x="25" y="0"/>
                      <a:pt x="28" y="2"/>
                    </a:cubicBezTo>
                    <a:cubicBezTo>
                      <a:pt x="30" y="3"/>
                      <a:pt x="32" y="5"/>
                      <a:pt x="34" y="7"/>
                    </a:cubicBezTo>
                    <a:cubicBezTo>
                      <a:pt x="35" y="9"/>
                      <a:pt x="36" y="12"/>
                      <a:pt x="37" y="16"/>
                    </a:cubicBezTo>
                    <a:cubicBezTo>
                      <a:pt x="38" y="19"/>
                      <a:pt x="39" y="24"/>
                      <a:pt x="39" y="30"/>
                    </a:cubicBezTo>
                    <a:cubicBezTo>
                      <a:pt x="39" y="37"/>
                      <a:pt x="38" y="42"/>
                      <a:pt x="36" y="47"/>
                    </a:cubicBezTo>
                    <a:cubicBezTo>
                      <a:pt x="35" y="51"/>
                      <a:pt x="33" y="54"/>
                      <a:pt x="30" y="57"/>
                    </a:cubicBezTo>
                    <a:cubicBezTo>
                      <a:pt x="27" y="59"/>
                      <a:pt x="24" y="60"/>
                      <a:pt x="19" y="60"/>
                    </a:cubicBezTo>
                    <a:cubicBezTo>
                      <a:pt x="14" y="60"/>
                      <a:pt x="9" y="58"/>
                      <a:pt x="6" y="54"/>
                    </a:cubicBezTo>
                    <a:cubicBezTo>
                      <a:pt x="2" y="49"/>
                      <a:pt x="0" y="41"/>
                      <a:pt x="0" y="30"/>
                    </a:cubicBezTo>
                    <a:close/>
                    <a:moveTo>
                      <a:pt x="7" y="30"/>
                    </a:moveTo>
                    <a:cubicBezTo>
                      <a:pt x="7" y="40"/>
                      <a:pt x="9" y="46"/>
                      <a:pt x="11" y="49"/>
                    </a:cubicBezTo>
                    <a:cubicBezTo>
                      <a:pt x="13" y="52"/>
                      <a:pt x="16" y="54"/>
                      <a:pt x="19" y="54"/>
                    </a:cubicBezTo>
                    <a:cubicBezTo>
                      <a:pt x="23" y="54"/>
                      <a:pt x="25" y="52"/>
                      <a:pt x="28" y="49"/>
                    </a:cubicBezTo>
                    <a:cubicBezTo>
                      <a:pt x="30" y="46"/>
                      <a:pt x="31" y="40"/>
                      <a:pt x="31" y="30"/>
                    </a:cubicBezTo>
                    <a:cubicBezTo>
                      <a:pt x="31" y="20"/>
                      <a:pt x="30" y="14"/>
                      <a:pt x="28" y="10"/>
                    </a:cubicBezTo>
                    <a:cubicBezTo>
                      <a:pt x="25" y="7"/>
                      <a:pt x="23" y="6"/>
                      <a:pt x="19" y="6"/>
                    </a:cubicBezTo>
                    <a:cubicBezTo>
                      <a:pt x="16" y="6"/>
                      <a:pt x="13" y="7"/>
                      <a:pt x="11" y="10"/>
                    </a:cubicBezTo>
                    <a:cubicBezTo>
                      <a:pt x="9"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92"/>
              <p:cNvSpPr>
                <a:spLocks/>
              </p:cNvSpPr>
              <p:nvPr/>
            </p:nvSpPr>
            <p:spPr bwMode="auto">
              <a:xfrm>
                <a:off x="15274926" y="2144714"/>
                <a:ext cx="88900" cy="250825"/>
              </a:xfrm>
              <a:custGeom>
                <a:avLst/>
                <a:gdLst>
                  <a:gd name="T0" fmla="*/ 21 w 21"/>
                  <a:gd name="T1" fmla="*/ 59 h 59"/>
                  <a:gd name="T2" fmla="*/ 14 w 21"/>
                  <a:gd name="T3" fmla="*/ 59 h 59"/>
                  <a:gd name="T4" fmla="*/ 14 w 21"/>
                  <a:gd name="T5" fmla="*/ 13 h 59"/>
                  <a:gd name="T6" fmla="*/ 7 w 21"/>
                  <a:gd name="T7" fmla="*/ 18 h 59"/>
                  <a:gd name="T8" fmla="*/ 0 w 21"/>
                  <a:gd name="T9" fmla="*/ 21 h 59"/>
                  <a:gd name="T10" fmla="*/ 0 w 21"/>
                  <a:gd name="T11" fmla="*/ 14 h 59"/>
                  <a:gd name="T12" fmla="*/ 10 w 21"/>
                  <a:gd name="T13" fmla="*/ 8 h 59"/>
                  <a:gd name="T14" fmla="*/ 17 w 21"/>
                  <a:gd name="T15" fmla="*/ 0 h 59"/>
                  <a:gd name="T16" fmla="*/ 21 w 21"/>
                  <a:gd name="T17" fmla="*/ 0 h 59"/>
                  <a:gd name="T18" fmla="*/ 21 w 21"/>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9">
                    <a:moveTo>
                      <a:pt x="21" y="59"/>
                    </a:moveTo>
                    <a:cubicBezTo>
                      <a:pt x="14" y="59"/>
                      <a:pt x="14" y="59"/>
                      <a:pt x="14" y="59"/>
                    </a:cubicBezTo>
                    <a:cubicBezTo>
                      <a:pt x="14" y="13"/>
                      <a:pt x="14" y="13"/>
                      <a:pt x="14" y="13"/>
                    </a:cubicBezTo>
                    <a:cubicBezTo>
                      <a:pt x="12" y="14"/>
                      <a:pt x="10" y="16"/>
                      <a:pt x="7" y="18"/>
                    </a:cubicBezTo>
                    <a:cubicBezTo>
                      <a:pt x="4" y="19"/>
                      <a:pt x="2" y="21"/>
                      <a:pt x="0" y="21"/>
                    </a:cubicBezTo>
                    <a:cubicBezTo>
                      <a:pt x="0" y="14"/>
                      <a:pt x="0" y="14"/>
                      <a:pt x="0" y="14"/>
                    </a:cubicBezTo>
                    <a:cubicBezTo>
                      <a:pt x="4" y="13"/>
                      <a:pt x="7" y="10"/>
                      <a:pt x="10" y="8"/>
                    </a:cubicBezTo>
                    <a:cubicBezTo>
                      <a:pt x="13" y="5"/>
                      <a:pt x="15" y="2"/>
                      <a:pt x="17" y="0"/>
                    </a:cubicBezTo>
                    <a:cubicBezTo>
                      <a:pt x="21" y="0"/>
                      <a:pt x="21" y="0"/>
                      <a:pt x="21" y="0"/>
                    </a:cubicBez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93"/>
              <p:cNvSpPr>
                <a:spLocks noEditPoints="1"/>
              </p:cNvSpPr>
              <p:nvPr/>
            </p:nvSpPr>
            <p:spPr bwMode="auto">
              <a:xfrm>
                <a:off x="15444789" y="2144714"/>
                <a:ext cx="165100" cy="254000"/>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6 w 39"/>
                  <a:gd name="T17" fmla="*/ 47 h 60"/>
                  <a:gd name="T18" fmla="*/ 30 w 39"/>
                  <a:gd name="T19" fmla="*/ 57 h 60"/>
                  <a:gd name="T20" fmla="*/ 19 w 39"/>
                  <a:gd name="T21" fmla="*/ 60 h 60"/>
                  <a:gd name="T22" fmla="*/ 6 w 39"/>
                  <a:gd name="T23" fmla="*/ 54 h 60"/>
                  <a:gd name="T24" fmla="*/ 0 w 39"/>
                  <a:gd name="T25" fmla="*/ 30 h 60"/>
                  <a:gd name="T26" fmla="*/ 7 w 39"/>
                  <a:gd name="T27" fmla="*/ 30 h 60"/>
                  <a:gd name="T28" fmla="*/ 11 w 39"/>
                  <a:gd name="T29" fmla="*/ 49 h 60"/>
                  <a:gd name="T30" fmla="*/ 19 w 39"/>
                  <a:gd name="T31" fmla="*/ 54 h 60"/>
                  <a:gd name="T32" fmla="*/ 28 w 39"/>
                  <a:gd name="T33" fmla="*/ 49 h 60"/>
                  <a:gd name="T34" fmla="*/ 31 w 39"/>
                  <a:gd name="T35" fmla="*/ 30 h 60"/>
                  <a:gd name="T36" fmla="*/ 28 w 39"/>
                  <a:gd name="T37" fmla="*/ 10 h 60"/>
                  <a:gd name="T38" fmla="*/ 19 w 39"/>
                  <a:gd name="T39" fmla="*/ 6 h 60"/>
                  <a:gd name="T40" fmla="*/ 11 w 39"/>
                  <a:gd name="T41" fmla="*/ 10 h 60"/>
                  <a:gd name="T42" fmla="*/ 7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5"/>
                      <a:pt x="9" y="3"/>
                    </a:cubicBezTo>
                    <a:cubicBezTo>
                      <a:pt x="11" y="1"/>
                      <a:pt x="15" y="0"/>
                      <a:pt x="19" y="0"/>
                    </a:cubicBezTo>
                    <a:cubicBezTo>
                      <a:pt x="22" y="0"/>
                      <a:pt x="25" y="0"/>
                      <a:pt x="28" y="2"/>
                    </a:cubicBezTo>
                    <a:cubicBezTo>
                      <a:pt x="30" y="3"/>
                      <a:pt x="32" y="5"/>
                      <a:pt x="34" y="7"/>
                    </a:cubicBezTo>
                    <a:cubicBezTo>
                      <a:pt x="35" y="9"/>
                      <a:pt x="36" y="12"/>
                      <a:pt x="37" y="16"/>
                    </a:cubicBezTo>
                    <a:cubicBezTo>
                      <a:pt x="38" y="19"/>
                      <a:pt x="39" y="24"/>
                      <a:pt x="39" y="30"/>
                    </a:cubicBezTo>
                    <a:cubicBezTo>
                      <a:pt x="39" y="37"/>
                      <a:pt x="38" y="42"/>
                      <a:pt x="36" y="47"/>
                    </a:cubicBezTo>
                    <a:cubicBezTo>
                      <a:pt x="35" y="51"/>
                      <a:pt x="33" y="54"/>
                      <a:pt x="30" y="57"/>
                    </a:cubicBezTo>
                    <a:cubicBezTo>
                      <a:pt x="27" y="59"/>
                      <a:pt x="24" y="60"/>
                      <a:pt x="19" y="60"/>
                    </a:cubicBezTo>
                    <a:cubicBezTo>
                      <a:pt x="14" y="60"/>
                      <a:pt x="9" y="58"/>
                      <a:pt x="6" y="54"/>
                    </a:cubicBezTo>
                    <a:cubicBezTo>
                      <a:pt x="2" y="49"/>
                      <a:pt x="0" y="41"/>
                      <a:pt x="0" y="30"/>
                    </a:cubicBezTo>
                    <a:close/>
                    <a:moveTo>
                      <a:pt x="7" y="30"/>
                    </a:moveTo>
                    <a:cubicBezTo>
                      <a:pt x="7" y="40"/>
                      <a:pt x="9" y="46"/>
                      <a:pt x="11" y="49"/>
                    </a:cubicBezTo>
                    <a:cubicBezTo>
                      <a:pt x="13" y="52"/>
                      <a:pt x="16" y="54"/>
                      <a:pt x="19" y="54"/>
                    </a:cubicBezTo>
                    <a:cubicBezTo>
                      <a:pt x="23" y="54"/>
                      <a:pt x="25" y="52"/>
                      <a:pt x="28" y="49"/>
                    </a:cubicBezTo>
                    <a:cubicBezTo>
                      <a:pt x="30" y="46"/>
                      <a:pt x="31" y="40"/>
                      <a:pt x="31" y="30"/>
                    </a:cubicBezTo>
                    <a:cubicBezTo>
                      <a:pt x="31" y="20"/>
                      <a:pt x="30" y="14"/>
                      <a:pt x="28" y="10"/>
                    </a:cubicBezTo>
                    <a:cubicBezTo>
                      <a:pt x="25" y="7"/>
                      <a:pt x="23" y="6"/>
                      <a:pt x="19" y="6"/>
                    </a:cubicBezTo>
                    <a:cubicBezTo>
                      <a:pt x="16" y="6"/>
                      <a:pt x="13" y="7"/>
                      <a:pt x="11" y="10"/>
                    </a:cubicBezTo>
                    <a:cubicBezTo>
                      <a:pt x="9"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94"/>
              <p:cNvSpPr>
                <a:spLocks noEditPoints="1"/>
              </p:cNvSpPr>
              <p:nvPr/>
            </p:nvSpPr>
            <p:spPr bwMode="auto">
              <a:xfrm>
                <a:off x="15181264" y="3505201"/>
                <a:ext cx="165100" cy="255588"/>
              </a:xfrm>
              <a:custGeom>
                <a:avLst/>
                <a:gdLst>
                  <a:gd name="T0" fmla="*/ 0 w 39"/>
                  <a:gd name="T1" fmla="*/ 30 h 60"/>
                  <a:gd name="T2" fmla="*/ 2 w 39"/>
                  <a:gd name="T3" fmla="*/ 13 h 60"/>
                  <a:gd name="T4" fmla="*/ 9 w 39"/>
                  <a:gd name="T5" fmla="*/ 3 h 60"/>
                  <a:gd name="T6" fmla="*/ 20 w 39"/>
                  <a:gd name="T7" fmla="*/ 0 h 60"/>
                  <a:gd name="T8" fmla="*/ 28 w 39"/>
                  <a:gd name="T9" fmla="*/ 2 h 60"/>
                  <a:gd name="T10" fmla="*/ 34 w 39"/>
                  <a:gd name="T11" fmla="*/ 7 h 60"/>
                  <a:gd name="T12" fmla="*/ 38 w 39"/>
                  <a:gd name="T13" fmla="*/ 16 h 60"/>
                  <a:gd name="T14" fmla="*/ 39 w 39"/>
                  <a:gd name="T15" fmla="*/ 30 h 60"/>
                  <a:gd name="T16" fmla="*/ 37 w 39"/>
                  <a:gd name="T17" fmla="*/ 47 h 60"/>
                  <a:gd name="T18" fmla="*/ 30 w 39"/>
                  <a:gd name="T19" fmla="*/ 57 h 60"/>
                  <a:gd name="T20" fmla="*/ 20 w 39"/>
                  <a:gd name="T21" fmla="*/ 60 h 60"/>
                  <a:gd name="T22" fmla="*/ 6 w 39"/>
                  <a:gd name="T23" fmla="*/ 54 h 60"/>
                  <a:gd name="T24" fmla="*/ 0 w 39"/>
                  <a:gd name="T25" fmla="*/ 30 h 60"/>
                  <a:gd name="T26" fmla="*/ 8 w 39"/>
                  <a:gd name="T27" fmla="*/ 30 h 60"/>
                  <a:gd name="T28" fmla="*/ 11 w 39"/>
                  <a:gd name="T29" fmla="*/ 49 h 60"/>
                  <a:gd name="T30" fmla="*/ 20 w 39"/>
                  <a:gd name="T31" fmla="*/ 54 h 60"/>
                  <a:gd name="T32" fmla="*/ 28 w 39"/>
                  <a:gd name="T33" fmla="*/ 49 h 60"/>
                  <a:gd name="T34" fmla="*/ 31 w 39"/>
                  <a:gd name="T35" fmla="*/ 30 h 60"/>
                  <a:gd name="T36" fmla="*/ 28 w 39"/>
                  <a:gd name="T37" fmla="*/ 11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6"/>
                      <a:pt x="9" y="3"/>
                    </a:cubicBezTo>
                    <a:cubicBezTo>
                      <a:pt x="12" y="1"/>
                      <a:pt x="15" y="0"/>
                      <a:pt x="20" y="0"/>
                    </a:cubicBezTo>
                    <a:cubicBezTo>
                      <a:pt x="23" y="0"/>
                      <a:pt x="26" y="0"/>
                      <a:pt x="28" y="2"/>
                    </a:cubicBezTo>
                    <a:cubicBezTo>
                      <a:pt x="30" y="3"/>
                      <a:pt x="32" y="5"/>
                      <a:pt x="34" y="7"/>
                    </a:cubicBezTo>
                    <a:cubicBezTo>
                      <a:pt x="35" y="10"/>
                      <a:pt x="37" y="13"/>
                      <a:pt x="38" y="16"/>
                    </a:cubicBezTo>
                    <a:cubicBezTo>
                      <a:pt x="38" y="20"/>
                      <a:pt x="39" y="24"/>
                      <a:pt x="39" y="30"/>
                    </a:cubicBezTo>
                    <a:cubicBezTo>
                      <a:pt x="39" y="37"/>
                      <a:pt x="38" y="43"/>
                      <a:pt x="37" y="47"/>
                    </a:cubicBezTo>
                    <a:cubicBezTo>
                      <a:pt x="35" y="51"/>
                      <a:pt x="33" y="54"/>
                      <a:pt x="30" y="57"/>
                    </a:cubicBezTo>
                    <a:cubicBezTo>
                      <a:pt x="27" y="59"/>
                      <a:pt x="24" y="60"/>
                      <a:pt x="20" y="60"/>
                    </a:cubicBezTo>
                    <a:cubicBezTo>
                      <a:pt x="14" y="60"/>
                      <a:pt x="9" y="58"/>
                      <a:pt x="6" y="54"/>
                    </a:cubicBezTo>
                    <a:cubicBezTo>
                      <a:pt x="2" y="49"/>
                      <a:pt x="0" y="41"/>
                      <a:pt x="0" y="30"/>
                    </a:cubicBezTo>
                    <a:close/>
                    <a:moveTo>
                      <a:pt x="8" y="30"/>
                    </a:moveTo>
                    <a:cubicBezTo>
                      <a:pt x="8" y="40"/>
                      <a:pt x="9" y="46"/>
                      <a:pt x="11" y="49"/>
                    </a:cubicBezTo>
                    <a:cubicBezTo>
                      <a:pt x="13" y="53"/>
                      <a:pt x="16" y="54"/>
                      <a:pt x="20" y="54"/>
                    </a:cubicBezTo>
                    <a:cubicBezTo>
                      <a:pt x="23" y="54"/>
                      <a:pt x="26" y="53"/>
                      <a:pt x="28" y="49"/>
                    </a:cubicBezTo>
                    <a:cubicBezTo>
                      <a:pt x="30" y="46"/>
                      <a:pt x="31" y="40"/>
                      <a:pt x="31" y="30"/>
                    </a:cubicBezTo>
                    <a:cubicBezTo>
                      <a:pt x="31" y="20"/>
                      <a:pt x="30" y="14"/>
                      <a:pt x="28" y="11"/>
                    </a:cubicBezTo>
                    <a:cubicBezTo>
                      <a:pt x="26" y="7"/>
                      <a:pt x="23" y="6"/>
                      <a:pt x="19" y="6"/>
                    </a:cubicBezTo>
                    <a:cubicBezTo>
                      <a:pt x="16" y="6"/>
                      <a:pt x="13" y="7"/>
                      <a:pt x="11" y="10"/>
                    </a:cubicBezTo>
                    <a:cubicBezTo>
                      <a:pt x="9" y="14"/>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95"/>
              <p:cNvSpPr>
                <a:spLocks/>
              </p:cNvSpPr>
              <p:nvPr/>
            </p:nvSpPr>
            <p:spPr bwMode="auto">
              <a:xfrm>
                <a:off x="15401926" y="3505201"/>
                <a:ext cx="93663" cy="250825"/>
              </a:xfrm>
              <a:custGeom>
                <a:avLst/>
                <a:gdLst>
                  <a:gd name="T0" fmla="*/ 22 w 22"/>
                  <a:gd name="T1" fmla="*/ 59 h 59"/>
                  <a:gd name="T2" fmla="*/ 14 w 22"/>
                  <a:gd name="T3" fmla="*/ 59 h 59"/>
                  <a:gd name="T4" fmla="*/ 14 w 22"/>
                  <a:gd name="T5" fmla="*/ 13 h 59"/>
                  <a:gd name="T6" fmla="*/ 7 w 22"/>
                  <a:gd name="T7" fmla="*/ 18 h 59"/>
                  <a:gd name="T8" fmla="*/ 0 w 22"/>
                  <a:gd name="T9" fmla="*/ 22 h 59"/>
                  <a:gd name="T10" fmla="*/ 0 w 22"/>
                  <a:gd name="T11" fmla="*/ 15 h 59"/>
                  <a:gd name="T12" fmla="*/ 10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4" y="59"/>
                      <a:pt x="14" y="59"/>
                      <a:pt x="14" y="59"/>
                    </a:cubicBezTo>
                    <a:cubicBezTo>
                      <a:pt x="14" y="13"/>
                      <a:pt x="14" y="13"/>
                      <a:pt x="14" y="13"/>
                    </a:cubicBezTo>
                    <a:cubicBezTo>
                      <a:pt x="13" y="15"/>
                      <a:pt x="10" y="16"/>
                      <a:pt x="7" y="18"/>
                    </a:cubicBezTo>
                    <a:cubicBezTo>
                      <a:pt x="5" y="20"/>
                      <a:pt x="2" y="21"/>
                      <a:pt x="0" y="22"/>
                    </a:cubicBezTo>
                    <a:cubicBezTo>
                      <a:pt x="0" y="15"/>
                      <a:pt x="0" y="15"/>
                      <a:pt x="0" y="15"/>
                    </a:cubicBezTo>
                    <a:cubicBezTo>
                      <a:pt x="4" y="13"/>
                      <a:pt x="7" y="10"/>
                      <a:pt x="10" y="8"/>
                    </a:cubicBezTo>
                    <a:cubicBezTo>
                      <a:pt x="13"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96"/>
              <p:cNvSpPr>
                <a:spLocks noEditPoints="1"/>
              </p:cNvSpPr>
              <p:nvPr/>
            </p:nvSpPr>
            <p:spPr bwMode="auto">
              <a:xfrm>
                <a:off x="15571789" y="3505201"/>
                <a:ext cx="165100" cy="255588"/>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1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6"/>
                      <a:pt x="9" y="3"/>
                    </a:cubicBezTo>
                    <a:cubicBezTo>
                      <a:pt x="12" y="1"/>
                      <a:pt x="15" y="0"/>
                      <a:pt x="19" y="0"/>
                    </a:cubicBezTo>
                    <a:cubicBezTo>
                      <a:pt x="23" y="0"/>
                      <a:pt x="25" y="0"/>
                      <a:pt x="28" y="2"/>
                    </a:cubicBezTo>
                    <a:cubicBezTo>
                      <a:pt x="30" y="3"/>
                      <a:pt x="32" y="5"/>
                      <a:pt x="34" y="7"/>
                    </a:cubicBezTo>
                    <a:cubicBezTo>
                      <a:pt x="35" y="10"/>
                      <a:pt x="37" y="13"/>
                      <a:pt x="37" y="16"/>
                    </a:cubicBezTo>
                    <a:cubicBezTo>
                      <a:pt x="38" y="20"/>
                      <a:pt x="39" y="24"/>
                      <a:pt x="39" y="30"/>
                    </a:cubicBezTo>
                    <a:cubicBezTo>
                      <a:pt x="39" y="37"/>
                      <a:pt x="38" y="43"/>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3"/>
                      <a:pt x="16" y="54"/>
                      <a:pt x="19" y="54"/>
                    </a:cubicBezTo>
                    <a:cubicBezTo>
                      <a:pt x="23" y="54"/>
                      <a:pt x="26" y="53"/>
                      <a:pt x="28" y="49"/>
                    </a:cubicBezTo>
                    <a:cubicBezTo>
                      <a:pt x="30" y="46"/>
                      <a:pt x="31" y="40"/>
                      <a:pt x="31" y="30"/>
                    </a:cubicBezTo>
                    <a:cubicBezTo>
                      <a:pt x="31" y="20"/>
                      <a:pt x="30" y="14"/>
                      <a:pt x="28" y="11"/>
                    </a:cubicBezTo>
                    <a:cubicBezTo>
                      <a:pt x="26" y="7"/>
                      <a:pt x="23" y="6"/>
                      <a:pt x="19" y="6"/>
                    </a:cubicBezTo>
                    <a:cubicBezTo>
                      <a:pt x="16" y="6"/>
                      <a:pt x="13" y="7"/>
                      <a:pt x="11" y="10"/>
                    </a:cubicBezTo>
                    <a:cubicBezTo>
                      <a:pt x="9" y="14"/>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97"/>
              <p:cNvSpPr>
                <a:spLocks noEditPoints="1"/>
              </p:cNvSpPr>
              <p:nvPr/>
            </p:nvSpPr>
            <p:spPr bwMode="auto">
              <a:xfrm>
                <a:off x="15765464" y="3505201"/>
                <a:ext cx="166688" cy="255588"/>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1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6"/>
                      <a:pt x="9" y="3"/>
                    </a:cubicBezTo>
                    <a:cubicBezTo>
                      <a:pt x="12" y="1"/>
                      <a:pt x="15" y="0"/>
                      <a:pt x="19" y="0"/>
                    </a:cubicBezTo>
                    <a:cubicBezTo>
                      <a:pt x="23" y="0"/>
                      <a:pt x="25" y="0"/>
                      <a:pt x="28" y="2"/>
                    </a:cubicBezTo>
                    <a:cubicBezTo>
                      <a:pt x="30" y="3"/>
                      <a:pt x="32" y="5"/>
                      <a:pt x="34" y="7"/>
                    </a:cubicBezTo>
                    <a:cubicBezTo>
                      <a:pt x="35" y="10"/>
                      <a:pt x="37" y="13"/>
                      <a:pt x="37" y="16"/>
                    </a:cubicBezTo>
                    <a:cubicBezTo>
                      <a:pt x="38" y="20"/>
                      <a:pt x="39" y="24"/>
                      <a:pt x="39" y="30"/>
                    </a:cubicBezTo>
                    <a:cubicBezTo>
                      <a:pt x="39" y="37"/>
                      <a:pt x="38" y="43"/>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3"/>
                      <a:pt x="16" y="54"/>
                      <a:pt x="19" y="54"/>
                    </a:cubicBezTo>
                    <a:cubicBezTo>
                      <a:pt x="23" y="54"/>
                      <a:pt x="26" y="53"/>
                      <a:pt x="28" y="49"/>
                    </a:cubicBezTo>
                    <a:cubicBezTo>
                      <a:pt x="30" y="46"/>
                      <a:pt x="31" y="40"/>
                      <a:pt x="31" y="30"/>
                    </a:cubicBezTo>
                    <a:cubicBezTo>
                      <a:pt x="31" y="20"/>
                      <a:pt x="30" y="14"/>
                      <a:pt x="28" y="11"/>
                    </a:cubicBezTo>
                    <a:cubicBezTo>
                      <a:pt x="26" y="7"/>
                      <a:pt x="23" y="6"/>
                      <a:pt x="19" y="6"/>
                    </a:cubicBezTo>
                    <a:cubicBezTo>
                      <a:pt x="16" y="6"/>
                      <a:pt x="13" y="7"/>
                      <a:pt x="11" y="10"/>
                    </a:cubicBezTo>
                    <a:cubicBezTo>
                      <a:pt x="9" y="14"/>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98"/>
              <p:cNvSpPr>
                <a:spLocks noEditPoints="1"/>
              </p:cNvSpPr>
              <p:nvPr/>
            </p:nvSpPr>
            <p:spPr bwMode="auto">
              <a:xfrm>
                <a:off x="16059151" y="3505201"/>
                <a:ext cx="165100" cy="255588"/>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1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6"/>
                      <a:pt x="9" y="3"/>
                    </a:cubicBezTo>
                    <a:cubicBezTo>
                      <a:pt x="12" y="1"/>
                      <a:pt x="15" y="0"/>
                      <a:pt x="19" y="0"/>
                    </a:cubicBezTo>
                    <a:cubicBezTo>
                      <a:pt x="23" y="0"/>
                      <a:pt x="25" y="0"/>
                      <a:pt x="28" y="2"/>
                    </a:cubicBezTo>
                    <a:cubicBezTo>
                      <a:pt x="30" y="3"/>
                      <a:pt x="32" y="5"/>
                      <a:pt x="34" y="7"/>
                    </a:cubicBezTo>
                    <a:cubicBezTo>
                      <a:pt x="35" y="10"/>
                      <a:pt x="36" y="13"/>
                      <a:pt x="37" y="16"/>
                    </a:cubicBezTo>
                    <a:cubicBezTo>
                      <a:pt x="38" y="20"/>
                      <a:pt x="39" y="24"/>
                      <a:pt x="39" y="30"/>
                    </a:cubicBezTo>
                    <a:cubicBezTo>
                      <a:pt x="39" y="37"/>
                      <a:pt x="38" y="43"/>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3"/>
                      <a:pt x="16" y="54"/>
                      <a:pt x="19" y="54"/>
                    </a:cubicBezTo>
                    <a:cubicBezTo>
                      <a:pt x="23" y="54"/>
                      <a:pt x="26" y="53"/>
                      <a:pt x="28" y="49"/>
                    </a:cubicBezTo>
                    <a:cubicBezTo>
                      <a:pt x="30" y="46"/>
                      <a:pt x="31" y="40"/>
                      <a:pt x="31" y="30"/>
                    </a:cubicBezTo>
                    <a:cubicBezTo>
                      <a:pt x="31" y="20"/>
                      <a:pt x="30" y="14"/>
                      <a:pt x="28" y="11"/>
                    </a:cubicBezTo>
                    <a:cubicBezTo>
                      <a:pt x="26" y="7"/>
                      <a:pt x="23" y="6"/>
                      <a:pt x="19" y="6"/>
                    </a:cubicBezTo>
                    <a:cubicBezTo>
                      <a:pt x="16" y="6"/>
                      <a:pt x="13" y="7"/>
                      <a:pt x="11" y="10"/>
                    </a:cubicBezTo>
                    <a:cubicBezTo>
                      <a:pt x="9" y="14"/>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99"/>
              <p:cNvSpPr>
                <a:spLocks/>
              </p:cNvSpPr>
              <p:nvPr/>
            </p:nvSpPr>
            <p:spPr bwMode="auto">
              <a:xfrm>
                <a:off x="16279814" y="3505201"/>
                <a:ext cx="88900" cy="250825"/>
              </a:xfrm>
              <a:custGeom>
                <a:avLst/>
                <a:gdLst>
                  <a:gd name="T0" fmla="*/ 21 w 21"/>
                  <a:gd name="T1" fmla="*/ 59 h 59"/>
                  <a:gd name="T2" fmla="*/ 14 w 21"/>
                  <a:gd name="T3" fmla="*/ 59 h 59"/>
                  <a:gd name="T4" fmla="*/ 14 w 21"/>
                  <a:gd name="T5" fmla="*/ 13 h 59"/>
                  <a:gd name="T6" fmla="*/ 7 w 21"/>
                  <a:gd name="T7" fmla="*/ 18 h 59"/>
                  <a:gd name="T8" fmla="*/ 0 w 21"/>
                  <a:gd name="T9" fmla="*/ 22 h 59"/>
                  <a:gd name="T10" fmla="*/ 0 w 21"/>
                  <a:gd name="T11" fmla="*/ 15 h 59"/>
                  <a:gd name="T12" fmla="*/ 10 w 21"/>
                  <a:gd name="T13" fmla="*/ 8 h 59"/>
                  <a:gd name="T14" fmla="*/ 17 w 21"/>
                  <a:gd name="T15" fmla="*/ 0 h 59"/>
                  <a:gd name="T16" fmla="*/ 21 w 21"/>
                  <a:gd name="T17" fmla="*/ 0 h 59"/>
                  <a:gd name="T18" fmla="*/ 21 w 21"/>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9">
                    <a:moveTo>
                      <a:pt x="21" y="59"/>
                    </a:moveTo>
                    <a:cubicBezTo>
                      <a:pt x="14" y="59"/>
                      <a:pt x="14" y="59"/>
                      <a:pt x="14" y="59"/>
                    </a:cubicBezTo>
                    <a:cubicBezTo>
                      <a:pt x="14" y="13"/>
                      <a:pt x="14" y="13"/>
                      <a:pt x="14" y="13"/>
                    </a:cubicBezTo>
                    <a:cubicBezTo>
                      <a:pt x="12" y="15"/>
                      <a:pt x="10" y="16"/>
                      <a:pt x="7" y="18"/>
                    </a:cubicBezTo>
                    <a:cubicBezTo>
                      <a:pt x="4" y="20"/>
                      <a:pt x="2" y="21"/>
                      <a:pt x="0" y="22"/>
                    </a:cubicBezTo>
                    <a:cubicBezTo>
                      <a:pt x="0" y="15"/>
                      <a:pt x="0" y="15"/>
                      <a:pt x="0" y="15"/>
                    </a:cubicBezTo>
                    <a:cubicBezTo>
                      <a:pt x="4" y="13"/>
                      <a:pt x="7" y="10"/>
                      <a:pt x="10" y="8"/>
                    </a:cubicBezTo>
                    <a:cubicBezTo>
                      <a:pt x="13" y="5"/>
                      <a:pt x="16" y="2"/>
                      <a:pt x="17" y="0"/>
                    </a:cubicBezTo>
                    <a:cubicBezTo>
                      <a:pt x="21" y="0"/>
                      <a:pt x="21" y="0"/>
                      <a:pt x="21" y="0"/>
                    </a:cubicBez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100"/>
              <p:cNvSpPr>
                <a:spLocks noEditPoints="1"/>
              </p:cNvSpPr>
              <p:nvPr/>
            </p:nvSpPr>
            <p:spPr bwMode="auto">
              <a:xfrm>
                <a:off x="16448089" y="3505201"/>
                <a:ext cx="165100" cy="255588"/>
              </a:xfrm>
              <a:custGeom>
                <a:avLst/>
                <a:gdLst>
                  <a:gd name="T0" fmla="*/ 0 w 39"/>
                  <a:gd name="T1" fmla="*/ 30 h 60"/>
                  <a:gd name="T2" fmla="*/ 2 w 39"/>
                  <a:gd name="T3" fmla="*/ 13 h 60"/>
                  <a:gd name="T4" fmla="*/ 9 w 39"/>
                  <a:gd name="T5" fmla="*/ 3 h 60"/>
                  <a:gd name="T6" fmla="*/ 19 w 39"/>
                  <a:gd name="T7" fmla="*/ 0 h 60"/>
                  <a:gd name="T8" fmla="*/ 28 w 39"/>
                  <a:gd name="T9" fmla="*/ 2 h 60"/>
                  <a:gd name="T10" fmla="*/ 34 w 39"/>
                  <a:gd name="T11" fmla="*/ 7 h 60"/>
                  <a:gd name="T12" fmla="*/ 37 w 39"/>
                  <a:gd name="T13" fmla="*/ 16 h 60"/>
                  <a:gd name="T14" fmla="*/ 39 w 39"/>
                  <a:gd name="T15" fmla="*/ 30 h 60"/>
                  <a:gd name="T16" fmla="*/ 37 w 39"/>
                  <a:gd name="T17" fmla="*/ 47 h 60"/>
                  <a:gd name="T18" fmla="*/ 30 w 39"/>
                  <a:gd name="T19" fmla="*/ 57 h 60"/>
                  <a:gd name="T20" fmla="*/ 19 w 39"/>
                  <a:gd name="T21" fmla="*/ 60 h 60"/>
                  <a:gd name="T22" fmla="*/ 6 w 39"/>
                  <a:gd name="T23" fmla="*/ 54 h 60"/>
                  <a:gd name="T24" fmla="*/ 0 w 39"/>
                  <a:gd name="T25" fmla="*/ 30 h 60"/>
                  <a:gd name="T26" fmla="*/ 8 w 39"/>
                  <a:gd name="T27" fmla="*/ 30 h 60"/>
                  <a:gd name="T28" fmla="*/ 11 w 39"/>
                  <a:gd name="T29" fmla="*/ 49 h 60"/>
                  <a:gd name="T30" fmla="*/ 19 w 39"/>
                  <a:gd name="T31" fmla="*/ 54 h 60"/>
                  <a:gd name="T32" fmla="*/ 28 w 39"/>
                  <a:gd name="T33" fmla="*/ 49 h 60"/>
                  <a:gd name="T34" fmla="*/ 31 w 39"/>
                  <a:gd name="T35" fmla="*/ 30 h 60"/>
                  <a:gd name="T36" fmla="*/ 28 w 39"/>
                  <a:gd name="T37" fmla="*/ 11 h 60"/>
                  <a:gd name="T38" fmla="*/ 19 w 39"/>
                  <a:gd name="T39" fmla="*/ 6 h 60"/>
                  <a:gd name="T40" fmla="*/ 11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2" y="13"/>
                    </a:cubicBezTo>
                    <a:cubicBezTo>
                      <a:pt x="4" y="9"/>
                      <a:pt x="6" y="6"/>
                      <a:pt x="9" y="3"/>
                    </a:cubicBezTo>
                    <a:cubicBezTo>
                      <a:pt x="11" y="1"/>
                      <a:pt x="15" y="0"/>
                      <a:pt x="19" y="0"/>
                    </a:cubicBezTo>
                    <a:cubicBezTo>
                      <a:pt x="23" y="0"/>
                      <a:pt x="25" y="0"/>
                      <a:pt x="28" y="2"/>
                    </a:cubicBezTo>
                    <a:cubicBezTo>
                      <a:pt x="30" y="3"/>
                      <a:pt x="32" y="5"/>
                      <a:pt x="34" y="7"/>
                    </a:cubicBezTo>
                    <a:cubicBezTo>
                      <a:pt x="35" y="10"/>
                      <a:pt x="36" y="13"/>
                      <a:pt x="37" y="16"/>
                    </a:cubicBezTo>
                    <a:cubicBezTo>
                      <a:pt x="38" y="20"/>
                      <a:pt x="39" y="24"/>
                      <a:pt x="39" y="30"/>
                    </a:cubicBezTo>
                    <a:cubicBezTo>
                      <a:pt x="39" y="37"/>
                      <a:pt x="38" y="43"/>
                      <a:pt x="37" y="47"/>
                    </a:cubicBezTo>
                    <a:cubicBezTo>
                      <a:pt x="35" y="51"/>
                      <a:pt x="33" y="54"/>
                      <a:pt x="30" y="57"/>
                    </a:cubicBezTo>
                    <a:cubicBezTo>
                      <a:pt x="27" y="59"/>
                      <a:pt x="24" y="60"/>
                      <a:pt x="19" y="60"/>
                    </a:cubicBezTo>
                    <a:cubicBezTo>
                      <a:pt x="14" y="60"/>
                      <a:pt x="9" y="58"/>
                      <a:pt x="6" y="54"/>
                    </a:cubicBezTo>
                    <a:cubicBezTo>
                      <a:pt x="2" y="49"/>
                      <a:pt x="0" y="41"/>
                      <a:pt x="0" y="30"/>
                    </a:cubicBezTo>
                    <a:close/>
                    <a:moveTo>
                      <a:pt x="8" y="30"/>
                    </a:moveTo>
                    <a:cubicBezTo>
                      <a:pt x="8" y="40"/>
                      <a:pt x="9" y="46"/>
                      <a:pt x="11" y="49"/>
                    </a:cubicBezTo>
                    <a:cubicBezTo>
                      <a:pt x="13" y="53"/>
                      <a:pt x="16" y="54"/>
                      <a:pt x="19" y="54"/>
                    </a:cubicBezTo>
                    <a:cubicBezTo>
                      <a:pt x="23" y="54"/>
                      <a:pt x="26" y="53"/>
                      <a:pt x="28" y="49"/>
                    </a:cubicBezTo>
                    <a:cubicBezTo>
                      <a:pt x="30" y="46"/>
                      <a:pt x="31" y="40"/>
                      <a:pt x="31" y="30"/>
                    </a:cubicBezTo>
                    <a:cubicBezTo>
                      <a:pt x="31" y="20"/>
                      <a:pt x="30" y="14"/>
                      <a:pt x="28" y="11"/>
                    </a:cubicBezTo>
                    <a:cubicBezTo>
                      <a:pt x="26" y="7"/>
                      <a:pt x="23" y="6"/>
                      <a:pt x="19" y="6"/>
                    </a:cubicBezTo>
                    <a:cubicBezTo>
                      <a:pt x="16" y="6"/>
                      <a:pt x="13" y="7"/>
                      <a:pt x="11" y="10"/>
                    </a:cubicBezTo>
                    <a:cubicBezTo>
                      <a:pt x="9" y="14"/>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101"/>
              <p:cNvSpPr>
                <a:spLocks noEditPoints="1"/>
              </p:cNvSpPr>
              <p:nvPr/>
            </p:nvSpPr>
            <p:spPr bwMode="auto">
              <a:xfrm>
                <a:off x="16135351" y="2144714"/>
                <a:ext cx="160338"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5 w 38"/>
                  <a:gd name="T23" fmla="*/ 54 h 60"/>
                  <a:gd name="T24" fmla="*/ 0 w 38"/>
                  <a:gd name="T25" fmla="*/ 30 h 60"/>
                  <a:gd name="T26" fmla="*/ 7 w 38"/>
                  <a:gd name="T27" fmla="*/ 30 h 60"/>
                  <a:gd name="T28" fmla="*/ 10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7" y="42"/>
                      <a:pt x="36" y="47"/>
                    </a:cubicBezTo>
                    <a:cubicBezTo>
                      <a:pt x="35" y="51"/>
                      <a:pt x="32" y="54"/>
                      <a:pt x="30" y="57"/>
                    </a:cubicBezTo>
                    <a:cubicBezTo>
                      <a:pt x="27" y="59"/>
                      <a:pt x="23" y="60"/>
                      <a:pt x="19" y="60"/>
                    </a:cubicBezTo>
                    <a:cubicBezTo>
                      <a:pt x="13" y="60"/>
                      <a:pt x="9" y="58"/>
                      <a:pt x="5" y="54"/>
                    </a:cubicBezTo>
                    <a:cubicBezTo>
                      <a:pt x="2" y="49"/>
                      <a:pt x="0" y="41"/>
                      <a:pt x="0" y="30"/>
                    </a:cubicBezTo>
                    <a:close/>
                    <a:moveTo>
                      <a:pt x="7" y="30"/>
                    </a:moveTo>
                    <a:cubicBezTo>
                      <a:pt x="7" y="40"/>
                      <a:pt x="8" y="46"/>
                      <a:pt x="10"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5"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102"/>
              <p:cNvSpPr>
                <a:spLocks/>
              </p:cNvSpPr>
              <p:nvPr/>
            </p:nvSpPr>
            <p:spPr bwMode="auto">
              <a:xfrm>
                <a:off x="16351251" y="2144714"/>
                <a:ext cx="93663" cy="250825"/>
              </a:xfrm>
              <a:custGeom>
                <a:avLst/>
                <a:gdLst>
                  <a:gd name="T0" fmla="*/ 22 w 22"/>
                  <a:gd name="T1" fmla="*/ 59 h 59"/>
                  <a:gd name="T2" fmla="*/ 15 w 22"/>
                  <a:gd name="T3" fmla="*/ 59 h 59"/>
                  <a:gd name="T4" fmla="*/ 15 w 22"/>
                  <a:gd name="T5" fmla="*/ 13 h 59"/>
                  <a:gd name="T6" fmla="*/ 8 w 22"/>
                  <a:gd name="T7" fmla="*/ 18 h 59"/>
                  <a:gd name="T8" fmla="*/ 0 w 22"/>
                  <a:gd name="T9" fmla="*/ 21 h 59"/>
                  <a:gd name="T10" fmla="*/ 0 w 22"/>
                  <a:gd name="T11" fmla="*/ 14 h 59"/>
                  <a:gd name="T12" fmla="*/ 11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5" y="59"/>
                      <a:pt x="15" y="59"/>
                      <a:pt x="15" y="59"/>
                    </a:cubicBezTo>
                    <a:cubicBezTo>
                      <a:pt x="15" y="13"/>
                      <a:pt x="15" y="13"/>
                      <a:pt x="15" y="13"/>
                    </a:cubicBezTo>
                    <a:cubicBezTo>
                      <a:pt x="13" y="14"/>
                      <a:pt x="11" y="16"/>
                      <a:pt x="8" y="18"/>
                    </a:cubicBezTo>
                    <a:cubicBezTo>
                      <a:pt x="5" y="19"/>
                      <a:pt x="2" y="21"/>
                      <a:pt x="0" y="21"/>
                    </a:cubicBezTo>
                    <a:cubicBezTo>
                      <a:pt x="0" y="14"/>
                      <a:pt x="0" y="14"/>
                      <a:pt x="0" y="14"/>
                    </a:cubicBezTo>
                    <a:cubicBezTo>
                      <a:pt x="4" y="13"/>
                      <a:pt x="8" y="10"/>
                      <a:pt x="11" y="8"/>
                    </a:cubicBezTo>
                    <a:cubicBezTo>
                      <a:pt x="14"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103"/>
              <p:cNvSpPr>
                <a:spLocks noEditPoints="1"/>
              </p:cNvSpPr>
              <p:nvPr/>
            </p:nvSpPr>
            <p:spPr bwMode="auto">
              <a:xfrm>
                <a:off x="16524289" y="2144714"/>
                <a:ext cx="161925"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5 w 38"/>
                  <a:gd name="T23" fmla="*/ 54 h 60"/>
                  <a:gd name="T24" fmla="*/ 0 w 38"/>
                  <a:gd name="T25" fmla="*/ 30 h 60"/>
                  <a:gd name="T26" fmla="*/ 7 w 38"/>
                  <a:gd name="T27" fmla="*/ 30 h 60"/>
                  <a:gd name="T28" fmla="*/ 10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7" y="42"/>
                      <a:pt x="36" y="47"/>
                    </a:cubicBezTo>
                    <a:cubicBezTo>
                      <a:pt x="35" y="51"/>
                      <a:pt x="32" y="54"/>
                      <a:pt x="30" y="57"/>
                    </a:cubicBezTo>
                    <a:cubicBezTo>
                      <a:pt x="27" y="59"/>
                      <a:pt x="23" y="60"/>
                      <a:pt x="19" y="60"/>
                    </a:cubicBezTo>
                    <a:cubicBezTo>
                      <a:pt x="13" y="60"/>
                      <a:pt x="9" y="58"/>
                      <a:pt x="5" y="54"/>
                    </a:cubicBezTo>
                    <a:cubicBezTo>
                      <a:pt x="2" y="49"/>
                      <a:pt x="0" y="41"/>
                      <a:pt x="0" y="30"/>
                    </a:cubicBezTo>
                    <a:close/>
                    <a:moveTo>
                      <a:pt x="7" y="30"/>
                    </a:moveTo>
                    <a:cubicBezTo>
                      <a:pt x="7" y="40"/>
                      <a:pt x="8" y="46"/>
                      <a:pt x="10" y="49"/>
                    </a:cubicBezTo>
                    <a:cubicBezTo>
                      <a:pt x="13" y="52"/>
                      <a:pt x="16"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5"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104"/>
              <p:cNvSpPr>
                <a:spLocks noEditPoints="1"/>
              </p:cNvSpPr>
              <p:nvPr/>
            </p:nvSpPr>
            <p:spPr bwMode="auto">
              <a:xfrm>
                <a:off x="16719551" y="2144714"/>
                <a:ext cx="161925" cy="254000"/>
              </a:xfrm>
              <a:custGeom>
                <a:avLst/>
                <a:gdLst>
                  <a:gd name="T0" fmla="*/ 0 w 38"/>
                  <a:gd name="T1" fmla="*/ 30 h 60"/>
                  <a:gd name="T2" fmla="*/ 2 w 38"/>
                  <a:gd name="T3" fmla="*/ 13 h 60"/>
                  <a:gd name="T4" fmla="*/ 8 w 38"/>
                  <a:gd name="T5" fmla="*/ 3 h 60"/>
                  <a:gd name="T6" fmla="*/ 19 w 38"/>
                  <a:gd name="T7" fmla="*/ 0 h 60"/>
                  <a:gd name="T8" fmla="*/ 27 w 38"/>
                  <a:gd name="T9" fmla="*/ 2 h 60"/>
                  <a:gd name="T10" fmla="*/ 33 w 38"/>
                  <a:gd name="T11" fmla="*/ 7 h 60"/>
                  <a:gd name="T12" fmla="*/ 37 w 38"/>
                  <a:gd name="T13" fmla="*/ 16 h 60"/>
                  <a:gd name="T14" fmla="*/ 38 w 38"/>
                  <a:gd name="T15" fmla="*/ 30 h 60"/>
                  <a:gd name="T16" fmla="*/ 36 w 38"/>
                  <a:gd name="T17" fmla="*/ 47 h 60"/>
                  <a:gd name="T18" fmla="*/ 30 w 38"/>
                  <a:gd name="T19" fmla="*/ 57 h 60"/>
                  <a:gd name="T20" fmla="*/ 19 w 38"/>
                  <a:gd name="T21" fmla="*/ 60 h 60"/>
                  <a:gd name="T22" fmla="*/ 5 w 38"/>
                  <a:gd name="T23" fmla="*/ 54 h 60"/>
                  <a:gd name="T24" fmla="*/ 0 w 38"/>
                  <a:gd name="T25" fmla="*/ 30 h 60"/>
                  <a:gd name="T26" fmla="*/ 7 w 38"/>
                  <a:gd name="T27" fmla="*/ 30 h 60"/>
                  <a:gd name="T28" fmla="*/ 10 w 38"/>
                  <a:gd name="T29" fmla="*/ 49 h 60"/>
                  <a:gd name="T30" fmla="*/ 19 w 38"/>
                  <a:gd name="T31" fmla="*/ 54 h 60"/>
                  <a:gd name="T32" fmla="*/ 27 w 38"/>
                  <a:gd name="T33" fmla="*/ 49 h 60"/>
                  <a:gd name="T34" fmla="*/ 31 w 38"/>
                  <a:gd name="T35" fmla="*/ 30 h 60"/>
                  <a:gd name="T36" fmla="*/ 27 w 38"/>
                  <a:gd name="T37" fmla="*/ 10 h 60"/>
                  <a:gd name="T38" fmla="*/ 19 w 38"/>
                  <a:gd name="T39" fmla="*/ 6 h 60"/>
                  <a:gd name="T40" fmla="*/ 11 w 38"/>
                  <a:gd name="T41" fmla="*/ 10 h 60"/>
                  <a:gd name="T42" fmla="*/ 7 w 38"/>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0">
                    <a:moveTo>
                      <a:pt x="0" y="30"/>
                    </a:moveTo>
                    <a:cubicBezTo>
                      <a:pt x="0" y="23"/>
                      <a:pt x="0" y="17"/>
                      <a:pt x="2" y="13"/>
                    </a:cubicBezTo>
                    <a:cubicBezTo>
                      <a:pt x="3" y="9"/>
                      <a:pt x="5" y="5"/>
                      <a:pt x="8" y="3"/>
                    </a:cubicBezTo>
                    <a:cubicBezTo>
                      <a:pt x="11" y="1"/>
                      <a:pt x="15" y="0"/>
                      <a:pt x="19" y="0"/>
                    </a:cubicBezTo>
                    <a:cubicBezTo>
                      <a:pt x="22" y="0"/>
                      <a:pt x="25" y="0"/>
                      <a:pt x="27" y="2"/>
                    </a:cubicBezTo>
                    <a:cubicBezTo>
                      <a:pt x="30" y="3"/>
                      <a:pt x="32" y="5"/>
                      <a:pt x="33" y="7"/>
                    </a:cubicBezTo>
                    <a:cubicBezTo>
                      <a:pt x="35" y="9"/>
                      <a:pt x="36" y="12"/>
                      <a:pt x="37" y="16"/>
                    </a:cubicBezTo>
                    <a:cubicBezTo>
                      <a:pt x="38" y="19"/>
                      <a:pt x="38" y="24"/>
                      <a:pt x="38" y="30"/>
                    </a:cubicBezTo>
                    <a:cubicBezTo>
                      <a:pt x="38" y="37"/>
                      <a:pt x="37" y="42"/>
                      <a:pt x="36" y="47"/>
                    </a:cubicBezTo>
                    <a:cubicBezTo>
                      <a:pt x="35" y="51"/>
                      <a:pt x="32" y="54"/>
                      <a:pt x="30" y="57"/>
                    </a:cubicBezTo>
                    <a:cubicBezTo>
                      <a:pt x="27" y="59"/>
                      <a:pt x="23" y="60"/>
                      <a:pt x="19" y="60"/>
                    </a:cubicBezTo>
                    <a:cubicBezTo>
                      <a:pt x="13" y="60"/>
                      <a:pt x="9" y="58"/>
                      <a:pt x="5" y="54"/>
                    </a:cubicBezTo>
                    <a:cubicBezTo>
                      <a:pt x="1" y="49"/>
                      <a:pt x="0" y="41"/>
                      <a:pt x="0" y="30"/>
                    </a:cubicBezTo>
                    <a:close/>
                    <a:moveTo>
                      <a:pt x="7" y="30"/>
                    </a:moveTo>
                    <a:cubicBezTo>
                      <a:pt x="7" y="40"/>
                      <a:pt x="8" y="46"/>
                      <a:pt x="10" y="49"/>
                    </a:cubicBezTo>
                    <a:cubicBezTo>
                      <a:pt x="13" y="52"/>
                      <a:pt x="15" y="54"/>
                      <a:pt x="19" y="54"/>
                    </a:cubicBezTo>
                    <a:cubicBezTo>
                      <a:pt x="22" y="54"/>
                      <a:pt x="25" y="52"/>
                      <a:pt x="27" y="49"/>
                    </a:cubicBezTo>
                    <a:cubicBezTo>
                      <a:pt x="30" y="46"/>
                      <a:pt x="31" y="40"/>
                      <a:pt x="31" y="30"/>
                    </a:cubicBezTo>
                    <a:cubicBezTo>
                      <a:pt x="31" y="20"/>
                      <a:pt x="30" y="14"/>
                      <a:pt x="27" y="10"/>
                    </a:cubicBezTo>
                    <a:cubicBezTo>
                      <a:pt x="25" y="7"/>
                      <a:pt x="22" y="6"/>
                      <a:pt x="19" y="6"/>
                    </a:cubicBezTo>
                    <a:cubicBezTo>
                      <a:pt x="15" y="6"/>
                      <a:pt x="13" y="7"/>
                      <a:pt x="11" y="10"/>
                    </a:cubicBezTo>
                    <a:cubicBezTo>
                      <a:pt x="8" y="13"/>
                      <a:pt x="7" y="2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105"/>
              <p:cNvSpPr>
                <a:spLocks noEditPoints="1"/>
              </p:cNvSpPr>
              <p:nvPr/>
            </p:nvSpPr>
            <p:spPr bwMode="auto">
              <a:xfrm>
                <a:off x="17008476" y="2144714"/>
                <a:ext cx="165100" cy="254000"/>
              </a:xfrm>
              <a:custGeom>
                <a:avLst/>
                <a:gdLst>
                  <a:gd name="T0" fmla="*/ 0 w 39"/>
                  <a:gd name="T1" fmla="*/ 30 h 60"/>
                  <a:gd name="T2" fmla="*/ 3 w 39"/>
                  <a:gd name="T3" fmla="*/ 13 h 60"/>
                  <a:gd name="T4" fmla="*/ 9 w 39"/>
                  <a:gd name="T5" fmla="*/ 3 h 60"/>
                  <a:gd name="T6" fmla="*/ 20 w 39"/>
                  <a:gd name="T7" fmla="*/ 0 h 60"/>
                  <a:gd name="T8" fmla="*/ 28 w 39"/>
                  <a:gd name="T9" fmla="*/ 2 h 60"/>
                  <a:gd name="T10" fmla="*/ 34 w 39"/>
                  <a:gd name="T11" fmla="*/ 7 h 60"/>
                  <a:gd name="T12" fmla="*/ 38 w 39"/>
                  <a:gd name="T13" fmla="*/ 16 h 60"/>
                  <a:gd name="T14" fmla="*/ 39 w 39"/>
                  <a:gd name="T15" fmla="*/ 30 h 60"/>
                  <a:gd name="T16" fmla="*/ 37 w 39"/>
                  <a:gd name="T17" fmla="*/ 47 h 60"/>
                  <a:gd name="T18" fmla="*/ 31 w 39"/>
                  <a:gd name="T19" fmla="*/ 57 h 60"/>
                  <a:gd name="T20" fmla="*/ 20 w 39"/>
                  <a:gd name="T21" fmla="*/ 60 h 60"/>
                  <a:gd name="T22" fmla="*/ 6 w 39"/>
                  <a:gd name="T23" fmla="*/ 54 h 60"/>
                  <a:gd name="T24" fmla="*/ 0 w 39"/>
                  <a:gd name="T25" fmla="*/ 30 h 60"/>
                  <a:gd name="T26" fmla="*/ 8 w 39"/>
                  <a:gd name="T27" fmla="*/ 30 h 60"/>
                  <a:gd name="T28" fmla="*/ 11 w 39"/>
                  <a:gd name="T29" fmla="*/ 49 h 60"/>
                  <a:gd name="T30" fmla="*/ 20 w 39"/>
                  <a:gd name="T31" fmla="*/ 54 h 60"/>
                  <a:gd name="T32" fmla="*/ 28 w 39"/>
                  <a:gd name="T33" fmla="*/ 49 h 60"/>
                  <a:gd name="T34" fmla="*/ 32 w 39"/>
                  <a:gd name="T35" fmla="*/ 30 h 60"/>
                  <a:gd name="T36" fmla="*/ 28 w 39"/>
                  <a:gd name="T37" fmla="*/ 10 h 60"/>
                  <a:gd name="T38" fmla="*/ 20 w 39"/>
                  <a:gd name="T39" fmla="*/ 6 h 60"/>
                  <a:gd name="T40" fmla="*/ 12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3" y="13"/>
                    </a:cubicBezTo>
                    <a:cubicBezTo>
                      <a:pt x="4" y="9"/>
                      <a:pt x="6" y="5"/>
                      <a:pt x="9" y="3"/>
                    </a:cubicBezTo>
                    <a:cubicBezTo>
                      <a:pt x="12" y="1"/>
                      <a:pt x="15" y="0"/>
                      <a:pt x="20" y="0"/>
                    </a:cubicBezTo>
                    <a:cubicBezTo>
                      <a:pt x="23" y="0"/>
                      <a:pt x="26" y="0"/>
                      <a:pt x="28" y="2"/>
                    </a:cubicBezTo>
                    <a:cubicBezTo>
                      <a:pt x="31" y="3"/>
                      <a:pt x="32" y="5"/>
                      <a:pt x="34" y="7"/>
                    </a:cubicBezTo>
                    <a:cubicBezTo>
                      <a:pt x="36" y="9"/>
                      <a:pt x="37" y="12"/>
                      <a:pt x="38" y="16"/>
                    </a:cubicBezTo>
                    <a:cubicBezTo>
                      <a:pt x="39" y="19"/>
                      <a:pt x="39" y="24"/>
                      <a:pt x="39" y="30"/>
                    </a:cubicBezTo>
                    <a:cubicBezTo>
                      <a:pt x="39" y="37"/>
                      <a:pt x="38" y="42"/>
                      <a:pt x="37" y="47"/>
                    </a:cubicBezTo>
                    <a:cubicBezTo>
                      <a:pt x="35" y="51"/>
                      <a:pt x="33" y="54"/>
                      <a:pt x="31" y="57"/>
                    </a:cubicBezTo>
                    <a:cubicBezTo>
                      <a:pt x="28" y="59"/>
                      <a:pt x="24" y="60"/>
                      <a:pt x="20" y="60"/>
                    </a:cubicBezTo>
                    <a:cubicBezTo>
                      <a:pt x="14" y="60"/>
                      <a:pt x="10" y="58"/>
                      <a:pt x="6" y="54"/>
                    </a:cubicBezTo>
                    <a:cubicBezTo>
                      <a:pt x="2" y="49"/>
                      <a:pt x="0" y="41"/>
                      <a:pt x="0" y="30"/>
                    </a:cubicBezTo>
                    <a:close/>
                    <a:moveTo>
                      <a:pt x="8" y="30"/>
                    </a:moveTo>
                    <a:cubicBezTo>
                      <a:pt x="8" y="40"/>
                      <a:pt x="9" y="46"/>
                      <a:pt x="11" y="49"/>
                    </a:cubicBezTo>
                    <a:cubicBezTo>
                      <a:pt x="14" y="52"/>
                      <a:pt x="16" y="54"/>
                      <a:pt x="20" y="54"/>
                    </a:cubicBezTo>
                    <a:cubicBezTo>
                      <a:pt x="23" y="54"/>
                      <a:pt x="26" y="52"/>
                      <a:pt x="28" y="49"/>
                    </a:cubicBezTo>
                    <a:cubicBezTo>
                      <a:pt x="30" y="46"/>
                      <a:pt x="32" y="40"/>
                      <a:pt x="32" y="30"/>
                    </a:cubicBezTo>
                    <a:cubicBezTo>
                      <a:pt x="32" y="20"/>
                      <a:pt x="30" y="14"/>
                      <a:pt x="28" y="10"/>
                    </a:cubicBezTo>
                    <a:cubicBezTo>
                      <a:pt x="26" y="7"/>
                      <a:pt x="23" y="6"/>
                      <a:pt x="20" y="6"/>
                    </a:cubicBezTo>
                    <a:cubicBezTo>
                      <a:pt x="16" y="6"/>
                      <a:pt x="14" y="7"/>
                      <a:pt x="12" y="10"/>
                    </a:cubicBezTo>
                    <a:cubicBezTo>
                      <a:pt x="9" y="13"/>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106"/>
              <p:cNvSpPr>
                <a:spLocks/>
              </p:cNvSpPr>
              <p:nvPr/>
            </p:nvSpPr>
            <p:spPr bwMode="auto">
              <a:xfrm>
                <a:off x="17229139" y="2144714"/>
                <a:ext cx="92075" cy="250825"/>
              </a:xfrm>
              <a:custGeom>
                <a:avLst/>
                <a:gdLst>
                  <a:gd name="T0" fmla="*/ 22 w 22"/>
                  <a:gd name="T1" fmla="*/ 59 h 59"/>
                  <a:gd name="T2" fmla="*/ 15 w 22"/>
                  <a:gd name="T3" fmla="*/ 59 h 59"/>
                  <a:gd name="T4" fmla="*/ 15 w 22"/>
                  <a:gd name="T5" fmla="*/ 13 h 59"/>
                  <a:gd name="T6" fmla="*/ 8 w 22"/>
                  <a:gd name="T7" fmla="*/ 18 h 59"/>
                  <a:gd name="T8" fmla="*/ 0 w 22"/>
                  <a:gd name="T9" fmla="*/ 21 h 59"/>
                  <a:gd name="T10" fmla="*/ 0 w 22"/>
                  <a:gd name="T11" fmla="*/ 14 h 59"/>
                  <a:gd name="T12" fmla="*/ 11 w 22"/>
                  <a:gd name="T13" fmla="*/ 8 h 59"/>
                  <a:gd name="T14" fmla="*/ 17 w 22"/>
                  <a:gd name="T15" fmla="*/ 0 h 59"/>
                  <a:gd name="T16" fmla="*/ 22 w 22"/>
                  <a:gd name="T17" fmla="*/ 0 h 59"/>
                  <a:gd name="T18" fmla="*/ 22 w 2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9">
                    <a:moveTo>
                      <a:pt x="22" y="59"/>
                    </a:moveTo>
                    <a:cubicBezTo>
                      <a:pt x="15" y="59"/>
                      <a:pt x="15" y="59"/>
                      <a:pt x="15" y="59"/>
                    </a:cubicBezTo>
                    <a:cubicBezTo>
                      <a:pt x="15" y="13"/>
                      <a:pt x="15" y="13"/>
                      <a:pt x="15" y="13"/>
                    </a:cubicBezTo>
                    <a:cubicBezTo>
                      <a:pt x="13" y="14"/>
                      <a:pt x="11" y="16"/>
                      <a:pt x="8" y="18"/>
                    </a:cubicBezTo>
                    <a:cubicBezTo>
                      <a:pt x="5" y="19"/>
                      <a:pt x="2" y="21"/>
                      <a:pt x="0" y="21"/>
                    </a:cubicBezTo>
                    <a:cubicBezTo>
                      <a:pt x="0" y="14"/>
                      <a:pt x="0" y="14"/>
                      <a:pt x="0" y="14"/>
                    </a:cubicBezTo>
                    <a:cubicBezTo>
                      <a:pt x="4" y="13"/>
                      <a:pt x="8" y="10"/>
                      <a:pt x="11" y="8"/>
                    </a:cubicBezTo>
                    <a:cubicBezTo>
                      <a:pt x="14" y="5"/>
                      <a:pt x="16" y="2"/>
                      <a:pt x="17" y="0"/>
                    </a:cubicBezTo>
                    <a:cubicBezTo>
                      <a:pt x="22" y="0"/>
                      <a:pt x="22" y="0"/>
                      <a:pt x="22" y="0"/>
                    </a:cubicBezTo>
                    <a:lnTo>
                      <a:pt x="2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107"/>
              <p:cNvSpPr>
                <a:spLocks noEditPoints="1"/>
              </p:cNvSpPr>
              <p:nvPr/>
            </p:nvSpPr>
            <p:spPr bwMode="auto">
              <a:xfrm>
                <a:off x="17397414" y="2144714"/>
                <a:ext cx="165100" cy="254000"/>
              </a:xfrm>
              <a:custGeom>
                <a:avLst/>
                <a:gdLst>
                  <a:gd name="T0" fmla="*/ 0 w 39"/>
                  <a:gd name="T1" fmla="*/ 30 h 60"/>
                  <a:gd name="T2" fmla="*/ 3 w 39"/>
                  <a:gd name="T3" fmla="*/ 13 h 60"/>
                  <a:gd name="T4" fmla="*/ 9 w 39"/>
                  <a:gd name="T5" fmla="*/ 3 h 60"/>
                  <a:gd name="T6" fmla="*/ 20 w 39"/>
                  <a:gd name="T7" fmla="*/ 0 h 60"/>
                  <a:gd name="T8" fmla="*/ 28 w 39"/>
                  <a:gd name="T9" fmla="*/ 2 h 60"/>
                  <a:gd name="T10" fmla="*/ 34 w 39"/>
                  <a:gd name="T11" fmla="*/ 7 h 60"/>
                  <a:gd name="T12" fmla="*/ 38 w 39"/>
                  <a:gd name="T13" fmla="*/ 16 h 60"/>
                  <a:gd name="T14" fmla="*/ 39 w 39"/>
                  <a:gd name="T15" fmla="*/ 30 h 60"/>
                  <a:gd name="T16" fmla="*/ 37 w 39"/>
                  <a:gd name="T17" fmla="*/ 47 h 60"/>
                  <a:gd name="T18" fmla="*/ 30 w 39"/>
                  <a:gd name="T19" fmla="*/ 57 h 60"/>
                  <a:gd name="T20" fmla="*/ 20 w 39"/>
                  <a:gd name="T21" fmla="*/ 60 h 60"/>
                  <a:gd name="T22" fmla="*/ 6 w 39"/>
                  <a:gd name="T23" fmla="*/ 54 h 60"/>
                  <a:gd name="T24" fmla="*/ 0 w 39"/>
                  <a:gd name="T25" fmla="*/ 30 h 60"/>
                  <a:gd name="T26" fmla="*/ 8 w 39"/>
                  <a:gd name="T27" fmla="*/ 30 h 60"/>
                  <a:gd name="T28" fmla="*/ 11 w 39"/>
                  <a:gd name="T29" fmla="*/ 49 h 60"/>
                  <a:gd name="T30" fmla="*/ 20 w 39"/>
                  <a:gd name="T31" fmla="*/ 54 h 60"/>
                  <a:gd name="T32" fmla="*/ 28 w 39"/>
                  <a:gd name="T33" fmla="*/ 49 h 60"/>
                  <a:gd name="T34" fmla="*/ 32 w 39"/>
                  <a:gd name="T35" fmla="*/ 30 h 60"/>
                  <a:gd name="T36" fmla="*/ 28 w 39"/>
                  <a:gd name="T37" fmla="*/ 10 h 60"/>
                  <a:gd name="T38" fmla="*/ 20 w 39"/>
                  <a:gd name="T39" fmla="*/ 6 h 60"/>
                  <a:gd name="T40" fmla="*/ 12 w 39"/>
                  <a:gd name="T41" fmla="*/ 10 h 60"/>
                  <a:gd name="T42" fmla="*/ 8 w 39"/>
                  <a:gd name="T4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60">
                    <a:moveTo>
                      <a:pt x="0" y="30"/>
                    </a:moveTo>
                    <a:cubicBezTo>
                      <a:pt x="0" y="23"/>
                      <a:pt x="1" y="17"/>
                      <a:pt x="3" y="13"/>
                    </a:cubicBezTo>
                    <a:cubicBezTo>
                      <a:pt x="4" y="9"/>
                      <a:pt x="6" y="5"/>
                      <a:pt x="9" y="3"/>
                    </a:cubicBezTo>
                    <a:cubicBezTo>
                      <a:pt x="12" y="1"/>
                      <a:pt x="15" y="0"/>
                      <a:pt x="20" y="0"/>
                    </a:cubicBezTo>
                    <a:cubicBezTo>
                      <a:pt x="23" y="0"/>
                      <a:pt x="26" y="0"/>
                      <a:pt x="28" y="2"/>
                    </a:cubicBezTo>
                    <a:cubicBezTo>
                      <a:pt x="30" y="3"/>
                      <a:pt x="32" y="5"/>
                      <a:pt x="34" y="7"/>
                    </a:cubicBezTo>
                    <a:cubicBezTo>
                      <a:pt x="36" y="9"/>
                      <a:pt x="37" y="12"/>
                      <a:pt x="38" y="16"/>
                    </a:cubicBezTo>
                    <a:cubicBezTo>
                      <a:pt x="39" y="19"/>
                      <a:pt x="39" y="24"/>
                      <a:pt x="39" y="30"/>
                    </a:cubicBezTo>
                    <a:cubicBezTo>
                      <a:pt x="39" y="37"/>
                      <a:pt x="38" y="42"/>
                      <a:pt x="37" y="47"/>
                    </a:cubicBezTo>
                    <a:cubicBezTo>
                      <a:pt x="35" y="51"/>
                      <a:pt x="33" y="54"/>
                      <a:pt x="30" y="57"/>
                    </a:cubicBezTo>
                    <a:cubicBezTo>
                      <a:pt x="28" y="59"/>
                      <a:pt x="24" y="60"/>
                      <a:pt x="20" y="60"/>
                    </a:cubicBezTo>
                    <a:cubicBezTo>
                      <a:pt x="14" y="60"/>
                      <a:pt x="10" y="58"/>
                      <a:pt x="6" y="54"/>
                    </a:cubicBezTo>
                    <a:cubicBezTo>
                      <a:pt x="2" y="49"/>
                      <a:pt x="0" y="41"/>
                      <a:pt x="0" y="30"/>
                    </a:cubicBezTo>
                    <a:close/>
                    <a:moveTo>
                      <a:pt x="8" y="30"/>
                    </a:moveTo>
                    <a:cubicBezTo>
                      <a:pt x="8" y="40"/>
                      <a:pt x="9" y="46"/>
                      <a:pt x="11" y="49"/>
                    </a:cubicBezTo>
                    <a:cubicBezTo>
                      <a:pt x="14" y="52"/>
                      <a:pt x="16" y="54"/>
                      <a:pt x="20" y="54"/>
                    </a:cubicBezTo>
                    <a:cubicBezTo>
                      <a:pt x="23" y="54"/>
                      <a:pt x="26" y="52"/>
                      <a:pt x="28" y="49"/>
                    </a:cubicBezTo>
                    <a:cubicBezTo>
                      <a:pt x="30" y="46"/>
                      <a:pt x="32" y="40"/>
                      <a:pt x="32" y="30"/>
                    </a:cubicBezTo>
                    <a:cubicBezTo>
                      <a:pt x="32" y="20"/>
                      <a:pt x="30" y="14"/>
                      <a:pt x="28" y="10"/>
                    </a:cubicBezTo>
                    <a:cubicBezTo>
                      <a:pt x="26" y="7"/>
                      <a:pt x="23" y="6"/>
                      <a:pt x="20" y="6"/>
                    </a:cubicBezTo>
                    <a:cubicBezTo>
                      <a:pt x="16" y="6"/>
                      <a:pt x="14" y="7"/>
                      <a:pt x="12" y="10"/>
                    </a:cubicBezTo>
                    <a:cubicBezTo>
                      <a:pt x="9" y="13"/>
                      <a:pt x="8" y="20"/>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108"/>
              <p:cNvSpPr>
                <a:spLocks noEditPoints="1"/>
              </p:cNvSpPr>
              <p:nvPr/>
            </p:nvSpPr>
            <p:spPr bwMode="auto">
              <a:xfrm>
                <a:off x="13003214"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109"/>
              <p:cNvSpPr>
                <a:spLocks/>
              </p:cNvSpPr>
              <p:nvPr/>
            </p:nvSpPr>
            <p:spPr bwMode="auto">
              <a:xfrm>
                <a:off x="13120689" y="2560639"/>
                <a:ext cx="47625"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110"/>
              <p:cNvSpPr>
                <a:spLocks noEditPoints="1"/>
              </p:cNvSpPr>
              <p:nvPr/>
            </p:nvSpPr>
            <p:spPr bwMode="auto">
              <a:xfrm>
                <a:off x="13211176"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111"/>
              <p:cNvSpPr>
                <a:spLocks noEditPoints="1"/>
              </p:cNvSpPr>
              <p:nvPr/>
            </p:nvSpPr>
            <p:spPr bwMode="auto">
              <a:xfrm>
                <a:off x="13315951" y="2560639"/>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6" y="24"/>
                      <a:pt x="16" y="21"/>
                      <a:pt x="16" y="16"/>
                    </a:cubicBezTo>
                    <a:cubicBezTo>
                      <a:pt x="16" y="11"/>
                      <a:pt x="16"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12"/>
              <p:cNvSpPr>
                <a:spLocks noEditPoints="1"/>
              </p:cNvSpPr>
              <p:nvPr/>
            </p:nvSpPr>
            <p:spPr bwMode="auto">
              <a:xfrm>
                <a:off x="13417551"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3"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8"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13"/>
              <p:cNvSpPr>
                <a:spLocks/>
              </p:cNvSpPr>
              <p:nvPr/>
            </p:nvSpPr>
            <p:spPr bwMode="auto">
              <a:xfrm>
                <a:off x="13531851" y="2560639"/>
                <a:ext cx="50800" cy="131763"/>
              </a:xfrm>
              <a:custGeom>
                <a:avLst/>
                <a:gdLst>
                  <a:gd name="T0" fmla="*/ 12 w 12"/>
                  <a:gd name="T1" fmla="*/ 31 h 31"/>
                  <a:gd name="T2" fmla="*/ 8 w 12"/>
                  <a:gd name="T3" fmla="*/ 31 h 31"/>
                  <a:gd name="T4" fmla="*/ 8 w 12"/>
                  <a:gd name="T5" fmla="*/ 7 h 31"/>
                  <a:gd name="T6" fmla="*/ 5 w 12"/>
                  <a:gd name="T7" fmla="*/ 9 h 31"/>
                  <a:gd name="T8" fmla="*/ 0 w 12"/>
                  <a:gd name="T9" fmla="*/ 11 h 31"/>
                  <a:gd name="T10" fmla="*/ 0 w 12"/>
                  <a:gd name="T11" fmla="*/ 8 h 31"/>
                  <a:gd name="T12" fmla="*/ 6 w 12"/>
                  <a:gd name="T13" fmla="*/ 4 h 31"/>
                  <a:gd name="T14" fmla="*/ 10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5" y="9"/>
                    </a:cubicBezTo>
                    <a:cubicBezTo>
                      <a:pt x="3" y="10"/>
                      <a:pt x="2" y="11"/>
                      <a:pt x="0" y="11"/>
                    </a:cubicBezTo>
                    <a:cubicBezTo>
                      <a:pt x="0" y="8"/>
                      <a:pt x="0" y="8"/>
                      <a:pt x="0" y="8"/>
                    </a:cubicBezTo>
                    <a:cubicBezTo>
                      <a:pt x="3" y="7"/>
                      <a:pt x="5" y="5"/>
                      <a:pt x="6" y="4"/>
                    </a:cubicBezTo>
                    <a:cubicBezTo>
                      <a:pt x="8" y="2"/>
                      <a:pt x="9" y="1"/>
                      <a:pt x="10"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114"/>
              <p:cNvSpPr>
                <a:spLocks noEditPoints="1"/>
              </p:cNvSpPr>
              <p:nvPr/>
            </p:nvSpPr>
            <p:spPr bwMode="auto">
              <a:xfrm>
                <a:off x="13676314"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115"/>
              <p:cNvSpPr>
                <a:spLocks/>
              </p:cNvSpPr>
              <p:nvPr/>
            </p:nvSpPr>
            <p:spPr bwMode="auto">
              <a:xfrm>
                <a:off x="13795376" y="2560639"/>
                <a:ext cx="46038"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16"/>
              <p:cNvSpPr>
                <a:spLocks noEditPoints="1"/>
              </p:cNvSpPr>
              <p:nvPr/>
            </p:nvSpPr>
            <p:spPr bwMode="auto">
              <a:xfrm>
                <a:off x="13884276"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17"/>
              <p:cNvSpPr>
                <a:spLocks/>
              </p:cNvSpPr>
              <p:nvPr/>
            </p:nvSpPr>
            <p:spPr bwMode="auto">
              <a:xfrm>
                <a:off x="14003339" y="2560639"/>
                <a:ext cx="46038"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18"/>
              <p:cNvSpPr>
                <a:spLocks noEditPoints="1"/>
              </p:cNvSpPr>
              <p:nvPr/>
            </p:nvSpPr>
            <p:spPr bwMode="auto">
              <a:xfrm>
                <a:off x="14092239"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3"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119"/>
              <p:cNvSpPr>
                <a:spLocks noEditPoints="1"/>
              </p:cNvSpPr>
              <p:nvPr/>
            </p:nvSpPr>
            <p:spPr bwMode="auto">
              <a:xfrm>
                <a:off x="14325601"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1"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20"/>
              <p:cNvSpPr>
                <a:spLocks/>
              </p:cNvSpPr>
              <p:nvPr/>
            </p:nvSpPr>
            <p:spPr bwMode="auto">
              <a:xfrm>
                <a:off x="14443076" y="2560639"/>
                <a:ext cx="47625"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21"/>
              <p:cNvSpPr>
                <a:spLocks noEditPoints="1"/>
              </p:cNvSpPr>
              <p:nvPr/>
            </p:nvSpPr>
            <p:spPr bwMode="auto">
              <a:xfrm>
                <a:off x="14533564"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22"/>
              <p:cNvSpPr>
                <a:spLocks noEditPoints="1"/>
              </p:cNvSpPr>
              <p:nvPr/>
            </p:nvSpPr>
            <p:spPr bwMode="auto">
              <a:xfrm>
                <a:off x="14638339" y="2560639"/>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6" y="24"/>
                      <a:pt x="16" y="21"/>
                      <a:pt x="16" y="16"/>
                    </a:cubicBezTo>
                    <a:cubicBezTo>
                      <a:pt x="16" y="11"/>
                      <a:pt x="16"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23"/>
              <p:cNvSpPr>
                <a:spLocks noEditPoints="1"/>
              </p:cNvSpPr>
              <p:nvPr/>
            </p:nvSpPr>
            <p:spPr bwMode="auto">
              <a:xfrm>
                <a:off x="14790739" y="2560639"/>
                <a:ext cx="88900" cy="134938"/>
              </a:xfrm>
              <a:custGeom>
                <a:avLst/>
                <a:gdLst>
                  <a:gd name="T0" fmla="*/ 0 w 21"/>
                  <a:gd name="T1" fmla="*/ 16 h 32"/>
                  <a:gd name="T2" fmla="*/ 1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3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1" y="0"/>
                    </a:cubicBezTo>
                    <a:cubicBezTo>
                      <a:pt x="12" y="0"/>
                      <a:pt x="14" y="0"/>
                      <a:pt x="15" y="1"/>
                    </a:cubicBezTo>
                    <a:cubicBezTo>
                      <a:pt x="16" y="1"/>
                      <a:pt x="17" y="2"/>
                      <a:pt x="18" y="4"/>
                    </a:cubicBezTo>
                    <a:cubicBezTo>
                      <a:pt x="19" y="5"/>
                      <a:pt x="20" y="6"/>
                      <a:pt x="20" y="8"/>
                    </a:cubicBezTo>
                    <a:cubicBezTo>
                      <a:pt x="21" y="10"/>
                      <a:pt x="21" y="13"/>
                      <a:pt x="21" y="16"/>
                    </a:cubicBezTo>
                    <a:cubicBezTo>
                      <a:pt x="21" y="19"/>
                      <a:pt x="20" y="22"/>
                      <a:pt x="20" y="25"/>
                    </a:cubicBezTo>
                    <a:cubicBezTo>
                      <a:pt x="19" y="27"/>
                      <a:pt x="18" y="29"/>
                      <a:pt x="16" y="30"/>
                    </a:cubicBezTo>
                    <a:cubicBezTo>
                      <a:pt x="15" y="31"/>
                      <a:pt x="13" y="32"/>
                      <a:pt x="11" y="32"/>
                    </a:cubicBezTo>
                    <a:cubicBezTo>
                      <a:pt x="8" y="32"/>
                      <a:pt x="5" y="31"/>
                      <a:pt x="3" y="29"/>
                    </a:cubicBezTo>
                    <a:cubicBezTo>
                      <a:pt x="1" y="26"/>
                      <a:pt x="0" y="22"/>
                      <a:pt x="0" y="16"/>
                    </a:cubicBezTo>
                    <a:close/>
                    <a:moveTo>
                      <a:pt x="4" y="16"/>
                    </a:moveTo>
                    <a:cubicBezTo>
                      <a:pt x="4" y="21"/>
                      <a:pt x="5" y="24"/>
                      <a:pt x="6" y="26"/>
                    </a:cubicBezTo>
                    <a:cubicBezTo>
                      <a:pt x="7" y="28"/>
                      <a:pt x="9" y="29"/>
                      <a:pt x="11" y="29"/>
                    </a:cubicBezTo>
                    <a:cubicBezTo>
                      <a:pt x="12" y="29"/>
                      <a:pt x="14" y="28"/>
                      <a:pt x="15" y="26"/>
                    </a:cubicBezTo>
                    <a:cubicBezTo>
                      <a:pt x="16" y="24"/>
                      <a:pt x="17" y="21"/>
                      <a:pt x="17" y="16"/>
                    </a:cubicBezTo>
                    <a:cubicBezTo>
                      <a:pt x="17" y="11"/>
                      <a:pt x="16" y="7"/>
                      <a:pt x="15" y="5"/>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124"/>
              <p:cNvSpPr>
                <a:spLocks/>
              </p:cNvSpPr>
              <p:nvPr/>
            </p:nvSpPr>
            <p:spPr bwMode="auto">
              <a:xfrm>
                <a:off x="14909801" y="2560639"/>
                <a:ext cx="47625"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7"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25"/>
              <p:cNvSpPr>
                <a:spLocks noEditPoints="1"/>
              </p:cNvSpPr>
              <p:nvPr/>
            </p:nvSpPr>
            <p:spPr bwMode="auto">
              <a:xfrm>
                <a:off x="14998701"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1"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126"/>
              <p:cNvSpPr>
                <a:spLocks noEditPoints="1"/>
              </p:cNvSpPr>
              <p:nvPr/>
            </p:nvSpPr>
            <p:spPr bwMode="auto">
              <a:xfrm>
                <a:off x="15613064" y="3055939"/>
                <a:ext cx="88900" cy="136525"/>
              </a:xfrm>
              <a:custGeom>
                <a:avLst/>
                <a:gdLst>
                  <a:gd name="T0" fmla="*/ 0 w 21"/>
                  <a:gd name="T1" fmla="*/ 16 h 32"/>
                  <a:gd name="T2" fmla="*/ 1 w 21"/>
                  <a:gd name="T3" fmla="*/ 7 h 32"/>
                  <a:gd name="T4" fmla="*/ 5 w 21"/>
                  <a:gd name="T5" fmla="*/ 2 h 32"/>
                  <a:gd name="T6" fmla="*/ 10 w 21"/>
                  <a:gd name="T7" fmla="*/ 0 h 32"/>
                  <a:gd name="T8" fmla="*/ 15 w 21"/>
                  <a:gd name="T9" fmla="*/ 1 h 32"/>
                  <a:gd name="T10" fmla="*/ 18 w 21"/>
                  <a:gd name="T11" fmla="*/ 4 h 32"/>
                  <a:gd name="T12" fmla="*/ 20 w 21"/>
                  <a:gd name="T13" fmla="*/ 9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6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5"/>
                      <a:pt x="3" y="3"/>
                      <a:pt x="5" y="2"/>
                    </a:cubicBezTo>
                    <a:cubicBezTo>
                      <a:pt x="6" y="1"/>
                      <a:pt x="8" y="0"/>
                      <a:pt x="10" y="0"/>
                    </a:cubicBezTo>
                    <a:cubicBezTo>
                      <a:pt x="12" y="0"/>
                      <a:pt x="14" y="0"/>
                      <a:pt x="15" y="1"/>
                    </a:cubicBezTo>
                    <a:cubicBezTo>
                      <a:pt x="16" y="2"/>
                      <a:pt x="17" y="3"/>
                      <a:pt x="18" y="4"/>
                    </a:cubicBezTo>
                    <a:cubicBezTo>
                      <a:pt x="19" y="5"/>
                      <a:pt x="20" y="7"/>
                      <a:pt x="20" y="9"/>
                    </a:cubicBezTo>
                    <a:cubicBezTo>
                      <a:pt x="21" y="10"/>
                      <a:pt x="21" y="13"/>
                      <a:pt x="21" y="16"/>
                    </a:cubicBezTo>
                    <a:cubicBezTo>
                      <a:pt x="21" y="20"/>
                      <a:pt x="20" y="23"/>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5"/>
                      <a:pt x="6" y="26"/>
                    </a:cubicBezTo>
                    <a:cubicBezTo>
                      <a:pt x="7" y="28"/>
                      <a:pt x="9" y="29"/>
                      <a:pt x="10" y="29"/>
                    </a:cubicBezTo>
                    <a:cubicBezTo>
                      <a:pt x="12" y="29"/>
                      <a:pt x="14" y="28"/>
                      <a:pt x="15" y="26"/>
                    </a:cubicBezTo>
                    <a:cubicBezTo>
                      <a:pt x="16" y="25"/>
                      <a:pt x="17" y="21"/>
                      <a:pt x="17" y="16"/>
                    </a:cubicBezTo>
                    <a:cubicBezTo>
                      <a:pt x="17" y="11"/>
                      <a:pt x="16" y="7"/>
                      <a:pt x="15" y="6"/>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127"/>
              <p:cNvSpPr>
                <a:spLocks/>
              </p:cNvSpPr>
              <p:nvPr/>
            </p:nvSpPr>
            <p:spPr bwMode="auto">
              <a:xfrm>
                <a:off x="15732126" y="3055939"/>
                <a:ext cx="46038" cy="136525"/>
              </a:xfrm>
              <a:custGeom>
                <a:avLst/>
                <a:gdLst>
                  <a:gd name="T0" fmla="*/ 11 w 11"/>
                  <a:gd name="T1" fmla="*/ 32 h 32"/>
                  <a:gd name="T2" fmla="*/ 7 w 11"/>
                  <a:gd name="T3" fmla="*/ 32 h 32"/>
                  <a:gd name="T4" fmla="*/ 7 w 11"/>
                  <a:gd name="T5" fmla="*/ 7 h 32"/>
                  <a:gd name="T6" fmla="*/ 4 w 11"/>
                  <a:gd name="T7" fmla="*/ 10 h 32"/>
                  <a:gd name="T8" fmla="*/ 0 w 11"/>
                  <a:gd name="T9" fmla="*/ 12 h 32"/>
                  <a:gd name="T10" fmla="*/ 0 w 11"/>
                  <a:gd name="T11" fmla="*/ 8 h 32"/>
                  <a:gd name="T12" fmla="*/ 5 w 11"/>
                  <a:gd name="T13" fmla="*/ 4 h 32"/>
                  <a:gd name="T14" fmla="*/ 9 w 11"/>
                  <a:gd name="T15" fmla="*/ 0 h 32"/>
                  <a:gd name="T16" fmla="*/ 11 w 11"/>
                  <a:gd name="T17" fmla="*/ 0 h 32"/>
                  <a:gd name="T18" fmla="*/ 11 w 1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2">
                    <a:moveTo>
                      <a:pt x="11" y="32"/>
                    </a:moveTo>
                    <a:cubicBezTo>
                      <a:pt x="7" y="32"/>
                      <a:pt x="7" y="32"/>
                      <a:pt x="7" y="32"/>
                    </a:cubicBezTo>
                    <a:cubicBezTo>
                      <a:pt x="7" y="7"/>
                      <a:pt x="7" y="7"/>
                      <a:pt x="7" y="7"/>
                    </a:cubicBezTo>
                    <a:cubicBezTo>
                      <a:pt x="6" y="8"/>
                      <a:pt x="5" y="9"/>
                      <a:pt x="4" y="10"/>
                    </a:cubicBezTo>
                    <a:cubicBezTo>
                      <a:pt x="2" y="10"/>
                      <a:pt x="1" y="11"/>
                      <a:pt x="0" y="12"/>
                    </a:cubicBezTo>
                    <a:cubicBezTo>
                      <a:pt x="0" y="8"/>
                      <a:pt x="0" y="8"/>
                      <a:pt x="0" y="8"/>
                    </a:cubicBezTo>
                    <a:cubicBezTo>
                      <a:pt x="2" y="7"/>
                      <a:pt x="4" y="6"/>
                      <a:pt x="5" y="4"/>
                    </a:cubicBezTo>
                    <a:cubicBezTo>
                      <a:pt x="7" y="3"/>
                      <a:pt x="8" y="1"/>
                      <a:pt x="9" y="0"/>
                    </a:cubicBezTo>
                    <a:cubicBezTo>
                      <a:pt x="11" y="0"/>
                      <a:pt x="11" y="0"/>
                      <a:pt x="11" y="0"/>
                    </a:cubicBezTo>
                    <a:lnTo>
                      <a:pt x="1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128"/>
              <p:cNvSpPr>
                <a:spLocks noEditPoints="1"/>
              </p:cNvSpPr>
              <p:nvPr/>
            </p:nvSpPr>
            <p:spPr bwMode="auto">
              <a:xfrm>
                <a:off x="15821026" y="3055939"/>
                <a:ext cx="88900" cy="136525"/>
              </a:xfrm>
              <a:custGeom>
                <a:avLst/>
                <a:gdLst>
                  <a:gd name="T0" fmla="*/ 0 w 21"/>
                  <a:gd name="T1" fmla="*/ 16 h 32"/>
                  <a:gd name="T2" fmla="*/ 1 w 21"/>
                  <a:gd name="T3" fmla="*/ 7 h 32"/>
                  <a:gd name="T4" fmla="*/ 5 w 21"/>
                  <a:gd name="T5" fmla="*/ 2 h 32"/>
                  <a:gd name="T6" fmla="*/ 10 w 21"/>
                  <a:gd name="T7" fmla="*/ 0 h 32"/>
                  <a:gd name="T8" fmla="*/ 15 w 21"/>
                  <a:gd name="T9" fmla="*/ 1 h 32"/>
                  <a:gd name="T10" fmla="*/ 18 w 21"/>
                  <a:gd name="T11" fmla="*/ 4 h 32"/>
                  <a:gd name="T12" fmla="*/ 20 w 21"/>
                  <a:gd name="T13" fmla="*/ 9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6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5"/>
                      <a:pt x="3" y="3"/>
                      <a:pt x="5" y="2"/>
                    </a:cubicBezTo>
                    <a:cubicBezTo>
                      <a:pt x="6" y="1"/>
                      <a:pt x="8" y="0"/>
                      <a:pt x="10" y="0"/>
                    </a:cubicBezTo>
                    <a:cubicBezTo>
                      <a:pt x="12" y="0"/>
                      <a:pt x="14" y="0"/>
                      <a:pt x="15" y="1"/>
                    </a:cubicBezTo>
                    <a:cubicBezTo>
                      <a:pt x="16" y="2"/>
                      <a:pt x="17" y="3"/>
                      <a:pt x="18" y="4"/>
                    </a:cubicBezTo>
                    <a:cubicBezTo>
                      <a:pt x="19" y="5"/>
                      <a:pt x="19" y="7"/>
                      <a:pt x="20" y="9"/>
                    </a:cubicBezTo>
                    <a:cubicBezTo>
                      <a:pt x="20" y="10"/>
                      <a:pt x="21" y="13"/>
                      <a:pt x="21" y="16"/>
                    </a:cubicBezTo>
                    <a:cubicBezTo>
                      <a:pt x="21" y="20"/>
                      <a:pt x="20" y="23"/>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5"/>
                      <a:pt x="6" y="26"/>
                    </a:cubicBezTo>
                    <a:cubicBezTo>
                      <a:pt x="7" y="28"/>
                      <a:pt x="9" y="29"/>
                      <a:pt x="10" y="29"/>
                    </a:cubicBezTo>
                    <a:cubicBezTo>
                      <a:pt x="12" y="29"/>
                      <a:pt x="14" y="28"/>
                      <a:pt x="15" y="26"/>
                    </a:cubicBezTo>
                    <a:cubicBezTo>
                      <a:pt x="16" y="25"/>
                      <a:pt x="17" y="21"/>
                      <a:pt x="17" y="16"/>
                    </a:cubicBezTo>
                    <a:cubicBezTo>
                      <a:pt x="17" y="11"/>
                      <a:pt x="16" y="7"/>
                      <a:pt x="15" y="6"/>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129"/>
              <p:cNvSpPr>
                <a:spLocks noEditPoints="1"/>
              </p:cNvSpPr>
              <p:nvPr/>
            </p:nvSpPr>
            <p:spPr bwMode="auto">
              <a:xfrm>
                <a:off x="15927389" y="3055939"/>
                <a:ext cx="84138" cy="136525"/>
              </a:xfrm>
              <a:custGeom>
                <a:avLst/>
                <a:gdLst>
                  <a:gd name="T0" fmla="*/ 0 w 20"/>
                  <a:gd name="T1" fmla="*/ 16 h 32"/>
                  <a:gd name="T2" fmla="*/ 1 w 20"/>
                  <a:gd name="T3" fmla="*/ 7 h 32"/>
                  <a:gd name="T4" fmla="*/ 4 w 20"/>
                  <a:gd name="T5" fmla="*/ 2 h 32"/>
                  <a:gd name="T6" fmla="*/ 10 w 20"/>
                  <a:gd name="T7" fmla="*/ 0 h 32"/>
                  <a:gd name="T8" fmla="*/ 14 w 20"/>
                  <a:gd name="T9" fmla="*/ 1 h 32"/>
                  <a:gd name="T10" fmla="*/ 17 w 20"/>
                  <a:gd name="T11" fmla="*/ 4 h 32"/>
                  <a:gd name="T12" fmla="*/ 19 w 20"/>
                  <a:gd name="T13" fmla="*/ 9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6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5"/>
                      <a:pt x="3" y="3"/>
                      <a:pt x="4" y="2"/>
                    </a:cubicBezTo>
                    <a:cubicBezTo>
                      <a:pt x="6" y="1"/>
                      <a:pt x="8" y="0"/>
                      <a:pt x="10" y="0"/>
                    </a:cubicBezTo>
                    <a:cubicBezTo>
                      <a:pt x="12" y="0"/>
                      <a:pt x="13" y="0"/>
                      <a:pt x="14" y="1"/>
                    </a:cubicBezTo>
                    <a:cubicBezTo>
                      <a:pt x="16" y="2"/>
                      <a:pt x="17" y="3"/>
                      <a:pt x="17" y="4"/>
                    </a:cubicBezTo>
                    <a:cubicBezTo>
                      <a:pt x="18" y="5"/>
                      <a:pt x="19" y="7"/>
                      <a:pt x="19" y="9"/>
                    </a:cubicBezTo>
                    <a:cubicBezTo>
                      <a:pt x="20" y="10"/>
                      <a:pt x="20" y="13"/>
                      <a:pt x="20" y="16"/>
                    </a:cubicBezTo>
                    <a:cubicBezTo>
                      <a:pt x="20" y="20"/>
                      <a:pt x="20" y="23"/>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5"/>
                      <a:pt x="5" y="26"/>
                    </a:cubicBezTo>
                    <a:cubicBezTo>
                      <a:pt x="7" y="28"/>
                      <a:pt x="8" y="29"/>
                      <a:pt x="10" y="29"/>
                    </a:cubicBezTo>
                    <a:cubicBezTo>
                      <a:pt x="12" y="29"/>
                      <a:pt x="13" y="28"/>
                      <a:pt x="14" y="26"/>
                    </a:cubicBezTo>
                    <a:cubicBezTo>
                      <a:pt x="16" y="25"/>
                      <a:pt x="16" y="21"/>
                      <a:pt x="16" y="16"/>
                    </a:cubicBezTo>
                    <a:cubicBezTo>
                      <a:pt x="16" y="11"/>
                      <a:pt x="16" y="7"/>
                      <a:pt x="14" y="6"/>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130"/>
              <p:cNvSpPr>
                <a:spLocks noEditPoints="1"/>
              </p:cNvSpPr>
              <p:nvPr/>
            </p:nvSpPr>
            <p:spPr bwMode="auto">
              <a:xfrm>
                <a:off x="16079789" y="3055939"/>
                <a:ext cx="88900" cy="136525"/>
              </a:xfrm>
              <a:custGeom>
                <a:avLst/>
                <a:gdLst>
                  <a:gd name="T0" fmla="*/ 0 w 21"/>
                  <a:gd name="T1" fmla="*/ 16 h 32"/>
                  <a:gd name="T2" fmla="*/ 1 w 21"/>
                  <a:gd name="T3" fmla="*/ 7 h 32"/>
                  <a:gd name="T4" fmla="*/ 5 w 21"/>
                  <a:gd name="T5" fmla="*/ 2 h 32"/>
                  <a:gd name="T6" fmla="*/ 11 w 21"/>
                  <a:gd name="T7" fmla="*/ 0 h 32"/>
                  <a:gd name="T8" fmla="*/ 15 w 21"/>
                  <a:gd name="T9" fmla="*/ 1 h 32"/>
                  <a:gd name="T10" fmla="*/ 18 w 21"/>
                  <a:gd name="T11" fmla="*/ 4 h 32"/>
                  <a:gd name="T12" fmla="*/ 20 w 21"/>
                  <a:gd name="T13" fmla="*/ 9 h 32"/>
                  <a:gd name="T14" fmla="*/ 21 w 21"/>
                  <a:gd name="T15" fmla="*/ 16 h 32"/>
                  <a:gd name="T16" fmla="*/ 20 w 21"/>
                  <a:gd name="T17" fmla="*/ 25 h 32"/>
                  <a:gd name="T18" fmla="*/ 16 w 21"/>
                  <a:gd name="T19" fmla="*/ 30 h 32"/>
                  <a:gd name="T20" fmla="*/ 11 w 21"/>
                  <a:gd name="T21" fmla="*/ 32 h 32"/>
                  <a:gd name="T22" fmla="*/ 3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6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5"/>
                      <a:pt x="3" y="3"/>
                      <a:pt x="5" y="2"/>
                    </a:cubicBezTo>
                    <a:cubicBezTo>
                      <a:pt x="6" y="1"/>
                      <a:pt x="8" y="0"/>
                      <a:pt x="11" y="0"/>
                    </a:cubicBezTo>
                    <a:cubicBezTo>
                      <a:pt x="12" y="0"/>
                      <a:pt x="14" y="0"/>
                      <a:pt x="15" y="1"/>
                    </a:cubicBezTo>
                    <a:cubicBezTo>
                      <a:pt x="16" y="2"/>
                      <a:pt x="17" y="3"/>
                      <a:pt x="18" y="4"/>
                    </a:cubicBezTo>
                    <a:cubicBezTo>
                      <a:pt x="19" y="5"/>
                      <a:pt x="20" y="7"/>
                      <a:pt x="20" y="9"/>
                    </a:cubicBezTo>
                    <a:cubicBezTo>
                      <a:pt x="21" y="10"/>
                      <a:pt x="21" y="13"/>
                      <a:pt x="21" y="16"/>
                    </a:cubicBezTo>
                    <a:cubicBezTo>
                      <a:pt x="21" y="20"/>
                      <a:pt x="20" y="23"/>
                      <a:pt x="20" y="25"/>
                    </a:cubicBezTo>
                    <a:cubicBezTo>
                      <a:pt x="19" y="27"/>
                      <a:pt x="18" y="29"/>
                      <a:pt x="16" y="30"/>
                    </a:cubicBezTo>
                    <a:cubicBezTo>
                      <a:pt x="15" y="31"/>
                      <a:pt x="13" y="32"/>
                      <a:pt x="11" y="32"/>
                    </a:cubicBezTo>
                    <a:cubicBezTo>
                      <a:pt x="8" y="32"/>
                      <a:pt x="5" y="31"/>
                      <a:pt x="3" y="29"/>
                    </a:cubicBezTo>
                    <a:cubicBezTo>
                      <a:pt x="1" y="26"/>
                      <a:pt x="0" y="22"/>
                      <a:pt x="0" y="16"/>
                    </a:cubicBezTo>
                    <a:close/>
                    <a:moveTo>
                      <a:pt x="4" y="16"/>
                    </a:moveTo>
                    <a:cubicBezTo>
                      <a:pt x="4" y="21"/>
                      <a:pt x="5" y="25"/>
                      <a:pt x="6" y="26"/>
                    </a:cubicBezTo>
                    <a:cubicBezTo>
                      <a:pt x="7" y="28"/>
                      <a:pt x="9" y="29"/>
                      <a:pt x="11" y="29"/>
                    </a:cubicBezTo>
                    <a:cubicBezTo>
                      <a:pt x="12" y="29"/>
                      <a:pt x="14" y="28"/>
                      <a:pt x="15" y="26"/>
                    </a:cubicBezTo>
                    <a:cubicBezTo>
                      <a:pt x="16" y="25"/>
                      <a:pt x="17" y="21"/>
                      <a:pt x="17" y="16"/>
                    </a:cubicBezTo>
                    <a:cubicBezTo>
                      <a:pt x="17" y="11"/>
                      <a:pt x="16" y="7"/>
                      <a:pt x="15" y="6"/>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131"/>
              <p:cNvSpPr>
                <a:spLocks/>
              </p:cNvSpPr>
              <p:nvPr/>
            </p:nvSpPr>
            <p:spPr bwMode="auto">
              <a:xfrm>
                <a:off x="16198851" y="3055939"/>
                <a:ext cx="46038" cy="136525"/>
              </a:xfrm>
              <a:custGeom>
                <a:avLst/>
                <a:gdLst>
                  <a:gd name="T0" fmla="*/ 11 w 11"/>
                  <a:gd name="T1" fmla="*/ 32 h 32"/>
                  <a:gd name="T2" fmla="*/ 7 w 11"/>
                  <a:gd name="T3" fmla="*/ 32 h 32"/>
                  <a:gd name="T4" fmla="*/ 7 w 11"/>
                  <a:gd name="T5" fmla="*/ 7 h 32"/>
                  <a:gd name="T6" fmla="*/ 4 w 11"/>
                  <a:gd name="T7" fmla="*/ 10 h 32"/>
                  <a:gd name="T8" fmla="*/ 0 w 11"/>
                  <a:gd name="T9" fmla="*/ 12 h 32"/>
                  <a:gd name="T10" fmla="*/ 0 w 11"/>
                  <a:gd name="T11" fmla="*/ 8 h 32"/>
                  <a:gd name="T12" fmla="*/ 5 w 11"/>
                  <a:gd name="T13" fmla="*/ 4 h 32"/>
                  <a:gd name="T14" fmla="*/ 9 w 11"/>
                  <a:gd name="T15" fmla="*/ 0 h 32"/>
                  <a:gd name="T16" fmla="*/ 11 w 11"/>
                  <a:gd name="T17" fmla="*/ 0 h 32"/>
                  <a:gd name="T18" fmla="*/ 11 w 1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2">
                    <a:moveTo>
                      <a:pt x="11" y="32"/>
                    </a:moveTo>
                    <a:cubicBezTo>
                      <a:pt x="7" y="32"/>
                      <a:pt x="7" y="32"/>
                      <a:pt x="7" y="32"/>
                    </a:cubicBezTo>
                    <a:cubicBezTo>
                      <a:pt x="7" y="7"/>
                      <a:pt x="7" y="7"/>
                      <a:pt x="7" y="7"/>
                    </a:cubicBezTo>
                    <a:cubicBezTo>
                      <a:pt x="7" y="8"/>
                      <a:pt x="5" y="9"/>
                      <a:pt x="4" y="10"/>
                    </a:cubicBezTo>
                    <a:cubicBezTo>
                      <a:pt x="2" y="10"/>
                      <a:pt x="1" y="11"/>
                      <a:pt x="0" y="12"/>
                    </a:cubicBezTo>
                    <a:cubicBezTo>
                      <a:pt x="0" y="8"/>
                      <a:pt x="0" y="8"/>
                      <a:pt x="0" y="8"/>
                    </a:cubicBezTo>
                    <a:cubicBezTo>
                      <a:pt x="2" y="7"/>
                      <a:pt x="4" y="6"/>
                      <a:pt x="5" y="4"/>
                    </a:cubicBezTo>
                    <a:cubicBezTo>
                      <a:pt x="7" y="3"/>
                      <a:pt x="8" y="1"/>
                      <a:pt x="9" y="0"/>
                    </a:cubicBezTo>
                    <a:cubicBezTo>
                      <a:pt x="11" y="0"/>
                      <a:pt x="11" y="0"/>
                      <a:pt x="11" y="0"/>
                    </a:cubicBezTo>
                    <a:lnTo>
                      <a:pt x="1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132"/>
              <p:cNvSpPr>
                <a:spLocks noEditPoints="1"/>
              </p:cNvSpPr>
              <p:nvPr/>
            </p:nvSpPr>
            <p:spPr bwMode="auto">
              <a:xfrm>
                <a:off x="16287751" y="3055939"/>
                <a:ext cx="88900" cy="136525"/>
              </a:xfrm>
              <a:custGeom>
                <a:avLst/>
                <a:gdLst>
                  <a:gd name="T0" fmla="*/ 0 w 21"/>
                  <a:gd name="T1" fmla="*/ 16 h 32"/>
                  <a:gd name="T2" fmla="*/ 1 w 21"/>
                  <a:gd name="T3" fmla="*/ 7 h 32"/>
                  <a:gd name="T4" fmla="*/ 5 w 21"/>
                  <a:gd name="T5" fmla="*/ 2 h 32"/>
                  <a:gd name="T6" fmla="*/ 10 w 21"/>
                  <a:gd name="T7" fmla="*/ 0 h 32"/>
                  <a:gd name="T8" fmla="*/ 15 w 21"/>
                  <a:gd name="T9" fmla="*/ 1 h 32"/>
                  <a:gd name="T10" fmla="*/ 18 w 21"/>
                  <a:gd name="T11" fmla="*/ 4 h 32"/>
                  <a:gd name="T12" fmla="*/ 20 w 21"/>
                  <a:gd name="T13" fmla="*/ 9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6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5"/>
                      <a:pt x="3" y="3"/>
                      <a:pt x="5" y="2"/>
                    </a:cubicBezTo>
                    <a:cubicBezTo>
                      <a:pt x="6" y="1"/>
                      <a:pt x="8" y="0"/>
                      <a:pt x="10" y="0"/>
                    </a:cubicBezTo>
                    <a:cubicBezTo>
                      <a:pt x="12" y="0"/>
                      <a:pt x="14" y="0"/>
                      <a:pt x="15" y="1"/>
                    </a:cubicBezTo>
                    <a:cubicBezTo>
                      <a:pt x="16" y="2"/>
                      <a:pt x="17" y="3"/>
                      <a:pt x="18" y="4"/>
                    </a:cubicBezTo>
                    <a:cubicBezTo>
                      <a:pt x="19" y="5"/>
                      <a:pt x="20" y="7"/>
                      <a:pt x="20" y="9"/>
                    </a:cubicBezTo>
                    <a:cubicBezTo>
                      <a:pt x="21" y="10"/>
                      <a:pt x="21" y="13"/>
                      <a:pt x="21" y="16"/>
                    </a:cubicBezTo>
                    <a:cubicBezTo>
                      <a:pt x="21" y="20"/>
                      <a:pt x="20" y="23"/>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5"/>
                      <a:pt x="6" y="26"/>
                    </a:cubicBezTo>
                    <a:cubicBezTo>
                      <a:pt x="7" y="28"/>
                      <a:pt x="9" y="29"/>
                      <a:pt x="10" y="29"/>
                    </a:cubicBezTo>
                    <a:cubicBezTo>
                      <a:pt x="12" y="29"/>
                      <a:pt x="14" y="28"/>
                      <a:pt x="15" y="26"/>
                    </a:cubicBezTo>
                    <a:cubicBezTo>
                      <a:pt x="16" y="25"/>
                      <a:pt x="17" y="21"/>
                      <a:pt x="17" y="16"/>
                    </a:cubicBezTo>
                    <a:cubicBezTo>
                      <a:pt x="17" y="11"/>
                      <a:pt x="16" y="7"/>
                      <a:pt x="15" y="6"/>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133"/>
              <p:cNvSpPr>
                <a:spLocks noEditPoints="1"/>
              </p:cNvSpPr>
              <p:nvPr/>
            </p:nvSpPr>
            <p:spPr bwMode="auto">
              <a:xfrm>
                <a:off x="15367001" y="2560639"/>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8 w 20"/>
                  <a:gd name="T11" fmla="*/ 4 h 32"/>
                  <a:gd name="T12" fmla="*/ 20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6 w 20"/>
                  <a:gd name="T29" fmla="*/ 26 h 32"/>
                  <a:gd name="T30" fmla="*/ 10 w 20"/>
                  <a:gd name="T31" fmla="*/ 29 h 32"/>
                  <a:gd name="T32" fmla="*/ 15 w 20"/>
                  <a:gd name="T33" fmla="*/ 26 h 32"/>
                  <a:gd name="T34" fmla="*/ 16 w 20"/>
                  <a:gd name="T35" fmla="*/ 16 h 32"/>
                  <a:gd name="T36" fmla="*/ 15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4" y="1"/>
                    </a:cubicBezTo>
                    <a:cubicBezTo>
                      <a:pt x="16" y="1"/>
                      <a:pt x="17" y="2"/>
                      <a:pt x="18" y="4"/>
                    </a:cubicBezTo>
                    <a:cubicBezTo>
                      <a:pt x="18" y="5"/>
                      <a:pt x="19" y="6"/>
                      <a:pt x="20"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5" y="31"/>
                      <a:pt x="3" y="29"/>
                    </a:cubicBezTo>
                    <a:cubicBezTo>
                      <a:pt x="1" y="26"/>
                      <a:pt x="0" y="22"/>
                      <a:pt x="0" y="16"/>
                    </a:cubicBezTo>
                    <a:close/>
                    <a:moveTo>
                      <a:pt x="4" y="16"/>
                    </a:moveTo>
                    <a:cubicBezTo>
                      <a:pt x="4" y="21"/>
                      <a:pt x="4" y="24"/>
                      <a:pt x="6" y="26"/>
                    </a:cubicBezTo>
                    <a:cubicBezTo>
                      <a:pt x="7" y="28"/>
                      <a:pt x="8" y="29"/>
                      <a:pt x="10" y="29"/>
                    </a:cubicBezTo>
                    <a:cubicBezTo>
                      <a:pt x="12" y="29"/>
                      <a:pt x="13" y="28"/>
                      <a:pt x="15" y="26"/>
                    </a:cubicBezTo>
                    <a:cubicBezTo>
                      <a:pt x="16" y="24"/>
                      <a:pt x="16" y="21"/>
                      <a:pt x="16" y="16"/>
                    </a:cubicBezTo>
                    <a:cubicBezTo>
                      <a:pt x="16" y="11"/>
                      <a:pt x="16" y="7"/>
                      <a:pt x="15"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134"/>
              <p:cNvSpPr>
                <a:spLocks/>
              </p:cNvSpPr>
              <p:nvPr/>
            </p:nvSpPr>
            <p:spPr bwMode="auto">
              <a:xfrm>
                <a:off x="15482889" y="2560639"/>
                <a:ext cx="50800" cy="131763"/>
              </a:xfrm>
              <a:custGeom>
                <a:avLst/>
                <a:gdLst>
                  <a:gd name="T0" fmla="*/ 12 w 12"/>
                  <a:gd name="T1" fmla="*/ 31 h 31"/>
                  <a:gd name="T2" fmla="*/ 8 w 12"/>
                  <a:gd name="T3" fmla="*/ 31 h 31"/>
                  <a:gd name="T4" fmla="*/ 8 w 12"/>
                  <a:gd name="T5" fmla="*/ 7 h 31"/>
                  <a:gd name="T6" fmla="*/ 4 w 12"/>
                  <a:gd name="T7" fmla="*/ 9 h 31"/>
                  <a:gd name="T8" fmla="*/ 0 w 12"/>
                  <a:gd name="T9" fmla="*/ 11 h 31"/>
                  <a:gd name="T10" fmla="*/ 0 w 12"/>
                  <a:gd name="T11" fmla="*/ 8 h 31"/>
                  <a:gd name="T12" fmla="*/ 6 w 12"/>
                  <a:gd name="T13" fmla="*/ 4 h 31"/>
                  <a:gd name="T14" fmla="*/ 9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4" y="9"/>
                    </a:cubicBezTo>
                    <a:cubicBezTo>
                      <a:pt x="3" y="10"/>
                      <a:pt x="1" y="11"/>
                      <a:pt x="0" y="11"/>
                    </a:cubicBezTo>
                    <a:cubicBezTo>
                      <a:pt x="0" y="8"/>
                      <a:pt x="0" y="8"/>
                      <a:pt x="0" y="8"/>
                    </a:cubicBezTo>
                    <a:cubicBezTo>
                      <a:pt x="2" y="7"/>
                      <a:pt x="4" y="5"/>
                      <a:pt x="6" y="4"/>
                    </a:cubicBezTo>
                    <a:cubicBezTo>
                      <a:pt x="7" y="2"/>
                      <a:pt x="9" y="1"/>
                      <a:pt x="9"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135"/>
              <p:cNvSpPr>
                <a:spLocks noEditPoints="1"/>
              </p:cNvSpPr>
              <p:nvPr/>
            </p:nvSpPr>
            <p:spPr bwMode="auto">
              <a:xfrm>
                <a:off x="15574964" y="2560639"/>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8 w 20"/>
                  <a:gd name="T11" fmla="*/ 4 h 32"/>
                  <a:gd name="T12" fmla="*/ 20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4" y="1"/>
                    </a:cubicBezTo>
                    <a:cubicBezTo>
                      <a:pt x="16" y="1"/>
                      <a:pt x="17" y="2"/>
                      <a:pt x="18" y="4"/>
                    </a:cubicBezTo>
                    <a:cubicBezTo>
                      <a:pt x="18" y="5"/>
                      <a:pt x="19" y="6"/>
                      <a:pt x="20"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5"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6" y="24"/>
                      <a:pt x="16" y="21"/>
                      <a:pt x="16" y="16"/>
                    </a:cubicBezTo>
                    <a:cubicBezTo>
                      <a:pt x="16" y="11"/>
                      <a:pt x="16"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136"/>
              <p:cNvSpPr>
                <a:spLocks noEditPoints="1"/>
              </p:cNvSpPr>
              <p:nvPr/>
            </p:nvSpPr>
            <p:spPr bwMode="auto">
              <a:xfrm>
                <a:off x="15676564" y="2560639"/>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137"/>
              <p:cNvSpPr>
                <a:spLocks noEditPoints="1"/>
              </p:cNvSpPr>
              <p:nvPr/>
            </p:nvSpPr>
            <p:spPr bwMode="auto">
              <a:xfrm>
                <a:off x="15833726" y="2560639"/>
                <a:ext cx="85725" cy="134938"/>
              </a:xfrm>
              <a:custGeom>
                <a:avLst/>
                <a:gdLst>
                  <a:gd name="T0" fmla="*/ 0 w 20"/>
                  <a:gd name="T1" fmla="*/ 16 h 32"/>
                  <a:gd name="T2" fmla="*/ 1 w 20"/>
                  <a:gd name="T3" fmla="*/ 7 h 32"/>
                  <a:gd name="T4" fmla="*/ 4 w 20"/>
                  <a:gd name="T5" fmla="*/ 1 h 32"/>
                  <a:gd name="T6" fmla="*/ 10 w 20"/>
                  <a:gd name="T7" fmla="*/ 0 h 32"/>
                  <a:gd name="T8" fmla="*/ 15 w 20"/>
                  <a:gd name="T9" fmla="*/ 1 h 32"/>
                  <a:gd name="T10" fmla="*/ 18 w 20"/>
                  <a:gd name="T11" fmla="*/ 4 h 32"/>
                  <a:gd name="T12" fmla="*/ 20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6 w 20"/>
                  <a:gd name="T29" fmla="*/ 26 h 32"/>
                  <a:gd name="T30" fmla="*/ 10 w 20"/>
                  <a:gd name="T31" fmla="*/ 29 h 32"/>
                  <a:gd name="T32" fmla="*/ 15 w 20"/>
                  <a:gd name="T33" fmla="*/ 26 h 32"/>
                  <a:gd name="T34" fmla="*/ 16 w 20"/>
                  <a:gd name="T35" fmla="*/ 16 h 32"/>
                  <a:gd name="T36" fmla="*/ 15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5" y="1"/>
                    </a:cubicBezTo>
                    <a:cubicBezTo>
                      <a:pt x="16" y="1"/>
                      <a:pt x="17" y="2"/>
                      <a:pt x="18" y="4"/>
                    </a:cubicBezTo>
                    <a:cubicBezTo>
                      <a:pt x="19" y="5"/>
                      <a:pt x="19" y="6"/>
                      <a:pt x="20"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5" y="31"/>
                      <a:pt x="3" y="29"/>
                    </a:cubicBezTo>
                    <a:cubicBezTo>
                      <a:pt x="1" y="26"/>
                      <a:pt x="0" y="22"/>
                      <a:pt x="0" y="16"/>
                    </a:cubicBezTo>
                    <a:close/>
                    <a:moveTo>
                      <a:pt x="4" y="16"/>
                    </a:moveTo>
                    <a:cubicBezTo>
                      <a:pt x="4" y="21"/>
                      <a:pt x="4" y="24"/>
                      <a:pt x="6" y="26"/>
                    </a:cubicBezTo>
                    <a:cubicBezTo>
                      <a:pt x="7" y="28"/>
                      <a:pt x="8" y="29"/>
                      <a:pt x="10" y="29"/>
                    </a:cubicBezTo>
                    <a:cubicBezTo>
                      <a:pt x="12" y="29"/>
                      <a:pt x="13" y="28"/>
                      <a:pt x="15" y="26"/>
                    </a:cubicBezTo>
                    <a:cubicBezTo>
                      <a:pt x="16" y="24"/>
                      <a:pt x="16" y="21"/>
                      <a:pt x="16" y="16"/>
                    </a:cubicBezTo>
                    <a:cubicBezTo>
                      <a:pt x="16" y="11"/>
                      <a:pt x="16" y="7"/>
                      <a:pt x="15"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138"/>
              <p:cNvSpPr>
                <a:spLocks/>
              </p:cNvSpPr>
              <p:nvPr/>
            </p:nvSpPr>
            <p:spPr bwMode="auto">
              <a:xfrm>
                <a:off x="15948026" y="2560639"/>
                <a:ext cx="50800" cy="131763"/>
              </a:xfrm>
              <a:custGeom>
                <a:avLst/>
                <a:gdLst>
                  <a:gd name="T0" fmla="*/ 12 w 12"/>
                  <a:gd name="T1" fmla="*/ 31 h 31"/>
                  <a:gd name="T2" fmla="*/ 8 w 12"/>
                  <a:gd name="T3" fmla="*/ 31 h 31"/>
                  <a:gd name="T4" fmla="*/ 8 w 12"/>
                  <a:gd name="T5" fmla="*/ 7 h 31"/>
                  <a:gd name="T6" fmla="*/ 4 w 12"/>
                  <a:gd name="T7" fmla="*/ 9 h 31"/>
                  <a:gd name="T8" fmla="*/ 0 w 12"/>
                  <a:gd name="T9" fmla="*/ 11 h 31"/>
                  <a:gd name="T10" fmla="*/ 0 w 12"/>
                  <a:gd name="T11" fmla="*/ 8 h 31"/>
                  <a:gd name="T12" fmla="*/ 6 w 12"/>
                  <a:gd name="T13" fmla="*/ 4 h 31"/>
                  <a:gd name="T14" fmla="*/ 9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4" y="9"/>
                    </a:cubicBezTo>
                    <a:cubicBezTo>
                      <a:pt x="3" y="10"/>
                      <a:pt x="1" y="11"/>
                      <a:pt x="0" y="11"/>
                    </a:cubicBezTo>
                    <a:cubicBezTo>
                      <a:pt x="0" y="8"/>
                      <a:pt x="0" y="8"/>
                      <a:pt x="0" y="8"/>
                    </a:cubicBezTo>
                    <a:cubicBezTo>
                      <a:pt x="2" y="7"/>
                      <a:pt x="4" y="5"/>
                      <a:pt x="6" y="4"/>
                    </a:cubicBezTo>
                    <a:cubicBezTo>
                      <a:pt x="8" y="2"/>
                      <a:pt x="9" y="1"/>
                      <a:pt x="9"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139"/>
              <p:cNvSpPr>
                <a:spLocks noEditPoints="1"/>
              </p:cNvSpPr>
              <p:nvPr/>
            </p:nvSpPr>
            <p:spPr bwMode="auto">
              <a:xfrm>
                <a:off x="16041689" y="2560639"/>
                <a:ext cx="84138"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8 w 20"/>
                  <a:gd name="T11" fmla="*/ 4 h 32"/>
                  <a:gd name="T12" fmla="*/ 20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6 w 20"/>
                  <a:gd name="T29" fmla="*/ 26 h 32"/>
                  <a:gd name="T30" fmla="*/ 10 w 20"/>
                  <a:gd name="T31" fmla="*/ 29 h 32"/>
                  <a:gd name="T32" fmla="*/ 15 w 20"/>
                  <a:gd name="T33" fmla="*/ 26 h 32"/>
                  <a:gd name="T34" fmla="*/ 16 w 20"/>
                  <a:gd name="T35" fmla="*/ 16 h 32"/>
                  <a:gd name="T36" fmla="*/ 15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4" y="1"/>
                    </a:cubicBezTo>
                    <a:cubicBezTo>
                      <a:pt x="16" y="1"/>
                      <a:pt x="17" y="2"/>
                      <a:pt x="18" y="4"/>
                    </a:cubicBezTo>
                    <a:cubicBezTo>
                      <a:pt x="18" y="5"/>
                      <a:pt x="19" y="6"/>
                      <a:pt x="20"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5" y="31"/>
                      <a:pt x="3" y="29"/>
                    </a:cubicBezTo>
                    <a:cubicBezTo>
                      <a:pt x="1" y="26"/>
                      <a:pt x="0" y="22"/>
                      <a:pt x="0" y="16"/>
                    </a:cubicBezTo>
                    <a:close/>
                    <a:moveTo>
                      <a:pt x="4" y="16"/>
                    </a:moveTo>
                    <a:cubicBezTo>
                      <a:pt x="4" y="21"/>
                      <a:pt x="4" y="24"/>
                      <a:pt x="6" y="26"/>
                    </a:cubicBezTo>
                    <a:cubicBezTo>
                      <a:pt x="7" y="28"/>
                      <a:pt x="8" y="29"/>
                      <a:pt x="10" y="29"/>
                    </a:cubicBezTo>
                    <a:cubicBezTo>
                      <a:pt x="12" y="29"/>
                      <a:pt x="13" y="28"/>
                      <a:pt x="15" y="26"/>
                    </a:cubicBezTo>
                    <a:cubicBezTo>
                      <a:pt x="16" y="24"/>
                      <a:pt x="16" y="21"/>
                      <a:pt x="16" y="16"/>
                    </a:cubicBezTo>
                    <a:cubicBezTo>
                      <a:pt x="16" y="11"/>
                      <a:pt x="16" y="7"/>
                      <a:pt x="15"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140"/>
              <p:cNvSpPr>
                <a:spLocks noEditPoints="1"/>
              </p:cNvSpPr>
              <p:nvPr/>
            </p:nvSpPr>
            <p:spPr bwMode="auto">
              <a:xfrm>
                <a:off x="12247564" y="3306764"/>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5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1" y="4"/>
                      <a:pt x="3" y="3"/>
                      <a:pt x="4" y="1"/>
                    </a:cubicBezTo>
                    <a:cubicBezTo>
                      <a:pt x="6" y="0"/>
                      <a:pt x="8" y="0"/>
                      <a:pt x="10" y="0"/>
                    </a:cubicBezTo>
                    <a:cubicBezTo>
                      <a:pt x="11"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5" y="24"/>
                      <a:pt x="16" y="21"/>
                      <a:pt x="16" y="16"/>
                    </a:cubicBezTo>
                    <a:cubicBezTo>
                      <a:pt x="16" y="11"/>
                      <a:pt x="15" y="7"/>
                      <a:pt x="14" y="5"/>
                    </a:cubicBezTo>
                    <a:cubicBezTo>
                      <a:pt x="13" y="4"/>
                      <a:pt x="12" y="3"/>
                      <a:pt x="10" y="3"/>
                    </a:cubicBezTo>
                    <a:cubicBezTo>
                      <a:pt x="8" y="3"/>
                      <a:pt x="7" y="4"/>
                      <a:pt x="5"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141"/>
              <p:cNvSpPr>
                <a:spLocks/>
              </p:cNvSpPr>
              <p:nvPr/>
            </p:nvSpPr>
            <p:spPr bwMode="auto">
              <a:xfrm>
                <a:off x="12363451" y="3306764"/>
                <a:ext cx="50800" cy="131763"/>
              </a:xfrm>
              <a:custGeom>
                <a:avLst/>
                <a:gdLst>
                  <a:gd name="T0" fmla="*/ 12 w 12"/>
                  <a:gd name="T1" fmla="*/ 31 h 31"/>
                  <a:gd name="T2" fmla="*/ 8 w 12"/>
                  <a:gd name="T3" fmla="*/ 31 h 31"/>
                  <a:gd name="T4" fmla="*/ 8 w 12"/>
                  <a:gd name="T5" fmla="*/ 7 h 31"/>
                  <a:gd name="T6" fmla="*/ 4 w 12"/>
                  <a:gd name="T7" fmla="*/ 9 h 31"/>
                  <a:gd name="T8" fmla="*/ 0 w 12"/>
                  <a:gd name="T9" fmla="*/ 11 h 31"/>
                  <a:gd name="T10" fmla="*/ 0 w 12"/>
                  <a:gd name="T11" fmla="*/ 8 h 31"/>
                  <a:gd name="T12" fmla="*/ 6 w 12"/>
                  <a:gd name="T13" fmla="*/ 4 h 31"/>
                  <a:gd name="T14" fmla="*/ 9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4" y="9"/>
                    </a:cubicBezTo>
                    <a:cubicBezTo>
                      <a:pt x="3" y="10"/>
                      <a:pt x="1" y="11"/>
                      <a:pt x="0" y="11"/>
                    </a:cubicBezTo>
                    <a:cubicBezTo>
                      <a:pt x="0" y="8"/>
                      <a:pt x="0" y="8"/>
                      <a:pt x="0" y="8"/>
                    </a:cubicBezTo>
                    <a:cubicBezTo>
                      <a:pt x="2" y="7"/>
                      <a:pt x="4" y="5"/>
                      <a:pt x="6" y="4"/>
                    </a:cubicBezTo>
                    <a:cubicBezTo>
                      <a:pt x="7" y="2"/>
                      <a:pt x="8" y="1"/>
                      <a:pt x="9"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142"/>
              <p:cNvSpPr>
                <a:spLocks noEditPoints="1"/>
              </p:cNvSpPr>
              <p:nvPr/>
            </p:nvSpPr>
            <p:spPr bwMode="auto">
              <a:xfrm>
                <a:off x="12452351" y="3306764"/>
                <a:ext cx="88900"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4" y="3"/>
                      <a:pt x="5" y="1"/>
                    </a:cubicBezTo>
                    <a:cubicBezTo>
                      <a:pt x="7" y="0"/>
                      <a:pt x="8" y="0"/>
                      <a:pt x="11" y="0"/>
                    </a:cubicBezTo>
                    <a:cubicBezTo>
                      <a:pt x="12" y="0"/>
                      <a:pt x="14" y="0"/>
                      <a:pt x="15" y="1"/>
                    </a:cubicBezTo>
                    <a:cubicBezTo>
                      <a:pt x="16" y="1"/>
                      <a:pt x="17"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1" y="26"/>
                      <a:pt x="0" y="22"/>
                      <a:pt x="0" y="16"/>
                    </a:cubicBezTo>
                    <a:close/>
                    <a:moveTo>
                      <a:pt x="4" y="16"/>
                    </a:moveTo>
                    <a:cubicBezTo>
                      <a:pt x="4" y="21"/>
                      <a:pt x="5" y="24"/>
                      <a:pt x="6" y="26"/>
                    </a:cubicBezTo>
                    <a:cubicBezTo>
                      <a:pt x="7" y="28"/>
                      <a:pt x="9" y="29"/>
                      <a:pt x="11" y="29"/>
                    </a:cubicBezTo>
                    <a:cubicBezTo>
                      <a:pt x="12" y="29"/>
                      <a:pt x="14" y="28"/>
                      <a:pt x="15" y="26"/>
                    </a:cubicBezTo>
                    <a:cubicBezTo>
                      <a:pt x="16" y="24"/>
                      <a:pt x="17" y="21"/>
                      <a:pt x="17" y="16"/>
                    </a:cubicBezTo>
                    <a:cubicBezTo>
                      <a:pt x="17" y="11"/>
                      <a:pt x="16" y="7"/>
                      <a:pt x="15" y="5"/>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143"/>
              <p:cNvSpPr>
                <a:spLocks noEditPoints="1"/>
              </p:cNvSpPr>
              <p:nvPr/>
            </p:nvSpPr>
            <p:spPr bwMode="auto">
              <a:xfrm>
                <a:off x="12557126" y="3306764"/>
                <a:ext cx="85725" cy="134938"/>
              </a:xfrm>
              <a:custGeom>
                <a:avLst/>
                <a:gdLst>
                  <a:gd name="T0" fmla="*/ 0 w 20"/>
                  <a:gd name="T1" fmla="*/ 16 h 32"/>
                  <a:gd name="T2" fmla="*/ 1 w 20"/>
                  <a:gd name="T3" fmla="*/ 7 h 32"/>
                  <a:gd name="T4" fmla="*/ 4 w 20"/>
                  <a:gd name="T5" fmla="*/ 1 h 32"/>
                  <a:gd name="T6" fmla="*/ 10 w 20"/>
                  <a:gd name="T7" fmla="*/ 0 h 32"/>
                  <a:gd name="T8" fmla="*/ 15 w 20"/>
                  <a:gd name="T9" fmla="*/ 1 h 32"/>
                  <a:gd name="T10" fmla="*/ 18 w 20"/>
                  <a:gd name="T11" fmla="*/ 4 h 32"/>
                  <a:gd name="T12" fmla="*/ 20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6 w 20"/>
                  <a:gd name="T29" fmla="*/ 26 h 32"/>
                  <a:gd name="T30" fmla="*/ 10 w 20"/>
                  <a:gd name="T31" fmla="*/ 29 h 32"/>
                  <a:gd name="T32" fmla="*/ 15 w 20"/>
                  <a:gd name="T33" fmla="*/ 26 h 32"/>
                  <a:gd name="T34" fmla="*/ 16 w 20"/>
                  <a:gd name="T35" fmla="*/ 16 h 32"/>
                  <a:gd name="T36" fmla="*/ 15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5" y="1"/>
                    </a:cubicBezTo>
                    <a:cubicBezTo>
                      <a:pt x="16" y="1"/>
                      <a:pt x="17" y="2"/>
                      <a:pt x="18" y="4"/>
                    </a:cubicBezTo>
                    <a:cubicBezTo>
                      <a:pt x="19" y="5"/>
                      <a:pt x="19" y="6"/>
                      <a:pt x="20" y="8"/>
                    </a:cubicBezTo>
                    <a:cubicBezTo>
                      <a:pt x="20" y="10"/>
                      <a:pt x="20" y="13"/>
                      <a:pt x="20" y="16"/>
                    </a:cubicBezTo>
                    <a:cubicBezTo>
                      <a:pt x="20" y="19"/>
                      <a:pt x="20" y="22"/>
                      <a:pt x="19" y="25"/>
                    </a:cubicBezTo>
                    <a:cubicBezTo>
                      <a:pt x="19" y="27"/>
                      <a:pt x="17" y="29"/>
                      <a:pt x="16" y="30"/>
                    </a:cubicBezTo>
                    <a:cubicBezTo>
                      <a:pt x="14" y="31"/>
                      <a:pt x="12" y="32"/>
                      <a:pt x="10" y="32"/>
                    </a:cubicBezTo>
                    <a:cubicBezTo>
                      <a:pt x="7" y="32"/>
                      <a:pt x="5" y="31"/>
                      <a:pt x="3" y="29"/>
                    </a:cubicBezTo>
                    <a:cubicBezTo>
                      <a:pt x="1" y="26"/>
                      <a:pt x="0" y="22"/>
                      <a:pt x="0" y="16"/>
                    </a:cubicBezTo>
                    <a:close/>
                    <a:moveTo>
                      <a:pt x="4" y="16"/>
                    </a:moveTo>
                    <a:cubicBezTo>
                      <a:pt x="4" y="21"/>
                      <a:pt x="4" y="24"/>
                      <a:pt x="6" y="26"/>
                    </a:cubicBezTo>
                    <a:cubicBezTo>
                      <a:pt x="7" y="28"/>
                      <a:pt x="8" y="29"/>
                      <a:pt x="10" y="29"/>
                    </a:cubicBezTo>
                    <a:cubicBezTo>
                      <a:pt x="12" y="29"/>
                      <a:pt x="13" y="28"/>
                      <a:pt x="15" y="26"/>
                    </a:cubicBezTo>
                    <a:cubicBezTo>
                      <a:pt x="16" y="24"/>
                      <a:pt x="16" y="21"/>
                      <a:pt x="16" y="16"/>
                    </a:cubicBezTo>
                    <a:cubicBezTo>
                      <a:pt x="16" y="11"/>
                      <a:pt x="16" y="7"/>
                      <a:pt x="15" y="5"/>
                    </a:cubicBezTo>
                    <a:cubicBezTo>
                      <a:pt x="13" y="4"/>
                      <a:pt x="12" y="3"/>
                      <a:pt x="10" y="3"/>
                    </a:cubicBezTo>
                    <a:cubicBezTo>
                      <a:pt x="8"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144"/>
              <p:cNvSpPr>
                <a:spLocks noEditPoints="1"/>
              </p:cNvSpPr>
              <p:nvPr/>
            </p:nvSpPr>
            <p:spPr bwMode="auto">
              <a:xfrm>
                <a:off x="12658726" y="3306764"/>
                <a:ext cx="90488"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3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3" y="3"/>
                      <a:pt x="5" y="1"/>
                    </a:cubicBezTo>
                    <a:cubicBezTo>
                      <a:pt x="6" y="0"/>
                      <a:pt x="8" y="0"/>
                      <a:pt x="11" y="0"/>
                    </a:cubicBezTo>
                    <a:cubicBezTo>
                      <a:pt x="12" y="0"/>
                      <a:pt x="14" y="0"/>
                      <a:pt x="15" y="1"/>
                    </a:cubicBezTo>
                    <a:cubicBezTo>
                      <a:pt x="16" y="1"/>
                      <a:pt x="17"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3" y="29"/>
                    </a:cubicBezTo>
                    <a:cubicBezTo>
                      <a:pt x="1" y="26"/>
                      <a:pt x="0" y="22"/>
                      <a:pt x="0" y="16"/>
                    </a:cubicBezTo>
                    <a:close/>
                    <a:moveTo>
                      <a:pt x="4" y="16"/>
                    </a:moveTo>
                    <a:cubicBezTo>
                      <a:pt x="4" y="21"/>
                      <a:pt x="5" y="24"/>
                      <a:pt x="6" y="26"/>
                    </a:cubicBezTo>
                    <a:cubicBezTo>
                      <a:pt x="7" y="28"/>
                      <a:pt x="9" y="29"/>
                      <a:pt x="11" y="29"/>
                    </a:cubicBezTo>
                    <a:cubicBezTo>
                      <a:pt x="12" y="29"/>
                      <a:pt x="14" y="28"/>
                      <a:pt x="15" y="26"/>
                    </a:cubicBezTo>
                    <a:cubicBezTo>
                      <a:pt x="16" y="24"/>
                      <a:pt x="17" y="21"/>
                      <a:pt x="17" y="16"/>
                    </a:cubicBezTo>
                    <a:cubicBezTo>
                      <a:pt x="17" y="11"/>
                      <a:pt x="16" y="7"/>
                      <a:pt x="15" y="5"/>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145"/>
              <p:cNvSpPr>
                <a:spLocks/>
              </p:cNvSpPr>
              <p:nvPr/>
            </p:nvSpPr>
            <p:spPr bwMode="auto">
              <a:xfrm>
                <a:off x="12777789" y="3306764"/>
                <a:ext cx="47625" cy="131763"/>
              </a:xfrm>
              <a:custGeom>
                <a:avLst/>
                <a:gdLst>
                  <a:gd name="T0" fmla="*/ 11 w 11"/>
                  <a:gd name="T1" fmla="*/ 31 h 31"/>
                  <a:gd name="T2" fmla="*/ 8 w 11"/>
                  <a:gd name="T3" fmla="*/ 31 h 31"/>
                  <a:gd name="T4" fmla="*/ 8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8" y="31"/>
                      <a:pt x="8" y="31"/>
                      <a:pt x="8" y="31"/>
                    </a:cubicBezTo>
                    <a:cubicBezTo>
                      <a:pt x="8" y="7"/>
                      <a:pt x="8" y="7"/>
                      <a:pt x="8" y="7"/>
                    </a:cubicBezTo>
                    <a:cubicBezTo>
                      <a:pt x="7"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146"/>
              <p:cNvSpPr>
                <a:spLocks noEditPoints="1"/>
              </p:cNvSpPr>
              <p:nvPr/>
            </p:nvSpPr>
            <p:spPr bwMode="auto">
              <a:xfrm>
                <a:off x="12922251" y="3306764"/>
                <a:ext cx="84138"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1" y="4"/>
                      <a:pt x="3" y="3"/>
                      <a:pt x="4" y="1"/>
                    </a:cubicBezTo>
                    <a:cubicBezTo>
                      <a:pt x="6" y="0"/>
                      <a:pt x="8" y="0"/>
                      <a:pt x="10" y="0"/>
                    </a:cubicBezTo>
                    <a:cubicBezTo>
                      <a:pt x="11"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5" y="24"/>
                      <a:pt x="16" y="21"/>
                      <a:pt x="16" y="16"/>
                    </a:cubicBezTo>
                    <a:cubicBezTo>
                      <a:pt x="16" y="11"/>
                      <a:pt x="15"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147"/>
              <p:cNvSpPr>
                <a:spLocks/>
              </p:cNvSpPr>
              <p:nvPr/>
            </p:nvSpPr>
            <p:spPr bwMode="auto">
              <a:xfrm>
                <a:off x="13036551" y="3306764"/>
                <a:ext cx="50800" cy="131763"/>
              </a:xfrm>
              <a:custGeom>
                <a:avLst/>
                <a:gdLst>
                  <a:gd name="T0" fmla="*/ 12 w 12"/>
                  <a:gd name="T1" fmla="*/ 31 h 31"/>
                  <a:gd name="T2" fmla="*/ 8 w 12"/>
                  <a:gd name="T3" fmla="*/ 31 h 31"/>
                  <a:gd name="T4" fmla="*/ 8 w 12"/>
                  <a:gd name="T5" fmla="*/ 7 h 31"/>
                  <a:gd name="T6" fmla="*/ 4 w 12"/>
                  <a:gd name="T7" fmla="*/ 9 h 31"/>
                  <a:gd name="T8" fmla="*/ 0 w 12"/>
                  <a:gd name="T9" fmla="*/ 11 h 31"/>
                  <a:gd name="T10" fmla="*/ 0 w 12"/>
                  <a:gd name="T11" fmla="*/ 8 h 31"/>
                  <a:gd name="T12" fmla="*/ 6 w 12"/>
                  <a:gd name="T13" fmla="*/ 4 h 31"/>
                  <a:gd name="T14" fmla="*/ 9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4" y="9"/>
                    </a:cubicBezTo>
                    <a:cubicBezTo>
                      <a:pt x="3" y="10"/>
                      <a:pt x="1" y="11"/>
                      <a:pt x="0" y="11"/>
                    </a:cubicBezTo>
                    <a:cubicBezTo>
                      <a:pt x="0" y="8"/>
                      <a:pt x="0" y="8"/>
                      <a:pt x="0" y="8"/>
                    </a:cubicBezTo>
                    <a:cubicBezTo>
                      <a:pt x="2" y="7"/>
                      <a:pt x="4" y="5"/>
                      <a:pt x="6" y="4"/>
                    </a:cubicBezTo>
                    <a:cubicBezTo>
                      <a:pt x="7" y="2"/>
                      <a:pt x="8" y="1"/>
                      <a:pt x="9"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148"/>
              <p:cNvSpPr>
                <a:spLocks noEditPoints="1"/>
              </p:cNvSpPr>
              <p:nvPr/>
            </p:nvSpPr>
            <p:spPr bwMode="auto">
              <a:xfrm>
                <a:off x="13125451" y="3306764"/>
                <a:ext cx="88900"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4" y="3"/>
                      <a:pt x="5" y="1"/>
                    </a:cubicBezTo>
                    <a:cubicBezTo>
                      <a:pt x="7" y="0"/>
                      <a:pt x="8" y="0"/>
                      <a:pt x="11" y="0"/>
                    </a:cubicBezTo>
                    <a:cubicBezTo>
                      <a:pt x="12" y="0"/>
                      <a:pt x="14" y="0"/>
                      <a:pt x="15" y="1"/>
                    </a:cubicBezTo>
                    <a:cubicBezTo>
                      <a:pt x="16" y="1"/>
                      <a:pt x="17"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1" y="26"/>
                      <a:pt x="0" y="22"/>
                      <a:pt x="0" y="16"/>
                    </a:cubicBezTo>
                    <a:close/>
                    <a:moveTo>
                      <a:pt x="4" y="16"/>
                    </a:moveTo>
                    <a:cubicBezTo>
                      <a:pt x="4" y="21"/>
                      <a:pt x="5" y="24"/>
                      <a:pt x="6" y="26"/>
                    </a:cubicBezTo>
                    <a:cubicBezTo>
                      <a:pt x="7" y="28"/>
                      <a:pt x="9" y="29"/>
                      <a:pt x="11" y="29"/>
                    </a:cubicBezTo>
                    <a:cubicBezTo>
                      <a:pt x="12" y="29"/>
                      <a:pt x="14" y="28"/>
                      <a:pt x="15" y="26"/>
                    </a:cubicBezTo>
                    <a:cubicBezTo>
                      <a:pt x="16" y="24"/>
                      <a:pt x="17" y="21"/>
                      <a:pt x="17" y="16"/>
                    </a:cubicBezTo>
                    <a:cubicBezTo>
                      <a:pt x="17" y="11"/>
                      <a:pt x="16" y="7"/>
                      <a:pt x="15" y="5"/>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149"/>
              <p:cNvSpPr>
                <a:spLocks/>
              </p:cNvSpPr>
              <p:nvPr/>
            </p:nvSpPr>
            <p:spPr bwMode="auto">
              <a:xfrm>
                <a:off x="13244514" y="3306764"/>
                <a:ext cx="46038" cy="131763"/>
              </a:xfrm>
              <a:custGeom>
                <a:avLst/>
                <a:gdLst>
                  <a:gd name="T0" fmla="*/ 11 w 11"/>
                  <a:gd name="T1" fmla="*/ 31 h 31"/>
                  <a:gd name="T2" fmla="*/ 8 w 11"/>
                  <a:gd name="T3" fmla="*/ 31 h 31"/>
                  <a:gd name="T4" fmla="*/ 8 w 11"/>
                  <a:gd name="T5" fmla="*/ 7 h 31"/>
                  <a:gd name="T6" fmla="*/ 4 w 11"/>
                  <a:gd name="T7" fmla="*/ 9 h 31"/>
                  <a:gd name="T8" fmla="*/ 0 w 11"/>
                  <a:gd name="T9" fmla="*/ 11 h 31"/>
                  <a:gd name="T10" fmla="*/ 0 w 11"/>
                  <a:gd name="T11" fmla="*/ 8 h 31"/>
                  <a:gd name="T12" fmla="*/ 6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8" y="31"/>
                      <a:pt x="8" y="31"/>
                      <a:pt x="8" y="31"/>
                    </a:cubicBezTo>
                    <a:cubicBezTo>
                      <a:pt x="8" y="7"/>
                      <a:pt x="8" y="7"/>
                      <a:pt x="8" y="7"/>
                    </a:cubicBezTo>
                    <a:cubicBezTo>
                      <a:pt x="7" y="8"/>
                      <a:pt x="5" y="8"/>
                      <a:pt x="4" y="9"/>
                    </a:cubicBezTo>
                    <a:cubicBezTo>
                      <a:pt x="2" y="10"/>
                      <a:pt x="1" y="11"/>
                      <a:pt x="0" y="11"/>
                    </a:cubicBezTo>
                    <a:cubicBezTo>
                      <a:pt x="0" y="8"/>
                      <a:pt x="0" y="8"/>
                      <a:pt x="0" y="8"/>
                    </a:cubicBezTo>
                    <a:cubicBezTo>
                      <a:pt x="2" y="7"/>
                      <a:pt x="4" y="5"/>
                      <a:pt x="6"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150"/>
              <p:cNvSpPr>
                <a:spLocks noEditPoints="1"/>
              </p:cNvSpPr>
              <p:nvPr/>
            </p:nvSpPr>
            <p:spPr bwMode="auto">
              <a:xfrm>
                <a:off x="13333414" y="3306764"/>
                <a:ext cx="88900"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3" y="3"/>
                      <a:pt x="5" y="1"/>
                    </a:cubicBezTo>
                    <a:cubicBezTo>
                      <a:pt x="6" y="0"/>
                      <a:pt x="8" y="0"/>
                      <a:pt x="11" y="0"/>
                    </a:cubicBezTo>
                    <a:cubicBezTo>
                      <a:pt x="12" y="0"/>
                      <a:pt x="14" y="0"/>
                      <a:pt x="15" y="1"/>
                    </a:cubicBezTo>
                    <a:cubicBezTo>
                      <a:pt x="16" y="1"/>
                      <a:pt x="17"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1" y="26"/>
                      <a:pt x="0" y="22"/>
                      <a:pt x="0" y="16"/>
                    </a:cubicBezTo>
                    <a:close/>
                    <a:moveTo>
                      <a:pt x="4" y="16"/>
                    </a:moveTo>
                    <a:cubicBezTo>
                      <a:pt x="4" y="21"/>
                      <a:pt x="5" y="24"/>
                      <a:pt x="6" y="26"/>
                    </a:cubicBezTo>
                    <a:cubicBezTo>
                      <a:pt x="7" y="28"/>
                      <a:pt x="9" y="29"/>
                      <a:pt x="11" y="29"/>
                    </a:cubicBezTo>
                    <a:cubicBezTo>
                      <a:pt x="12" y="29"/>
                      <a:pt x="14" y="28"/>
                      <a:pt x="15" y="26"/>
                    </a:cubicBezTo>
                    <a:cubicBezTo>
                      <a:pt x="16" y="24"/>
                      <a:pt x="17" y="21"/>
                      <a:pt x="17" y="16"/>
                    </a:cubicBezTo>
                    <a:cubicBezTo>
                      <a:pt x="17" y="11"/>
                      <a:pt x="16" y="7"/>
                      <a:pt x="15" y="5"/>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151"/>
              <p:cNvSpPr>
                <a:spLocks noEditPoints="1"/>
              </p:cNvSpPr>
              <p:nvPr/>
            </p:nvSpPr>
            <p:spPr bwMode="auto">
              <a:xfrm>
                <a:off x="13569951" y="3306764"/>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1" y="4"/>
                      <a:pt x="3" y="3"/>
                      <a:pt x="4" y="1"/>
                    </a:cubicBezTo>
                    <a:cubicBezTo>
                      <a:pt x="6" y="0"/>
                      <a:pt x="8" y="0"/>
                      <a:pt x="10" y="0"/>
                    </a:cubicBezTo>
                    <a:cubicBezTo>
                      <a:pt x="11"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5" y="24"/>
                      <a:pt x="16" y="21"/>
                      <a:pt x="16" y="16"/>
                    </a:cubicBezTo>
                    <a:cubicBezTo>
                      <a:pt x="16" y="11"/>
                      <a:pt x="15"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152"/>
              <p:cNvSpPr>
                <a:spLocks/>
              </p:cNvSpPr>
              <p:nvPr/>
            </p:nvSpPr>
            <p:spPr bwMode="auto">
              <a:xfrm>
                <a:off x="13685839" y="3306764"/>
                <a:ext cx="50800" cy="131763"/>
              </a:xfrm>
              <a:custGeom>
                <a:avLst/>
                <a:gdLst>
                  <a:gd name="T0" fmla="*/ 12 w 12"/>
                  <a:gd name="T1" fmla="*/ 31 h 31"/>
                  <a:gd name="T2" fmla="*/ 8 w 12"/>
                  <a:gd name="T3" fmla="*/ 31 h 31"/>
                  <a:gd name="T4" fmla="*/ 8 w 12"/>
                  <a:gd name="T5" fmla="*/ 7 h 31"/>
                  <a:gd name="T6" fmla="*/ 4 w 12"/>
                  <a:gd name="T7" fmla="*/ 9 h 31"/>
                  <a:gd name="T8" fmla="*/ 0 w 12"/>
                  <a:gd name="T9" fmla="*/ 11 h 31"/>
                  <a:gd name="T10" fmla="*/ 0 w 12"/>
                  <a:gd name="T11" fmla="*/ 8 h 31"/>
                  <a:gd name="T12" fmla="*/ 6 w 12"/>
                  <a:gd name="T13" fmla="*/ 4 h 31"/>
                  <a:gd name="T14" fmla="*/ 9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4" y="9"/>
                    </a:cubicBezTo>
                    <a:cubicBezTo>
                      <a:pt x="3" y="10"/>
                      <a:pt x="1" y="11"/>
                      <a:pt x="0" y="11"/>
                    </a:cubicBezTo>
                    <a:cubicBezTo>
                      <a:pt x="0" y="8"/>
                      <a:pt x="0" y="8"/>
                      <a:pt x="0" y="8"/>
                    </a:cubicBezTo>
                    <a:cubicBezTo>
                      <a:pt x="2" y="7"/>
                      <a:pt x="4" y="5"/>
                      <a:pt x="6" y="4"/>
                    </a:cubicBezTo>
                    <a:cubicBezTo>
                      <a:pt x="7" y="2"/>
                      <a:pt x="8" y="1"/>
                      <a:pt x="9"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153"/>
              <p:cNvSpPr>
                <a:spLocks noEditPoints="1"/>
              </p:cNvSpPr>
              <p:nvPr/>
            </p:nvSpPr>
            <p:spPr bwMode="auto">
              <a:xfrm>
                <a:off x="13774739" y="3306764"/>
                <a:ext cx="88900"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4" y="3"/>
                      <a:pt x="5" y="1"/>
                    </a:cubicBezTo>
                    <a:cubicBezTo>
                      <a:pt x="7" y="0"/>
                      <a:pt x="8" y="0"/>
                      <a:pt x="11" y="0"/>
                    </a:cubicBezTo>
                    <a:cubicBezTo>
                      <a:pt x="12" y="0"/>
                      <a:pt x="14" y="0"/>
                      <a:pt x="15" y="1"/>
                    </a:cubicBezTo>
                    <a:cubicBezTo>
                      <a:pt x="16" y="1"/>
                      <a:pt x="18"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2" y="26"/>
                      <a:pt x="0" y="22"/>
                      <a:pt x="0" y="16"/>
                    </a:cubicBezTo>
                    <a:close/>
                    <a:moveTo>
                      <a:pt x="4" y="16"/>
                    </a:moveTo>
                    <a:cubicBezTo>
                      <a:pt x="4" y="21"/>
                      <a:pt x="5" y="24"/>
                      <a:pt x="6" y="26"/>
                    </a:cubicBezTo>
                    <a:cubicBezTo>
                      <a:pt x="7" y="28"/>
                      <a:pt x="9" y="29"/>
                      <a:pt x="11" y="29"/>
                    </a:cubicBezTo>
                    <a:cubicBezTo>
                      <a:pt x="13" y="29"/>
                      <a:pt x="14" y="28"/>
                      <a:pt x="15" y="26"/>
                    </a:cubicBezTo>
                    <a:cubicBezTo>
                      <a:pt x="16" y="24"/>
                      <a:pt x="17" y="21"/>
                      <a:pt x="17" y="16"/>
                    </a:cubicBezTo>
                    <a:cubicBezTo>
                      <a:pt x="17" y="11"/>
                      <a:pt x="16" y="7"/>
                      <a:pt x="15" y="5"/>
                    </a:cubicBezTo>
                    <a:cubicBezTo>
                      <a:pt x="14" y="4"/>
                      <a:pt x="12" y="3"/>
                      <a:pt x="11"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154"/>
              <p:cNvSpPr>
                <a:spLocks noEditPoints="1"/>
              </p:cNvSpPr>
              <p:nvPr/>
            </p:nvSpPr>
            <p:spPr bwMode="auto">
              <a:xfrm>
                <a:off x="13879514" y="3306764"/>
                <a:ext cx="85725" cy="134938"/>
              </a:xfrm>
              <a:custGeom>
                <a:avLst/>
                <a:gdLst>
                  <a:gd name="T0" fmla="*/ 0 w 20"/>
                  <a:gd name="T1" fmla="*/ 16 h 32"/>
                  <a:gd name="T2" fmla="*/ 1 w 20"/>
                  <a:gd name="T3" fmla="*/ 7 h 32"/>
                  <a:gd name="T4" fmla="*/ 4 w 20"/>
                  <a:gd name="T5" fmla="*/ 1 h 32"/>
                  <a:gd name="T6" fmla="*/ 10 w 20"/>
                  <a:gd name="T7" fmla="*/ 0 h 32"/>
                  <a:gd name="T8" fmla="*/ 15 w 20"/>
                  <a:gd name="T9" fmla="*/ 1 h 32"/>
                  <a:gd name="T10" fmla="*/ 18 w 20"/>
                  <a:gd name="T11" fmla="*/ 4 h 32"/>
                  <a:gd name="T12" fmla="*/ 20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6 w 20"/>
                  <a:gd name="T29" fmla="*/ 26 h 32"/>
                  <a:gd name="T30" fmla="*/ 10 w 20"/>
                  <a:gd name="T31" fmla="*/ 29 h 32"/>
                  <a:gd name="T32" fmla="*/ 15 w 20"/>
                  <a:gd name="T33" fmla="*/ 26 h 32"/>
                  <a:gd name="T34" fmla="*/ 16 w 20"/>
                  <a:gd name="T35" fmla="*/ 16 h 32"/>
                  <a:gd name="T36" fmla="*/ 15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5" y="1"/>
                    </a:cubicBezTo>
                    <a:cubicBezTo>
                      <a:pt x="16" y="1"/>
                      <a:pt x="17" y="2"/>
                      <a:pt x="18" y="4"/>
                    </a:cubicBezTo>
                    <a:cubicBezTo>
                      <a:pt x="19" y="5"/>
                      <a:pt x="19" y="6"/>
                      <a:pt x="20" y="8"/>
                    </a:cubicBezTo>
                    <a:cubicBezTo>
                      <a:pt x="20" y="10"/>
                      <a:pt x="20" y="13"/>
                      <a:pt x="20" y="16"/>
                    </a:cubicBezTo>
                    <a:cubicBezTo>
                      <a:pt x="20" y="19"/>
                      <a:pt x="20" y="22"/>
                      <a:pt x="19" y="25"/>
                    </a:cubicBezTo>
                    <a:cubicBezTo>
                      <a:pt x="19" y="27"/>
                      <a:pt x="17" y="29"/>
                      <a:pt x="16" y="30"/>
                    </a:cubicBezTo>
                    <a:cubicBezTo>
                      <a:pt x="14" y="31"/>
                      <a:pt x="13" y="32"/>
                      <a:pt x="10" y="32"/>
                    </a:cubicBezTo>
                    <a:cubicBezTo>
                      <a:pt x="7" y="32"/>
                      <a:pt x="5" y="31"/>
                      <a:pt x="3" y="29"/>
                    </a:cubicBezTo>
                    <a:cubicBezTo>
                      <a:pt x="1" y="26"/>
                      <a:pt x="0" y="22"/>
                      <a:pt x="0" y="16"/>
                    </a:cubicBezTo>
                    <a:close/>
                    <a:moveTo>
                      <a:pt x="4" y="16"/>
                    </a:moveTo>
                    <a:cubicBezTo>
                      <a:pt x="4" y="21"/>
                      <a:pt x="5" y="24"/>
                      <a:pt x="6" y="26"/>
                    </a:cubicBezTo>
                    <a:cubicBezTo>
                      <a:pt x="7" y="28"/>
                      <a:pt x="8" y="29"/>
                      <a:pt x="10" y="29"/>
                    </a:cubicBezTo>
                    <a:cubicBezTo>
                      <a:pt x="12" y="29"/>
                      <a:pt x="13" y="28"/>
                      <a:pt x="15" y="26"/>
                    </a:cubicBezTo>
                    <a:cubicBezTo>
                      <a:pt x="16" y="24"/>
                      <a:pt x="16" y="21"/>
                      <a:pt x="16" y="16"/>
                    </a:cubicBezTo>
                    <a:cubicBezTo>
                      <a:pt x="16" y="11"/>
                      <a:pt x="16" y="7"/>
                      <a:pt x="15" y="5"/>
                    </a:cubicBezTo>
                    <a:cubicBezTo>
                      <a:pt x="13" y="4"/>
                      <a:pt x="12" y="3"/>
                      <a:pt x="10" y="3"/>
                    </a:cubicBezTo>
                    <a:cubicBezTo>
                      <a:pt x="8"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155"/>
              <p:cNvSpPr>
                <a:spLocks noEditPoints="1"/>
              </p:cNvSpPr>
              <p:nvPr/>
            </p:nvSpPr>
            <p:spPr bwMode="auto">
              <a:xfrm>
                <a:off x="14036676" y="3306764"/>
                <a:ext cx="85725"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2" y="4"/>
                      <a:pt x="3" y="3"/>
                      <a:pt x="4" y="1"/>
                    </a:cubicBezTo>
                    <a:cubicBezTo>
                      <a:pt x="6" y="0"/>
                      <a:pt x="8" y="0"/>
                      <a:pt x="10" y="0"/>
                    </a:cubicBezTo>
                    <a:cubicBezTo>
                      <a:pt x="12"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6" y="24"/>
                      <a:pt x="16" y="21"/>
                      <a:pt x="16" y="16"/>
                    </a:cubicBezTo>
                    <a:cubicBezTo>
                      <a:pt x="16" y="11"/>
                      <a:pt x="16"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156"/>
              <p:cNvSpPr>
                <a:spLocks/>
              </p:cNvSpPr>
              <p:nvPr/>
            </p:nvSpPr>
            <p:spPr bwMode="auto">
              <a:xfrm>
                <a:off x="14150976" y="3306764"/>
                <a:ext cx="50800" cy="131763"/>
              </a:xfrm>
              <a:custGeom>
                <a:avLst/>
                <a:gdLst>
                  <a:gd name="T0" fmla="*/ 12 w 12"/>
                  <a:gd name="T1" fmla="*/ 31 h 31"/>
                  <a:gd name="T2" fmla="*/ 8 w 12"/>
                  <a:gd name="T3" fmla="*/ 31 h 31"/>
                  <a:gd name="T4" fmla="*/ 8 w 12"/>
                  <a:gd name="T5" fmla="*/ 7 h 31"/>
                  <a:gd name="T6" fmla="*/ 4 w 12"/>
                  <a:gd name="T7" fmla="*/ 9 h 31"/>
                  <a:gd name="T8" fmla="*/ 0 w 12"/>
                  <a:gd name="T9" fmla="*/ 11 h 31"/>
                  <a:gd name="T10" fmla="*/ 0 w 12"/>
                  <a:gd name="T11" fmla="*/ 8 h 31"/>
                  <a:gd name="T12" fmla="*/ 6 w 12"/>
                  <a:gd name="T13" fmla="*/ 4 h 31"/>
                  <a:gd name="T14" fmla="*/ 9 w 12"/>
                  <a:gd name="T15" fmla="*/ 0 h 31"/>
                  <a:gd name="T16" fmla="*/ 12 w 12"/>
                  <a:gd name="T17" fmla="*/ 0 h 31"/>
                  <a:gd name="T18" fmla="*/ 12 w 1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1">
                    <a:moveTo>
                      <a:pt x="12" y="31"/>
                    </a:moveTo>
                    <a:cubicBezTo>
                      <a:pt x="8" y="31"/>
                      <a:pt x="8" y="31"/>
                      <a:pt x="8" y="31"/>
                    </a:cubicBezTo>
                    <a:cubicBezTo>
                      <a:pt x="8" y="7"/>
                      <a:pt x="8" y="7"/>
                      <a:pt x="8" y="7"/>
                    </a:cubicBezTo>
                    <a:cubicBezTo>
                      <a:pt x="7" y="8"/>
                      <a:pt x="6" y="8"/>
                      <a:pt x="4" y="9"/>
                    </a:cubicBezTo>
                    <a:cubicBezTo>
                      <a:pt x="3" y="10"/>
                      <a:pt x="1" y="11"/>
                      <a:pt x="0" y="11"/>
                    </a:cubicBezTo>
                    <a:cubicBezTo>
                      <a:pt x="0" y="8"/>
                      <a:pt x="0" y="8"/>
                      <a:pt x="0" y="8"/>
                    </a:cubicBezTo>
                    <a:cubicBezTo>
                      <a:pt x="2" y="7"/>
                      <a:pt x="4" y="5"/>
                      <a:pt x="6" y="4"/>
                    </a:cubicBezTo>
                    <a:cubicBezTo>
                      <a:pt x="7" y="2"/>
                      <a:pt x="8" y="1"/>
                      <a:pt x="9" y="0"/>
                    </a:cubicBezTo>
                    <a:cubicBezTo>
                      <a:pt x="12" y="0"/>
                      <a:pt x="12" y="0"/>
                      <a:pt x="12" y="0"/>
                    </a:cubicBez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57"/>
              <p:cNvSpPr>
                <a:spLocks noEditPoints="1"/>
              </p:cNvSpPr>
              <p:nvPr/>
            </p:nvSpPr>
            <p:spPr bwMode="auto">
              <a:xfrm>
                <a:off x="14244639" y="3306764"/>
                <a:ext cx="84138" cy="134938"/>
              </a:xfrm>
              <a:custGeom>
                <a:avLst/>
                <a:gdLst>
                  <a:gd name="T0" fmla="*/ 0 w 20"/>
                  <a:gd name="T1" fmla="*/ 16 h 32"/>
                  <a:gd name="T2" fmla="*/ 1 w 20"/>
                  <a:gd name="T3" fmla="*/ 7 h 32"/>
                  <a:gd name="T4" fmla="*/ 4 w 20"/>
                  <a:gd name="T5" fmla="*/ 1 h 32"/>
                  <a:gd name="T6" fmla="*/ 10 w 20"/>
                  <a:gd name="T7" fmla="*/ 0 h 32"/>
                  <a:gd name="T8" fmla="*/ 14 w 20"/>
                  <a:gd name="T9" fmla="*/ 1 h 32"/>
                  <a:gd name="T10" fmla="*/ 17 w 20"/>
                  <a:gd name="T11" fmla="*/ 4 h 32"/>
                  <a:gd name="T12" fmla="*/ 19 w 20"/>
                  <a:gd name="T13" fmla="*/ 8 h 32"/>
                  <a:gd name="T14" fmla="*/ 20 w 20"/>
                  <a:gd name="T15" fmla="*/ 16 h 32"/>
                  <a:gd name="T16" fmla="*/ 19 w 20"/>
                  <a:gd name="T17" fmla="*/ 25 h 32"/>
                  <a:gd name="T18" fmla="*/ 16 w 20"/>
                  <a:gd name="T19" fmla="*/ 30 h 32"/>
                  <a:gd name="T20" fmla="*/ 10 w 20"/>
                  <a:gd name="T21" fmla="*/ 32 h 32"/>
                  <a:gd name="T22" fmla="*/ 3 w 20"/>
                  <a:gd name="T23" fmla="*/ 29 h 32"/>
                  <a:gd name="T24" fmla="*/ 0 w 20"/>
                  <a:gd name="T25" fmla="*/ 16 h 32"/>
                  <a:gd name="T26" fmla="*/ 4 w 20"/>
                  <a:gd name="T27" fmla="*/ 16 h 32"/>
                  <a:gd name="T28" fmla="*/ 5 w 20"/>
                  <a:gd name="T29" fmla="*/ 26 h 32"/>
                  <a:gd name="T30" fmla="*/ 10 w 20"/>
                  <a:gd name="T31" fmla="*/ 29 h 32"/>
                  <a:gd name="T32" fmla="*/ 14 w 20"/>
                  <a:gd name="T33" fmla="*/ 26 h 32"/>
                  <a:gd name="T34" fmla="*/ 16 w 20"/>
                  <a:gd name="T35" fmla="*/ 16 h 32"/>
                  <a:gd name="T36" fmla="*/ 14 w 20"/>
                  <a:gd name="T37" fmla="*/ 5 h 32"/>
                  <a:gd name="T38" fmla="*/ 10 w 20"/>
                  <a:gd name="T39" fmla="*/ 3 h 32"/>
                  <a:gd name="T40" fmla="*/ 6 w 20"/>
                  <a:gd name="T41" fmla="*/ 5 h 32"/>
                  <a:gd name="T42" fmla="*/ 4 w 2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2">
                    <a:moveTo>
                      <a:pt x="0" y="16"/>
                    </a:moveTo>
                    <a:cubicBezTo>
                      <a:pt x="0" y="12"/>
                      <a:pt x="0" y="9"/>
                      <a:pt x="1" y="7"/>
                    </a:cubicBezTo>
                    <a:cubicBezTo>
                      <a:pt x="1" y="4"/>
                      <a:pt x="3" y="3"/>
                      <a:pt x="4" y="1"/>
                    </a:cubicBezTo>
                    <a:cubicBezTo>
                      <a:pt x="6" y="0"/>
                      <a:pt x="8" y="0"/>
                      <a:pt x="10" y="0"/>
                    </a:cubicBezTo>
                    <a:cubicBezTo>
                      <a:pt x="11" y="0"/>
                      <a:pt x="13" y="0"/>
                      <a:pt x="14" y="1"/>
                    </a:cubicBezTo>
                    <a:cubicBezTo>
                      <a:pt x="16" y="1"/>
                      <a:pt x="17" y="2"/>
                      <a:pt x="17" y="4"/>
                    </a:cubicBezTo>
                    <a:cubicBezTo>
                      <a:pt x="18" y="5"/>
                      <a:pt x="19" y="6"/>
                      <a:pt x="19" y="8"/>
                    </a:cubicBezTo>
                    <a:cubicBezTo>
                      <a:pt x="20" y="10"/>
                      <a:pt x="20" y="13"/>
                      <a:pt x="20" y="16"/>
                    </a:cubicBezTo>
                    <a:cubicBezTo>
                      <a:pt x="20" y="19"/>
                      <a:pt x="20" y="22"/>
                      <a:pt x="19" y="25"/>
                    </a:cubicBezTo>
                    <a:cubicBezTo>
                      <a:pt x="18" y="27"/>
                      <a:pt x="17" y="29"/>
                      <a:pt x="16" y="30"/>
                    </a:cubicBezTo>
                    <a:cubicBezTo>
                      <a:pt x="14" y="31"/>
                      <a:pt x="12" y="32"/>
                      <a:pt x="10" y="32"/>
                    </a:cubicBezTo>
                    <a:cubicBezTo>
                      <a:pt x="7" y="32"/>
                      <a:pt x="4" y="31"/>
                      <a:pt x="3" y="29"/>
                    </a:cubicBezTo>
                    <a:cubicBezTo>
                      <a:pt x="1" y="26"/>
                      <a:pt x="0" y="22"/>
                      <a:pt x="0" y="16"/>
                    </a:cubicBezTo>
                    <a:close/>
                    <a:moveTo>
                      <a:pt x="4" y="16"/>
                    </a:moveTo>
                    <a:cubicBezTo>
                      <a:pt x="4" y="21"/>
                      <a:pt x="4" y="24"/>
                      <a:pt x="5" y="26"/>
                    </a:cubicBezTo>
                    <a:cubicBezTo>
                      <a:pt x="7" y="28"/>
                      <a:pt x="8" y="29"/>
                      <a:pt x="10" y="29"/>
                    </a:cubicBezTo>
                    <a:cubicBezTo>
                      <a:pt x="12" y="29"/>
                      <a:pt x="13" y="28"/>
                      <a:pt x="14" y="26"/>
                    </a:cubicBezTo>
                    <a:cubicBezTo>
                      <a:pt x="15" y="24"/>
                      <a:pt x="16" y="21"/>
                      <a:pt x="16" y="16"/>
                    </a:cubicBezTo>
                    <a:cubicBezTo>
                      <a:pt x="16" y="11"/>
                      <a:pt x="15" y="7"/>
                      <a:pt x="14" y="5"/>
                    </a:cubicBezTo>
                    <a:cubicBezTo>
                      <a:pt x="13" y="4"/>
                      <a:pt x="12" y="3"/>
                      <a:pt x="10" y="3"/>
                    </a:cubicBezTo>
                    <a:cubicBezTo>
                      <a:pt x="8" y="3"/>
                      <a:pt x="7" y="4"/>
                      <a:pt x="6" y="5"/>
                    </a:cubicBezTo>
                    <a:cubicBezTo>
                      <a:pt x="4"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158"/>
              <p:cNvSpPr>
                <a:spLocks noEditPoints="1"/>
              </p:cNvSpPr>
              <p:nvPr/>
            </p:nvSpPr>
            <p:spPr bwMode="auto">
              <a:xfrm>
                <a:off x="14609764"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59"/>
              <p:cNvSpPr>
                <a:spLocks/>
              </p:cNvSpPr>
              <p:nvPr/>
            </p:nvSpPr>
            <p:spPr bwMode="auto">
              <a:xfrm>
                <a:off x="14727239" y="3306764"/>
                <a:ext cx="47625"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160"/>
              <p:cNvSpPr>
                <a:spLocks noEditPoints="1"/>
              </p:cNvSpPr>
              <p:nvPr/>
            </p:nvSpPr>
            <p:spPr bwMode="auto">
              <a:xfrm>
                <a:off x="14816139"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3"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4"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8"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161"/>
              <p:cNvSpPr>
                <a:spLocks noEditPoints="1"/>
              </p:cNvSpPr>
              <p:nvPr/>
            </p:nvSpPr>
            <p:spPr bwMode="auto">
              <a:xfrm>
                <a:off x="14917739" y="3306764"/>
                <a:ext cx="90488"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4" y="3"/>
                      <a:pt x="5" y="1"/>
                    </a:cubicBezTo>
                    <a:cubicBezTo>
                      <a:pt x="7" y="0"/>
                      <a:pt x="8" y="0"/>
                      <a:pt x="11" y="0"/>
                    </a:cubicBezTo>
                    <a:cubicBezTo>
                      <a:pt x="12" y="0"/>
                      <a:pt x="14" y="0"/>
                      <a:pt x="15" y="1"/>
                    </a:cubicBezTo>
                    <a:cubicBezTo>
                      <a:pt x="16" y="1"/>
                      <a:pt x="18"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2" y="26"/>
                      <a:pt x="0" y="22"/>
                      <a:pt x="0" y="16"/>
                    </a:cubicBezTo>
                    <a:close/>
                    <a:moveTo>
                      <a:pt x="4" y="16"/>
                    </a:moveTo>
                    <a:cubicBezTo>
                      <a:pt x="4" y="21"/>
                      <a:pt x="5" y="24"/>
                      <a:pt x="6" y="26"/>
                    </a:cubicBezTo>
                    <a:cubicBezTo>
                      <a:pt x="7" y="28"/>
                      <a:pt x="9" y="29"/>
                      <a:pt x="11" y="29"/>
                    </a:cubicBezTo>
                    <a:cubicBezTo>
                      <a:pt x="13" y="29"/>
                      <a:pt x="14" y="28"/>
                      <a:pt x="15" y="26"/>
                    </a:cubicBezTo>
                    <a:cubicBezTo>
                      <a:pt x="16" y="24"/>
                      <a:pt x="17" y="21"/>
                      <a:pt x="17" y="16"/>
                    </a:cubicBezTo>
                    <a:cubicBezTo>
                      <a:pt x="17" y="11"/>
                      <a:pt x="16" y="7"/>
                      <a:pt x="15" y="5"/>
                    </a:cubicBezTo>
                    <a:cubicBezTo>
                      <a:pt x="14" y="4"/>
                      <a:pt x="13" y="3"/>
                      <a:pt x="11" y="3"/>
                    </a:cubicBezTo>
                    <a:cubicBezTo>
                      <a:pt x="9" y="3"/>
                      <a:pt x="8"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162"/>
              <p:cNvSpPr>
                <a:spLocks noEditPoints="1"/>
              </p:cNvSpPr>
              <p:nvPr/>
            </p:nvSpPr>
            <p:spPr bwMode="auto">
              <a:xfrm>
                <a:off x="15074901"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163"/>
              <p:cNvSpPr>
                <a:spLocks/>
              </p:cNvSpPr>
              <p:nvPr/>
            </p:nvSpPr>
            <p:spPr bwMode="auto">
              <a:xfrm>
                <a:off x="15193964" y="3306764"/>
                <a:ext cx="46038"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164"/>
              <p:cNvSpPr>
                <a:spLocks noEditPoints="1"/>
              </p:cNvSpPr>
              <p:nvPr/>
            </p:nvSpPr>
            <p:spPr bwMode="auto">
              <a:xfrm>
                <a:off x="15282864"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165"/>
              <p:cNvSpPr>
                <a:spLocks noEditPoints="1"/>
              </p:cNvSpPr>
              <p:nvPr/>
            </p:nvSpPr>
            <p:spPr bwMode="auto">
              <a:xfrm>
                <a:off x="15457489"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166"/>
              <p:cNvSpPr>
                <a:spLocks/>
              </p:cNvSpPr>
              <p:nvPr/>
            </p:nvSpPr>
            <p:spPr bwMode="auto">
              <a:xfrm>
                <a:off x="15574964" y="3306764"/>
                <a:ext cx="47625"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167"/>
              <p:cNvSpPr>
                <a:spLocks noEditPoints="1"/>
              </p:cNvSpPr>
              <p:nvPr/>
            </p:nvSpPr>
            <p:spPr bwMode="auto">
              <a:xfrm>
                <a:off x="15663864"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3"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4"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8"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168"/>
              <p:cNvSpPr>
                <a:spLocks noEditPoints="1"/>
              </p:cNvSpPr>
              <p:nvPr/>
            </p:nvSpPr>
            <p:spPr bwMode="auto">
              <a:xfrm>
                <a:off x="15765464" y="3306764"/>
                <a:ext cx="90488"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4" y="3"/>
                      <a:pt x="5" y="1"/>
                    </a:cubicBezTo>
                    <a:cubicBezTo>
                      <a:pt x="7" y="0"/>
                      <a:pt x="8" y="0"/>
                      <a:pt x="11" y="0"/>
                    </a:cubicBezTo>
                    <a:cubicBezTo>
                      <a:pt x="12" y="0"/>
                      <a:pt x="14" y="0"/>
                      <a:pt x="15" y="1"/>
                    </a:cubicBezTo>
                    <a:cubicBezTo>
                      <a:pt x="16" y="1"/>
                      <a:pt x="18"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2" y="26"/>
                      <a:pt x="0" y="22"/>
                      <a:pt x="0" y="16"/>
                    </a:cubicBezTo>
                    <a:close/>
                    <a:moveTo>
                      <a:pt x="4" y="16"/>
                    </a:moveTo>
                    <a:cubicBezTo>
                      <a:pt x="4" y="21"/>
                      <a:pt x="5" y="24"/>
                      <a:pt x="6" y="26"/>
                    </a:cubicBezTo>
                    <a:cubicBezTo>
                      <a:pt x="7" y="28"/>
                      <a:pt x="9" y="29"/>
                      <a:pt x="11" y="29"/>
                    </a:cubicBezTo>
                    <a:cubicBezTo>
                      <a:pt x="13" y="29"/>
                      <a:pt x="14" y="28"/>
                      <a:pt x="15" y="26"/>
                    </a:cubicBezTo>
                    <a:cubicBezTo>
                      <a:pt x="16" y="24"/>
                      <a:pt x="17" y="21"/>
                      <a:pt x="17" y="16"/>
                    </a:cubicBezTo>
                    <a:cubicBezTo>
                      <a:pt x="17" y="11"/>
                      <a:pt x="16" y="7"/>
                      <a:pt x="15" y="5"/>
                    </a:cubicBezTo>
                    <a:cubicBezTo>
                      <a:pt x="14" y="4"/>
                      <a:pt x="13" y="3"/>
                      <a:pt x="11" y="3"/>
                    </a:cubicBezTo>
                    <a:cubicBezTo>
                      <a:pt x="9" y="3"/>
                      <a:pt x="8"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169"/>
              <p:cNvSpPr>
                <a:spLocks noEditPoints="1"/>
              </p:cNvSpPr>
              <p:nvPr/>
            </p:nvSpPr>
            <p:spPr bwMode="auto">
              <a:xfrm>
                <a:off x="15922626"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170"/>
              <p:cNvSpPr>
                <a:spLocks/>
              </p:cNvSpPr>
              <p:nvPr/>
            </p:nvSpPr>
            <p:spPr bwMode="auto">
              <a:xfrm>
                <a:off x="16041689" y="3306764"/>
                <a:ext cx="46038"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171"/>
              <p:cNvSpPr>
                <a:spLocks noEditPoints="1"/>
              </p:cNvSpPr>
              <p:nvPr/>
            </p:nvSpPr>
            <p:spPr bwMode="auto">
              <a:xfrm>
                <a:off x="16130589"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172"/>
              <p:cNvSpPr>
                <a:spLocks noEditPoints="1"/>
              </p:cNvSpPr>
              <p:nvPr/>
            </p:nvSpPr>
            <p:spPr bwMode="auto">
              <a:xfrm>
                <a:off x="16305214"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173"/>
              <p:cNvSpPr>
                <a:spLocks/>
              </p:cNvSpPr>
              <p:nvPr/>
            </p:nvSpPr>
            <p:spPr bwMode="auto">
              <a:xfrm>
                <a:off x="16422689" y="3306764"/>
                <a:ext cx="47625"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174"/>
              <p:cNvSpPr>
                <a:spLocks noEditPoints="1"/>
              </p:cNvSpPr>
              <p:nvPr/>
            </p:nvSpPr>
            <p:spPr bwMode="auto">
              <a:xfrm>
                <a:off x="16511589"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3"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4"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8"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175"/>
              <p:cNvSpPr>
                <a:spLocks noEditPoints="1"/>
              </p:cNvSpPr>
              <p:nvPr/>
            </p:nvSpPr>
            <p:spPr bwMode="auto">
              <a:xfrm>
                <a:off x="16613189" y="3306764"/>
                <a:ext cx="88900" cy="134938"/>
              </a:xfrm>
              <a:custGeom>
                <a:avLst/>
                <a:gdLst>
                  <a:gd name="T0" fmla="*/ 0 w 21"/>
                  <a:gd name="T1" fmla="*/ 16 h 32"/>
                  <a:gd name="T2" fmla="*/ 2 w 21"/>
                  <a:gd name="T3" fmla="*/ 7 h 32"/>
                  <a:gd name="T4" fmla="*/ 5 w 21"/>
                  <a:gd name="T5" fmla="*/ 1 h 32"/>
                  <a:gd name="T6" fmla="*/ 11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1 w 21"/>
                  <a:gd name="T21" fmla="*/ 32 h 32"/>
                  <a:gd name="T22" fmla="*/ 4 w 21"/>
                  <a:gd name="T23" fmla="*/ 29 h 32"/>
                  <a:gd name="T24" fmla="*/ 0 w 21"/>
                  <a:gd name="T25" fmla="*/ 16 h 32"/>
                  <a:gd name="T26" fmla="*/ 4 w 21"/>
                  <a:gd name="T27" fmla="*/ 16 h 32"/>
                  <a:gd name="T28" fmla="*/ 6 w 21"/>
                  <a:gd name="T29" fmla="*/ 26 h 32"/>
                  <a:gd name="T30" fmla="*/ 11 w 21"/>
                  <a:gd name="T31" fmla="*/ 29 h 32"/>
                  <a:gd name="T32" fmla="*/ 15 w 21"/>
                  <a:gd name="T33" fmla="*/ 26 h 32"/>
                  <a:gd name="T34" fmla="*/ 17 w 21"/>
                  <a:gd name="T35" fmla="*/ 16 h 32"/>
                  <a:gd name="T36" fmla="*/ 15 w 21"/>
                  <a:gd name="T37" fmla="*/ 5 h 32"/>
                  <a:gd name="T38" fmla="*/ 11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2" y="7"/>
                    </a:cubicBezTo>
                    <a:cubicBezTo>
                      <a:pt x="2" y="4"/>
                      <a:pt x="4" y="3"/>
                      <a:pt x="5" y="1"/>
                    </a:cubicBezTo>
                    <a:cubicBezTo>
                      <a:pt x="7" y="0"/>
                      <a:pt x="8" y="0"/>
                      <a:pt x="11" y="0"/>
                    </a:cubicBezTo>
                    <a:cubicBezTo>
                      <a:pt x="12" y="0"/>
                      <a:pt x="14" y="0"/>
                      <a:pt x="15" y="1"/>
                    </a:cubicBezTo>
                    <a:cubicBezTo>
                      <a:pt x="16" y="1"/>
                      <a:pt x="18" y="2"/>
                      <a:pt x="18" y="4"/>
                    </a:cubicBezTo>
                    <a:cubicBezTo>
                      <a:pt x="19" y="5"/>
                      <a:pt x="20" y="6"/>
                      <a:pt x="20" y="8"/>
                    </a:cubicBezTo>
                    <a:cubicBezTo>
                      <a:pt x="21" y="10"/>
                      <a:pt x="21" y="13"/>
                      <a:pt x="21" y="16"/>
                    </a:cubicBezTo>
                    <a:cubicBezTo>
                      <a:pt x="21" y="19"/>
                      <a:pt x="21" y="22"/>
                      <a:pt x="20" y="25"/>
                    </a:cubicBezTo>
                    <a:cubicBezTo>
                      <a:pt x="19" y="27"/>
                      <a:pt x="18" y="29"/>
                      <a:pt x="16" y="30"/>
                    </a:cubicBezTo>
                    <a:cubicBezTo>
                      <a:pt x="15" y="31"/>
                      <a:pt x="13" y="32"/>
                      <a:pt x="11" y="32"/>
                    </a:cubicBezTo>
                    <a:cubicBezTo>
                      <a:pt x="8" y="32"/>
                      <a:pt x="5" y="31"/>
                      <a:pt x="4" y="29"/>
                    </a:cubicBezTo>
                    <a:cubicBezTo>
                      <a:pt x="2" y="26"/>
                      <a:pt x="0" y="22"/>
                      <a:pt x="0" y="16"/>
                    </a:cubicBezTo>
                    <a:close/>
                    <a:moveTo>
                      <a:pt x="4" y="16"/>
                    </a:moveTo>
                    <a:cubicBezTo>
                      <a:pt x="4" y="21"/>
                      <a:pt x="5" y="24"/>
                      <a:pt x="6" y="26"/>
                    </a:cubicBezTo>
                    <a:cubicBezTo>
                      <a:pt x="7" y="28"/>
                      <a:pt x="9" y="29"/>
                      <a:pt x="11" y="29"/>
                    </a:cubicBezTo>
                    <a:cubicBezTo>
                      <a:pt x="13" y="29"/>
                      <a:pt x="14" y="28"/>
                      <a:pt x="15" y="26"/>
                    </a:cubicBezTo>
                    <a:cubicBezTo>
                      <a:pt x="16" y="24"/>
                      <a:pt x="17" y="21"/>
                      <a:pt x="17" y="16"/>
                    </a:cubicBezTo>
                    <a:cubicBezTo>
                      <a:pt x="17" y="11"/>
                      <a:pt x="16" y="7"/>
                      <a:pt x="15" y="5"/>
                    </a:cubicBezTo>
                    <a:cubicBezTo>
                      <a:pt x="14" y="4"/>
                      <a:pt x="13" y="3"/>
                      <a:pt x="11" y="3"/>
                    </a:cubicBezTo>
                    <a:cubicBezTo>
                      <a:pt x="9" y="3"/>
                      <a:pt x="8"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176"/>
              <p:cNvSpPr>
                <a:spLocks noEditPoints="1"/>
              </p:cNvSpPr>
              <p:nvPr/>
            </p:nvSpPr>
            <p:spPr bwMode="auto">
              <a:xfrm>
                <a:off x="16770351" y="3306764"/>
                <a:ext cx="88900"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20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4"/>
                      <a:pt x="3" y="3"/>
                      <a:pt x="5" y="1"/>
                    </a:cubicBezTo>
                    <a:cubicBezTo>
                      <a:pt x="6" y="0"/>
                      <a:pt x="8" y="0"/>
                      <a:pt x="10" y="0"/>
                    </a:cubicBezTo>
                    <a:cubicBezTo>
                      <a:pt x="12" y="0"/>
                      <a:pt x="14" y="0"/>
                      <a:pt x="15" y="1"/>
                    </a:cubicBezTo>
                    <a:cubicBezTo>
                      <a:pt x="16" y="1"/>
                      <a:pt x="17" y="2"/>
                      <a:pt x="18" y="4"/>
                    </a:cubicBezTo>
                    <a:cubicBezTo>
                      <a:pt x="19" y="5"/>
                      <a:pt x="20" y="6"/>
                      <a:pt x="20" y="8"/>
                    </a:cubicBezTo>
                    <a:cubicBezTo>
                      <a:pt x="20" y="10"/>
                      <a:pt x="21" y="13"/>
                      <a:pt x="21" y="16"/>
                    </a:cubicBezTo>
                    <a:cubicBezTo>
                      <a:pt x="21" y="19"/>
                      <a:pt x="20" y="22"/>
                      <a:pt x="20"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177"/>
              <p:cNvSpPr>
                <a:spLocks/>
              </p:cNvSpPr>
              <p:nvPr/>
            </p:nvSpPr>
            <p:spPr bwMode="auto">
              <a:xfrm>
                <a:off x="16889414" y="3306764"/>
                <a:ext cx="46038" cy="131763"/>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6" y="8"/>
                      <a:pt x="5" y="8"/>
                      <a:pt x="4" y="9"/>
                    </a:cubicBezTo>
                    <a:cubicBezTo>
                      <a:pt x="2" y="10"/>
                      <a:pt x="1" y="11"/>
                      <a:pt x="0" y="11"/>
                    </a:cubicBezTo>
                    <a:cubicBezTo>
                      <a:pt x="0" y="8"/>
                      <a:pt x="0" y="8"/>
                      <a:pt x="0" y="8"/>
                    </a:cubicBezTo>
                    <a:cubicBezTo>
                      <a:pt x="2" y="7"/>
                      <a:pt x="4" y="5"/>
                      <a:pt x="5" y="4"/>
                    </a:cubicBezTo>
                    <a:cubicBezTo>
                      <a:pt x="7" y="2"/>
                      <a:pt x="8" y="1"/>
                      <a:pt x="9" y="0"/>
                    </a:cubicBezTo>
                    <a:cubicBezTo>
                      <a:pt x="11" y="0"/>
                      <a:pt x="11" y="0"/>
                      <a:pt x="11" y="0"/>
                    </a:cubicBezTo>
                    <a:lnTo>
                      <a:pt x="1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178"/>
              <p:cNvSpPr>
                <a:spLocks noEditPoints="1"/>
              </p:cNvSpPr>
              <p:nvPr/>
            </p:nvSpPr>
            <p:spPr bwMode="auto">
              <a:xfrm>
                <a:off x="16978311" y="3306766"/>
                <a:ext cx="88899" cy="134938"/>
              </a:xfrm>
              <a:custGeom>
                <a:avLst/>
                <a:gdLst>
                  <a:gd name="T0" fmla="*/ 0 w 21"/>
                  <a:gd name="T1" fmla="*/ 16 h 32"/>
                  <a:gd name="T2" fmla="*/ 1 w 21"/>
                  <a:gd name="T3" fmla="*/ 7 h 32"/>
                  <a:gd name="T4" fmla="*/ 5 w 21"/>
                  <a:gd name="T5" fmla="*/ 1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5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0" y="9"/>
                      <a:pt x="1" y="7"/>
                    </a:cubicBezTo>
                    <a:cubicBezTo>
                      <a:pt x="2" y="4"/>
                      <a:pt x="3" y="3"/>
                      <a:pt x="5" y="1"/>
                    </a:cubicBezTo>
                    <a:cubicBezTo>
                      <a:pt x="6" y="0"/>
                      <a:pt x="8" y="0"/>
                      <a:pt x="10" y="0"/>
                    </a:cubicBezTo>
                    <a:cubicBezTo>
                      <a:pt x="12" y="0"/>
                      <a:pt x="14" y="0"/>
                      <a:pt x="15" y="1"/>
                    </a:cubicBezTo>
                    <a:cubicBezTo>
                      <a:pt x="16" y="1"/>
                      <a:pt x="17" y="2"/>
                      <a:pt x="18" y="4"/>
                    </a:cubicBezTo>
                    <a:cubicBezTo>
                      <a:pt x="19" y="5"/>
                      <a:pt x="19" y="6"/>
                      <a:pt x="20" y="8"/>
                    </a:cubicBezTo>
                    <a:cubicBezTo>
                      <a:pt x="20" y="10"/>
                      <a:pt x="21" y="13"/>
                      <a:pt x="21" y="16"/>
                    </a:cubicBezTo>
                    <a:cubicBezTo>
                      <a:pt x="21" y="19"/>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5"/>
                    </a:cubicBezTo>
                    <a:cubicBezTo>
                      <a:pt x="14" y="4"/>
                      <a:pt x="12" y="3"/>
                      <a:pt x="10" y="3"/>
                    </a:cubicBezTo>
                    <a:cubicBezTo>
                      <a:pt x="9" y="3"/>
                      <a:pt x="7" y="4"/>
                      <a:pt x="6" y="5"/>
                    </a:cubicBezTo>
                    <a:cubicBezTo>
                      <a:pt x="5" y="7"/>
                      <a:pt x="4" y="11"/>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49"/>
              <p:cNvSpPr>
                <a:spLocks/>
              </p:cNvSpPr>
              <p:nvPr/>
            </p:nvSpPr>
            <p:spPr bwMode="auto">
              <a:xfrm rot="2493489">
                <a:off x="8385121" y="749843"/>
                <a:ext cx="1147541" cy="1766420"/>
              </a:xfrm>
              <a:custGeom>
                <a:avLst/>
                <a:gdLst>
                  <a:gd name="T0" fmla="*/ 11 w 200"/>
                  <a:gd name="T1" fmla="*/ 244 h 308"/>
                  <a:gd name="T2" fmla="*/ 47 w 200"/>
                  <a:gd name="T3" fmla="*/ 232 h 308"/>
                  <a:gd name="T4" fmla="*/ 75 w 200"/>
                  <a:gd name="T5" fmla="*/ 268 h 308"/>
                  <a:gd name="T6" fmla="*/ 113 w 200"/>
                  <a:gd name="T7" fmla="*/ 274 h 308"/>
                  <a:gd name="T8" fmla="*/ 152 w 200"/>
                  <a:gd name="T9" fmla="*/ 245 h 308"/>
                  <a:gd name="T10" fmla="*/ 158 w 200"/>
                  <a:gd name="T11" fmla="*/ 191 h 308"/>
                  <a:gd name="T12" fmla="*/ 131 w 200"/>
                  <a:gd name="T13" fmla="*/ 148 h 308"/>
                  <a:gd name="T14" fmla="*/ 83 w 200"/>
                  <a:gd name="T15" fmla="*/ 141 h 308"/>
                  <a:gd name="T16" fmla="*/ 55 w 200"/>
                  <a:gd name="T17" fmla="*/ 155 h 308"/>
                  <a:gd name="T18" fmla="*/ 38 w 200"/>
                  <a:gd name="T19" fmla="*/ 180 h 308"/>
                  <a:gd name="T20" fmla="*/ 4 w 200"/>
                  <a:gd name="T21" fmla="*/ 183 h 308"/>
                  <a:gd name="T22" fmla="*/ 0 w 200"/>
                  <a:gd name="T23" fmla="*/ 31 h 308"/>
                  <a:gd name="T24" fmla="*/ 140 w 200"/>
                  <a:gd name="T25" fmla="*/ 0 h 308"/>
                  <a:gd name="T26" fmla="*/ 148 w 200"/>
                  <a:gd name="T27" fmla="*/ 33 h 308"/>
                  <a:gd name="T28" fmla="*/ 35 w 200"/>
                  <a:gd name="T29" fmla="*/ 58 h 308"/>
                  <a:gd name="T30" fmla="*/ 36 w 200"/>
                  <a:gd name="T31" fmla="*/ 138 h 308"/>
                  <a:gd name="T32" fmla="*/ 86 w 200"/>
                  <a:gd name="T33" fmla="*/ 108 h 308"/>
                  <a:gd name="T34" fmla="*/ 154 w 200"/>
                  <a:gd name="T35" fmla="*/ 120 h 308"/>
                  <a:gd name="T36" fmla="*/ 194 w 200"/>
                  <a:gd name="T37" fmla="*/ 180 h 308"/>
                  <a:gd name="T38" fmla="*/ 186 w 200"/>
                  <a:gd name="T39" fmla="*/ 252 h 308"/>
                  <a:gd name="T40" fmla="*/ 120 w 200"/>
                  <a:gd name="T41" fmla="*/ 302 h 308"/>
                  <a:gd name="T42" fmla="*/ 52 w 200"/>
                  <a:gd name="T43" fmla="*/ 295 h 308"/>
                  <a:gd name="T44" fmla="*/ 11 w 200"/>
                  <a:gd name="T45" fmla="*/ 24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308">
                    <a:moveTo>
                      <a:pt x="11" y="244"/>
                    </a:moveTo>
                    <a:cubicBezTo>
                      <a:pt x="47" y="232"/>
                      <a:pt x="47" y="232"/>
                      <a:pt x="47" y="232"/>
                    </a:cubicBezTo>
                    <a:cubicBezTo>
                      <a:pt x="54" y="250"/>
                      <a:pt x="63" y="261"/>
                      <a:pt x="75" y="268"/>
                    </a:cubicBezTo>
                    <a:cubicBezTo>
                      <a:pt x="87" y="275"/>
                      <a:pt x="100" y="277"/>
                      <a:pt x="113" y="274"/>
                    </a:cubicBezTo>
                    <a:cubicBezTo>
                      <a:pt x="130" y="270"/>
                      <a:pt x="143" y="261"/>
                      <a:pt x="152" y="245"/>
                    </a:cubicBezTo>
                    <a:cubicBezTo>
                      <a:pt x="160" y="230"/>
                      <a:pt x="163" y="212"/>
                      <a:pt x="158" y="191"/>
                    </a:cubicBezTo>
                    <a:cubicBezTo>
                      <a:pt x="154" y="172"/>
                      <a:pt x="145" y="157"/>
                      <a:pt x="131" y="148"/>
                    </a:cubicBezTo>
                    <a:cubicBezTo>
                      <a:pt x="117" y="139"/>
                      <a:pt x="101" y="137"/>
                      <a:pt x="83" y="141"/>
                    </a:cubicBezTo>
                    <a:cubicBezTo>
                      <a:pt x="72" y="143"/>
                      <a:pt x="63" y="148"/>
                      <a:pt x="55" y="155"/>
                    </a:cubicBezTo>
                    <a:cubicBezTo>
                      <a:pt x="47" y="162"/>
                      <a:pt x="41" y="170"/>
                      <a:pt x="38" y="180"/>
                    </a:cubicBezTo>
                    <a:cubicBezTo>
                      <a:pt x="4" y="183"/>
                      <a:pt x="4" y="183"/>
                      <a:pt x="4" y="183"/>
                    </a:cubicBezTo>
                    <a:cubicBezTo>
                      <a:pt x="0" y="31"/>
                      <a:pt x="0" y="31"/>
                      <a:pt x="0" y="31"/>
                    </a:cubicBezTo>
                    <a:cubicBezTo>
                      <a:pt x="140" y="0"/>
                      <a:pt x="140" y="0"/>
                      <a:pt x="140" y="0"/>
                    </a:cubicBezTo>
                    <a:cubicBezTo>
                      <a:pt x="148" y="33"/>
                      <a:pt x="148" y="33"/>
                      <a:pt x="148" y="33"/>
                    </a:cubicBezTo>
                    <a:cubicBezTo>
                      <a:pt x="35" y="58"/>
                      <a:pt x="35" y="58"/>
                      <a:pt x="35" y="58"/>
                    </a:cubicBezTo>
                    <a:cubicBezTo>
                      <a:pt x="36" y="138"/>
                      <a:pt x="36" y="138"/>
                      <a:pt x="36" y="138"/>
                    </a:cubicBezTo>
                    <a:cubicBezTo>
                      <a:pt x="51" y="122"/>
                      <a:pt x="67" y="112"/>
                      <a:pt x="86" y="108"/>
                    </a:cubicBezTo>
                    <a:cubicBezTo>
                      <a:pt x="111" y="103"/>
                      <a:pt x="133" y="107"/>
                      <a:pt x="154" y="120"/>
                    </a:cubicBezTo>
                    <a:cubicBezTo>
                      <a:pt x="175" y="133"/>
                      <a:pt x="188" y="153"/>
                      <a:pt x="194" y="180"/>
                    </a:cubicBezTo>
                    <a:cubicBezTo>
                      <a:pt x="200" y="206"/>
                      <a:pt x="197" y="230"/>
                      <a:pt x="186" y="252"/>
                    </a:cubicBezTo>
                    <a:cubicBezTo>
                      <a:pt x="173" y="278"/>
                      <a:pt x="151" y="295"/>
                      <a:pt x="120" y="302"/>
                    </a:cubicBezTo>
                    <a:cubicBezTo>
                      <a:pt x="94" y="308"/>
                      <a:pt x="71" y="305"/>
                      <a:pt x="52" y="295"/>
                    </a:cubicBezTo>
                    <a:cubicBezTo>
                      <a:pt x="33" y="284"/>
                      <a:pt x="19" y="267"/>
                      <a:pt x="11" y="2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48"/>
              <p:cNvSpPr>
                <a:spLocks noEditPoints="1"/>
              </p:cNvSpPr>
              <p:nvPr/>
            </p:nvSpPr>
            <p:spPr bwMode="auto">
              <a:xfrm rot="1837308">
                <a:off x="18647913" y="1715351"/>
                <a:ext cx="570491" cy="826937"/>
              </a:xfrm>
              <a:custGeom>
                <a:avLst/>
                <a:gdLst>
                  <a:gd name="T0" fmla="*/ 261 w 416"/>
                  <a:gd name="T1" fmla="*/ 603 h 603"/>
                  <a:gd name="T2" fmla="*/ 261 w 416"/>
                  <a:gd name="T3" fmla="*/ 459 h 603"/>
                  <a:gd name="T4" fmla="*/ 0 w 416"/>
                  <a:gd name="T5" fmla="*/ 459 h 603"/>
                  <a:gd name="T6" fmla="*/ 0 w 416"/>
                  <a:gd name="T7" fmla="*/ 390 h 603"/>
                  <a:gd name="T8" fmla="*/ 275 w 416"/>
                  <a:gd name="T9" fmla="*/ 0 h 603"/>
                  <a:gd name="T10" fmla="*/ 336 w 416"/>
                  <a:gd name="T11" fmla="*/ 0 h 603"/>
                  <a:gd name="T12" fmla="*/ 336 w 416"/>
                  <a:gd name="T13" fmla="*/ 390 h 603"/>
                  <a:gd name="T14" fmla="*/ 416 w 416"/>
                  <a:gd name="T15" fmla="*/ 390 h 603"/>
                  <a:gd name="T16" fmla="*/ 416 w 416"/>
                  <a:gd name="T17" fmla="*/ 459 h 603"/>
                  <a:gd name="T18" fmla="*/ 336 w 416"/>
                  <a:gd name="T19" fmla="*/ 459 h 603"/>
                  <a:gd name="T20" fmla="*/ 336 w 416"/>
                  <a:gd name="T21" fmla="*/ 603 h 603"/>
                  <a:gd name="T22" fmla="*/ 261 w 416"/>
                  <a:gd name="T23" fmla="*/ 603 h 603"/>
                  <a:gd name="T24" fmla="*/ 261 w 416"/>
                  <a:gd name="T25" fmla="*/ 390 h 603"/>
                  <a:gd name="T26" fmla="*/ 261 w 416"/>
                  <a:gd name="T27" fmla="*/ 120 h 603"/>
                  <a:gd name="T28" fmla="*/ 74 w 416"/>
                  <a:gd name="T29" fmla="*/ 390 h 603"/>
                  <a:gd name="T30" fmla="*/ 261 w 416"/>
                  <a:gd name="T31" fmla="*/ 39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6" h="603">
                    <a:moveTo>
                      <a:pt x="261" y="603"/>
                    </a:moveTo>
                    <a:lnTo>
                      <a:pt x="261" y="459"/>
                    </a:lnTo>
                    <a:lnTo>
                      <a:pt x="0" y="459"/>
                    </a:lnTo>
                    <a:lnTo>
                      <a:pt x="0" y="390"/>
                    </a:lnTo>
                    <a:lnTo>
                      <a:pt x="275" y="0"/>
                    </a:lnTo>
                    <a:lnTo>
                      <a:pt x="336" y="0"/>
                    </a:lnTo>
                    <a:lnTo>
                      <a:pt x="336" y="390"/>
                    </a:lnTo>
                    <a:lnTo>
                      <a:pt x="416" y="390"/>
                    </a:lnTo>
                    <a:lnTo>
                      <a:pt x="416" y="459"/>
                    </a:lnTo>
                    <a:lnTo>
                      <a:pt x="336" y="459"/>
                    </a:lnTo>
                    <a:lnTo>
                      <a:pt x="336" y="603"/>
                    </a:lnTo>
                    <a:lnTo>
                      <a:pt x="261" y="603"/>
                    </a:lnTo>
                    <a:close/>
                    <a:moveTo>
                      <a:pt x="261" y="390"/>
                    </a:moveTo>
                    <a:lnTo>
                      <a:pt x="261" y="120"/>
                    </a:lnTo>
                    <a:lnTo>
                      <a:pt x="74" y="390"/>
                    </a:lnTo>
                    <a:lnTo>
                      <a:pt x="261"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47"/>
              <p:cNvSpPr>
                <a:spLocks/>
              </p:cNvSpPr>
              <p:nvPr/>
            </p:nvSpPr>
            <p:spPr bwMode="auto">
              <a:xfrm rot="2138614">
                <a:off x="14024843" y="-2090529"/>
                <a:ext cx="1447832" cy="2271262"/>
              </a:xfrm>
              <a:custGeom>
                <a:avLst/>
                <a:gdLst>
                  <a:gd name="T0" fmla="*/ 0 w 120"/>
                  <a:gd name="T1" fmla="*/ 136 h 188"/>
                  <a:gd name="T2" fmla="*/ 22 w 120"/>
                  <a:gd name="T3" fmla="*/ 133 h 188"/>
                  <a:gd name="T4" fmla="*/ 36 w 120"/>
                  <a:gd name="T5" fmla="*/ 161 h 188"/>
                  <a:gd name="T6" fmla="*/ 59 w 120"/>
                  <a:gd name="T7" fmla="*/ 169 h 188"/>
                  <a:gd name="T8" fmla="*/ 85 w 120"/>
                  <a:gd name="T9" fmla="*/ 158 h 188"/>
                  <a:gd name="T10" fmla="*/ 96 w 120"/>
                  <a:gd name="T11" fmla="*/ 131 h 188"/>
                  <a:gd name="T12" fmla="*/ 86 w 120"/>
                  <a:gd name="T13" fmla="*/ 105 h 188"/>
                  <a:gd name="T14" fmla="*/ 60 w 120"/>
                  <a:gd name="T15" fmla="*/ 95 h 188"/>
                  <a:gd name="T16" fmla="*/ 44 w 120"/>
                  <a:gd name="T17" fmla="*/ 98 h 188"/>
                  <a:gd name="T18" fmla="*/ 47 w 120"/>
                  <a:gd name="T19" fmla="*/ 78 h 188"/>
                  <a:gd name="T20" fmla="*/ 51 w 120"/>
                  <a:gd name="T21" fmla="*/ 78 h 188"/>
                  <a:gd name="T22" fmla="*/ 77 w 120"/>
                  <a:gd name="T23" fmla="*/ 70 h 188"/>
                  <a:gd name="T24" fmla="*/ 88 w 120"/>
                  <a:gd name="T25" fmla="*/ 47 h 188"/>
                  <a:gd name="T26" fmla="*/ 80 w 120"/>
                  <a:gd name="T27" fmla="*/ 27 h 188"/>
                  <a:gd name="T28" fmla="*/ 58 w 120"/>
                  <a:gd name="T29" fmla="*/ 19 h 188"/>
                  <a:gd name="T30" fmla="*/ 36 w 120"/>
                  <a:gd name="T31" fmla="*/ 27 h 188"/>
                  <a:gd name="T32" fmla="*/ 25 w 120"/>
                  <a:gd name="T33" fmla="*/ 52 h 188"/>
                  <a:gd name="T34" fmla="*/ 2 w 120"/>
                  <a:gd name="T35" fmla="*/ 48 h 188"/>
                  <a:gd name="T36" fmla="*/ 21 w 120"/>
                  <a:gd name="T37" fmla="*/ 12 h 188"/>
                  <a:gd name="T38" fmla="*/ 58 w 120"/>
                  <a:gd name="T39" fmla="*/ 0 h 188"/>
                  <a:gd name="T40" fmla="*/ 85 w 120"/>
                  <a:gd name="T41" fmla="*/ 6 h 188"/>
                  <a:gd name="T42" fmla="*/ 105 w 120"/>
                  <a:gd name="T43" fmla="*/ 24 h 188"/>
                  <a:gd name="T44" fmla="*/ 111 w 120"/>
                  <a:gd name="T45" fmla="*/ 48 h 188"/>
                  <a:gd name="T46" fmla="*/ 105 w 120"/>
                  <a:gd name="T47" fmla="*/ 69 h 188"/>
                  <a:gd name="T48" fmla="*/ 86 w 120"/>
                  <a:gd name="T49" fmla="*/ 85 h 188"/>
                  <a:gd name="T50" fmla="*/ 111 w 120"/>
                  <a:gd name="T51" fmla="*/ 101 h 188"/>
                  <a:gd name="T52" fmla="*/ 120 w 120"/>
                  <a:gd name="T53" fmla="*/ 130 h 188"/>
                  <a:gd name="T54" fmla="*/ 103 w 120"/>
                  <a:gd name="T55" fmla="*/ 171 h 188"/>
                  <a:gd name="T56" fmla="*/ 58 w 120"/>
                  <a:gd name="T57" fmla="*/ 188 h 188"/>
                  <a:gd name="T58" fmla="*/ 18 w 120"/>
                  <a:gd name="T59" fmla="*/ 173 h 188"/>
                  <a:gd name="T60" fmla="*/ 0 w 120"/>
                  <a:gd name="T61" fmla="*/ 13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88">
                    <a:moveTo>
                      <a:pt x="0" y="136"/>
                    </a:moveTo>
                    <a:cubicBezTo>
                      <a:pt x="22" y="133"/>
                      <a:pt x="22" y="133"/>
                      <a:pt x="22" y="133"/>
                    </a:cubicBezTo>
                    <a:cubicBezTo>
                      <a:pt x="25" y="146"/>
                      <a:pt x="30" y="155"/>
                      <a:pt x="36" y="161"/>
                    </a:cubicBezTo>
                    <a:cubicBezTo>
                      <a:pt x="42" y="166"/>
                      <a:pt x="50" y="169"/>
                      <a:pt x="59" y="169"/>
                    </a:cubicBezTo>
                    <a:cubicBezTo>
                      <a:pt x="69" y="169"/>
                      <a:pt x="78" y="166"/>
                      <a:pt x="85" y="158"/>
                    </a:cubicBezTo>
                    <a:cubicBezTo>
                      <a:pt x="93" y="151"/>
                      <a:pt x="96" y="142"/>
                      <a:pt x="96" y="131"/>
                    </a:cubicBezTo>
                    <a:cubicBezTo>
                      <a:pt x="96" y="120"/>
                      <a:pt x="93" y="112"/>
                      <a:pt x="86" y="105"/>
                    </a:cubicBezTo>
                    <a:cubicBezTo>
                      <a:pt x="79" y="98"/>
                      <a:pt x="71" y="95"/>
                      <a:pt x="60" y="95"/>
                    </a:cubicBezTo>
                    <a:cubicBezTo>
                      <a:pt x="56" y="95"/>
                      <a:pt x="51" y="96"/>
                      <a:pt x="44" y="98"/>
                    </a:cubicBezTo>
                    <a:cubicBezTo>
                      <a:pt x="47" y="78"/>
                      <a:pt x="47" y="78"/>
                      <a:pt x="47" y="78"/>
                    </a:cubicBezTo>
                    <a:cubicBezTo>
                      <a:pt x="48" y="78"/>
                      <a:pt x="50" y="78"/>
                      <a:pt x="51" y="78"/>
                    </a:cubicBezTo>
                    <a:cubicBezTo>
                      <a:pt x="60" y="78"/>
                      <a:pt x="69" y="75"/>
                      <a:pt x="77" y="70"/>
                    </a:cubicBezTo>
                    <a:cubicBezTo>
                      <a:pt x="84" y="65"/>
                      <a:pt x="88" y="58"/>
                      <a:pt x="88" y="47"/>
                    </a:cubicBezTo>
                    <a:cubicBezTo>
                      <a:pt x="88" y="39"/>
                      <a:pt x="85" y="32"/>
                      <a:pt x="80" y="27"/>
                    </a:cubicBezTo>
                    <a:cubicBezTo>
                      <a:pt x="74" y="21"/>
                      <a:pt x="67" y="19"/>
                      <a:pt x="58" y="19"/>
                    </a:cubicBezTo>
                    <a:cubicBezTo>
                      <a:pt x="49" y="19"/>
                      <a:pt x="42" y="21"/>
                      <a:pt x="36" y="27"/>
                    </a:cubicBezTo>
                    <a:cubicBezTo>
                      <a:pt x="30" y="32"/>
                      <a:pt x="26" y="41"/>
                      <a:pt x="25" y="52"/>
                    </a:cubicBezTo>
                    <a:cubicBezTo>
                      <a:pt x="2" y="48"/>
                      <a:pt x="2" y="48"/>
                      <a:pt x="2" y="48"/>
                    </a:cubicBezTo>
                    <a:cubicBezTo>
                      <a:pt x="5" y="32"/>
                      <a:pt x="11" y="21"/>
                      <a:pt x="21" y="12"/>
                    </a:cubicBezTo>
                    <a:cubicBezTo>
                      <a:pt x="31" y="4"/>
                      <a:pt x="43" y="0"/>
                      <a:pt x="58" y="0"/>
                    </a:cubicBezTo>
                    <a:cubicBezTo>
                      <a:pt x="68" y="0"/>
                      <a:pt x="77" y="2"/>
                      <a:pt x="85" y="6"/>
                    </a:cubicBezTo>
                    <a:cubicBezTo>
                      <a:pt x="94" y="11"/>
                      <a:pt x="100" y="17"/>
                      <a:pt x="105" y="24"/>
                    </a:cubicBezTo>
                    <a:cubicBezTo>
                      <a:pt x="109" y="31"/>
                      <a:pt x="111" y="39"/>
                      <a:pt x="111" y="48"/>
                    </a:cubicBezTo>
                    <a:cubicBezTo>
                      <a:pt x="111" y="56"/>
                      <a:pt x="109" y="63"/>
                      <a:pt x="105" y="69"/>
                    </a:cubicBezTo>
                    <a:cubicBezTo>
                      <a:pt x="101" y="76"/>
                      <a:pt x="94" y="81"/>
                      <a:pt x="86" y="85"/>
                    </a:cubicBezTo>
                    <a:cubicBezTo>
                      <a:pt x="97" y="88"/>
                      <a:pt x="105" y="93"/>
                      <a:pt x="111" y="101"/>
                    </a:cubicBezTo>
                    <a:cubicBezTo>
                      <a:pt x="117" y="109"/>
                      <a:pt x="120" y="118"/>
                      <a:pt x="120" y="130"/>
                    </a:cubicBezTo>
                    <a:cubicBezTo>
                      <a:pt x="120" y="146"/>
                      <a:pt x="114" y="160"/>
                      <a:pt x="103" y="171"/>
                    </a:cubicBezTo>
                    <a:cubicBezTo>
                      <a:pt x="91" y="182"/>
                      <a:pt x="76" y="188"/>
                      <a:pt x="58" y="188"/>
                    </a:cubicBezTo>
                    <a:cubicBezTo>
                      <a:pt x="42" y="188"/>
                      <a:pt x="29" y="183"/>
                      <a:pt x="18" y="173"/>
                    </a:cubicBezTo>
                    <a:cubicBezTo>
                      <a:pt x="8" y="164"/>
                      <a:pt x="1" y="151"/>
                      <a:pt x="0" y="1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p:cNvGrpSpPr/>
          <p:nvPr/>
        </p:nvGrpSpPr>
        <p:grpSpPr>
          <a:xfrm>
            <a:off x="9227500" y="2406918"/>
            <a:ext cx="783605" cy="529489"/>
            <a:chOff x="9165044" y="2211199"/>
            <a:chExt cx="582837" cy="393828"/>
          </a:xfrm>
        </p:grpSpPr>
        <p:sp>
          <p:nvSpPr>
            <p:cNvPr id="357" name="Freeform 356"/>
            <p:cNvSpPr/>
            <p:nvPr/>
          </p:nvSpPr>
          <p:spPr>
            <a:xfrm>
              <a:off x="9165044" y="2211199"/>
              <a:ext cx="582837" cy="393828"/>
            </a:xfrm>
            <a:custGeom>
              <a:avLst/>
              <a:gdLst>
                <a:gd name="connsiteX0" fmla="*/ 62909 w 1139755"/>
                <a:gd name="connsiteY0" fmla="*/ 95132 h 815361"/>
                <a:gd name="connsiteX1" fmla="*/ 44811 w 1139755"/>
                <a:gd name="connsiteY1" fmla="*/ 113230 h 815361"/>
                <a:gd name="connsiteX2" fmla="*/ 44811 w 1139755"/>
                <a:gd name="connsiteY2" fmla="*/ 724326 h 815361"/>
                <a:gd name="connsiteX3" fmla="*/ 62909 w 1139755"/>
                <a:gd name="connsiteY3" fmla="*/ 742424 h 815361"/>
                <a:gd name="connsiteX4" fmla="*/ 1076845 w 1139755"/>
                <a:gd name="connsiteY4" fmla="*/ 742424 h 815361"/>
                <a:gd name="connsiteX5" fmla="*/ 1094943 w 1139755"/>
                <a:gd name="connsiteY5" fmla="*/ 724326 h 815361"/>
                <a:gd name="connsiteX6" fmla="*/ 1094943 w 1139755"/>
                <a:gd name="connsiteY6" fmla="*/ 113230 h 815361"/>
                <a:gd name="connsiteX7" fmla="*/ 1076845 w 1139755"/>
                <a:gd name="connsiteY7" fmla="*/ 95132 h 815361"/>
                <a:gd name="connsiteX8" fmla="*/ 569877 w 1139755"/>
                <a:gd name="connsiteY8" fmla="*/ 13738 h 815361"/>
                <a:gd name="connsiteX9" fmla="*/ 547017 w 1139755"/>
                <a:gd name="connsiteY9" fmla="*/ 36598 h 815361"/>
                <a:gd name="connsiteX10" fmla="*/ 569877 w 1139755"/>
                <a:gd name="connsiteY10" fmla="*/ 59458 h 815361"/>
                <a:gd name="connsiteX11" fmla="*/ 592737 w 1139755"/>
                <a:gd name="connsiteY11" fmla="*/ 36598 h 815361"/>
                <a:gd name="connsiteX12" fmla="*/ 569877 w 1139755"/>
                <a:gd name="connsiteY12" fmla="*/ 13738 h 815361"/>
                <a:gd name="connsiteX13" fmla="*/ 95414 w 1139755"/>
                <a:gd name="connsiteY13" fmla="*/ 0 h 815361"/>
                <a:gd name="connsiteX14" fmla="*/ 1044341 w 1139755"/>
                <a:gd name="connsiteY14" fmla="*/ 0 h 815361"/>
                <a:gd name="connsiteX15" fmla="*/ 1139755 w 1139755"/>
                <a:gd name="connsiteY15" fmla="*/ 95414 h 815361"/>
                <a:gd name="connsiteX16" fmla="*/ 1139755 w 1139755"/>
                <a:gd name="connsiteY16" fmla="*/ 719947 h 815361"/>
                <a:gd name="connsiteX17" fmla="*/ 1044341 w 1139755"/>
                <a:gd name="connsiteY17" fmla="*/ 815361 h 815361"/>
                <a:gd name="connsiteX18" fmla="*/ 95414 w 1139755"/>
                <a:gd name="connsiteY18" fmla="*/ 815361 h 815361"/>
                <a:gd name="connsiteX19" fmla="*/ 0 w 1139755"/>
                <a:gd name="connsiteY19" fmla="*/ 719947 h 815361"/>
                <a:gd name="connsiteX20" fmla="*/ 0 w 1139755"/>
                <a:gd name="connsiteY20" fmla="*/ 95414 h 815361"/>
                <a:gd name="connsiteX21" fmla="*/ 95414 w 1139755"/>
                <a:gd name="connsiteY21" fmla="*/ 0 h 81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755" h="815361">
                  <a:moveTo>
                    <a:pt x="62909" y="95132"/>
                  </a:moveTo>
                  <a:cubicBezTo>
                    <a:pt x="52914" y="95132"/>
                    <a:pt x="44811" y="103235"/>
                    <a:pt x="44811" y="113230"/>
                  </a:cubicBezTo>
                  <a:lnTo>
                    <a:pt x="44811" y="724326"/>
                  </a:lnTo>
                  <a:cubicBezTo>
                    <a:pt x="44811" y="734321"/>
                    <a:pt x="52914" y="742424"/>
                    <a:pt x="62909" y="742424"/>
                  </a:cubicBezTo>
                  <a:lnTo>
                    <a:pt x="1076845" y="742424"/>
                  </a:lnTo>
                  <a:cubicBezTo>
                    <a:pt x="1086840" y="742424"/>
                    <a:pt x="1094943" y="734321"/>
                    <a:pt x="1094943" y="724326"/>
                  </a:cubicBezTo>
                  <a:lnTo>
                    <a:pt x="1094943" y="113230"/>
                  </a:lnTo>
                  <a:cubicBezTo>
                    <a:pt x="1094943" y="103235"/>
                    <a:pt x="1086840" y="95132"/>
                    <a:pt x="1076845" y="95132"/>
                  </a:cubicBezTo>
                  <a:close/>
                  <a:moveTo>
                    <a:pt x="569877" y="13738"/>
                  </a:moveTo>
                  <a:cubicBezTo>
                    <a:pt x="557252" y="13738"/>
                    <a:pt x="547017" y="23973"/>
                    <a:pt x="547017" y="36598"/>
                  </a:cubicBezTo>
                  <a:cubicBezTo>
                    <a:pt x="547017" y="49223"/>
                    <a:pt x="557252" y="59458"/>
                    <a:pt x="569877" y="59458"/>
                  </a:cubicBezTo>
                  <a:cubicBezTo>
                    <a:pt x="582502" y="59458"/>
                    <a:pt x="592737" y="49223"/>
                    <a:pt x="592737" y="36598"/>
                  </a:cubicBezTo>
                  <a:cubicBezTo>
                    <a:pt x="592737" y="23973"/>
                    <a:pt x="582502" y="13738"/>
                    <a:pt x="569877" y="13738"/>
                  </a:cubicBezTo>
                  <a:close/>
                  <a:moveTo>
                    <a:pt x="95414" y="0"/>
                  </a:moveTo>
                  <a:lnTo>
                    <a:pt x="1044341" y="0"/>
                  </a:lnTo>
                  <a:cubicBezTo>
                    <a:pt x="1097037" y="0"/>
                    <a:pt x="1139755" y="42718"/>
                    <a:pt x="1139755" y="95414"/>
                  </a:cubicBezTo>
                  <a:lnTo>
                    <a:pt x="1139755" y="719947"/>
                  </a:lnTo>
                  <a:cubicBezTo>
                    <a:pt x="1139755" y="772643"/>
                    <a:pt x="1097037" y="815361"/>
                    <a:pt x="1044341" y="815361"/>
                  </a:cubicBezTo>
                  <a:lnTo>
                    <a:pt x="95414" y="815361"/>
                  </a:lnTo>
                  <a:cubicBezTo>
                    <a:pt x="42718" y="815361"/>
                    <a:pt x="0" y="772643"/>
                    <a:pt x="0" y="719947"/>
                  </a:cubicBezTo>
                  <a:lnTo>
                    <a:pt x="0" y="95414"/>
                  </a:lnTo>
                  <a:cubicBezTo>
                    <a:pt x="0" y="42718"/>
                    <a:pt x="42718" y="0"/>
                    <a:pt x="95414" y="0"/>
                  </a:cubicBezTo>
                  <a:close/>
                </a:path>
              </a:pathLst>
            </a:cu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sp>
          <p:nvSpPr>
            <p:cNvPr id="358" name="Freeform 630"/>
            <p:cNvSpPr>
              <a:spLocks noEditPoints="1"/>
            </p:cNvSpPr>
            <p:nvPr/>
          </p:nvSpPr>
          <p:spPr bwMode="auto">
            <a:xfrm>
              <a:off x="9328892" y="2269699"/>
              <a:ext cx="297346" cy="327796"/>
            </a:xfrm>
            <a:custGeom>
              <a:avLst/>
              <a:gdLst>
                <a:gd name="T0" fmla="*/ 136 w 275"/>
                <a:gd name="T1" fmla="*/ 130 h 282"/>
                <a:gd name="T2" fmla="*/ 153 w 275"/>
                <a:gd name="T3" fmla="*/ 146 h 282"/>
                <a:gd name="T4" fmla="*/ 169 w 275"/>
                <a:gd name="T5" fmla="*/ 187 h 282"/>
                <a:gd name="T6" fmla="*/ 162 w 275"/>
                <a:gd name="T7" fmla="*/ 230 h 282"/>
                <a:gd name="T8" fmla="*/ 130 w 275"/>
                <a:gd name="T9" fmla="*/ 251 h 282"/>
                <a:gd name="T10" fmla="*/ 97 w 275"/>
                <a:gd name="T11" fmla="*/ 266 h 282"/>
                <a:gd name="T12" fmla="*/ 60 w 275"/>
                <a:gd name="T13" fmla="*/ 262 h 282"/>
                <a:gd name="T14" fmla="*/ 36 w 275"/>
                <a:gd name="T15" fmla="*/ 246 h 282"/>
                <a:gd name="T16" fmla="*/ 19 w 275"/>
                <a:gd name="T17" fmla="*/ 221 h 282"/>
                <a:gd name="T18" fmla="*/ 16 w 275"/>
                <a:gd name="T19" fmla="*/ 185 h 282"/>
                <a:gd name="T20" fmla="*/ 31 w 275"/>
                <a:gd name="T21" fmla="*/ 152 h 282"/>
                <a:gd name="T22" fmla="*/ 53 w 275"/>
                <a:gd name="T23" fmla="*/ 119 h 282"/>
                <a:gd name="T24" fmla="*/ 96 w 275"/>
                <a:gd name="T25" fmla="*/ 113 h 282"/>
                <a:gd name="T26" fmla="*/ 215 w 275"/>
                <a:gd name="T27" fmla="*/ 56 h 282"/>
                <a:gd name="T28" fmla="*/ 186 w 275"/>
                <a:gd name="T29" fmla="*/ 64 h 282"/>
                <a:gd name="T30" fmla="*/ 174 w 275"/>
                <a:gd name="T31" fmla="*/ 74 h 282"/>
                <a:gd name="T32" fmla="*/ 159 w 275"/>
                <a:gd name="T33" fmla="*/ 101 h 282"/>
                <a:gd name="T34" fmla="*/ 160 w 275"/>
                <a:gd name="T35" fmla="*/ 131 h 282"/>
                <a:gd name="T36" fmla="*/ 181 w 275"/>
                <a:gd name="T37" fmla="*/ 148 h 282"/>
                <a:gd name="T38" fmla="*/ 203 w 275"/>
                <a:gd name="T39" fmla="*/ 161 h 282"/>
                <a:gd name="T40" fmla="*/ 228 w 275"/>
                <a:gd name="T41" fmla="*/ 161 h 282"/>
                <a:gd name="T42" fmla="*/ 247 w 275"/>
                <a:gd name="T43" fmla="*/ 152 h 282"/>
                <a:gd name="T44" fmla="*/ 260 w 275"/>
                <a:gd name="T45" fmla="*/ 136 h 282"/>
                <a:gd name="T46" fmla="*/ 265 w 275"/>
                <a:gd name="T47" fmla="*/ 111 h 282"/>
                <a:gd name="T48" fmla="*/ 257 w 275"/>
                <a:gd name="T49" fmla="*/ 87 h 282"/>
                <a:gd name="T50" fmla="*/ 245 w 275"/>
                <a:gd name="T51" fmla="*/ 63 h 282"/>
                <a:gd name="T52" fmla="*/ 232 w 275"/>
                <a:gd name="T53" fmla="*/ 101 h 282"/>
                <a:gd name="T54" fmla="*/ 200 w 275"/>
                <a:gd name="T55" fmla="*/ 127 h 282"/>
                <a:gd name="T56" fmla="*/ 224 w 275"/>
                <a:gd name="T57" fmla="*/ 108 h 282"/>
                <a:gd name="T58" fmla="*/ 209 w 275"/>
                <a:gd name="T59" fmla="*/ 120 h 282"/>
                <a:gd name="T60" fmla="*/ 224 w 275"/>
                <a:gd name="T61" fmla="*/ 108 h 282"/>
                <a:gd name="T62" fmla="*/ 213 w 275"/>
                <a:gd name="T63" fmla="*/ 146 h 282"/>
                <a:gd name="T64" fmla="*/ 219 w 275"/>
                <a:gd name="T65" fmla="*/ 82 h 282"/>
                <a:gd name="T66" fmla="*/ 113 w 275"/>
                <a:gd name="T67" fmla="*/ 1 h 282"/>
                <a:gd name="T68" fmla="*/ 84 w 275"/>
                <a:gd name="T69" fmla="*/ 9 h 282"/>
                <a:gd name="T70" fmla="*/ 72 w 275"/>
                <a:gd name="T71" fmla="*/ 19 h 282"/>
                <a:gd name="T72" fmla="*/ 57 w 275"/>
                <a:gd name="T73" fmla="*/ 46 h 282"/>
                <a:gd name="T74" fmla="*/ 58 w 275"/>
                <a:gd name="T75" fmla="*/ 76 h 282"/>
                <a:gd name="T76" fmla="*/ 79 w 275"/>
                <a:gd name="T77" fmla="*/ 94 h 282"/>
                <a:gd name="T78" fmla="*/ 101 w 275"/>
                <a:gd name="T79" fmla="*/ 106 h 282"/>
                <a:gd name="T80" fmla="*/ 126 w 275"/>
                <a:gd name="T81" fmla="*/ 107 h 282"/>
                <a:gd name="T82" fmla="*/ 145 w 275"/>
                <a:gd name="T83" fmla="*/ 97 h 282"/>
                <a:gd name="T84" fmla="*/ 158 w 275"/>
                <a:gd name="T85" fmla="*/ 82 h 282"/>
                <a:gd name="T86" fmla="*/ 163 w 275"/>
                <a:gd name="T87" fmla="*/ 57 h 282"/>
                <a:gd name="T88" fmla="*/ 155 w 275"/>
                <a:gd name="T89" fmla="*/ 33 h 282"/>
                <a:gd name="T90" fmla="*/ 143 w 275"/>
                <a:gd name="T91" fmla="*/ 9 h 282"/>
                <a:gd name="T92" fmla="*/ 130 w 275"/>
                <a:gd name="T93" fmla="*/ 46 h 282"/>
                <a:gd name="T94" fmla="*/ 98 w 275"/>
                <a:gd name="T95" fmla="*/ 73 h 282"/>
                <a:gd name="T96" fmla="*/ 122 w 275"/>
                <a:gd name="T97" fmla="*/ 53 h 282"/>
                <a:gd name="T98" fmla="*/ 106 w 275"/>
                <a:gd name="T99" fmla="*/ 65 h 282"/>
                <a:gd name="T100" fmla="*/ 122 w 275"/>
                <a:gd name="T101" fmla="*/ 53 h 282"/>
                <a:gd name="T102" fmla="*/ 111 w 275"/>
                <a:gd name="T103" fmla="*/ 91 h 282"/>
                <a:gd name="T104" fmla="*/ 117 w 275"/>
                <a:gd name="T105" fmla="*/ 27 h 282"/>
                <a:gd name="T106" fmla="*/ 55 w 275"/>
                <a:gd name="T107" fmla="*/ 196 h 282"/>
                <a:gd name="T108" fmla="*/ 116 w 275"/>
                <a:gd name="T109" fmla="*/ 196 h 282"/>
                <a:gd name="T110" fmla="*/ 85 w 275"/>
                <a:gd name="T111" fmla="*/ 182 h 282"/>
                <a:gd name="T112" fmla="*/ 85 w 275"/>
                <a:gd name="T113" fmla="*/ 210 h 282"/>
                <a:gd name="T114" fmla="*/ 118 w 275"/>
                <a:gd name="T115" fmla="*/ 163 h 282"/>
                <a:gd name="T116" fmla="*/ 52 w 275"/>
                <a:gd name="T117" fmla="*/ 229 h 282"/>
                <a:gd name="T118" fmla="*/ 118 w 275"/>
                <a:gd name="T119" fmla="*/ 16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282">
                  <a:moveTo>
                    <a:pt x="97" y="127"/>
                  </a:moveTo>
                  <a:cubicBezTo>
                    <a:pt x="102" y="128"/>
                    <a:pt x="106" y="129"/>
                    <a:pt x="110" y="131"/>
                  </a:cubicBezTo>
                  <a:cubicBezTo>
                    <a:pt x="118" y="119"/>
                    <a:pt x="118" y="119"/>
                    <a:pt x="118" y="119"/>
                  </a:cubicBezTo>
                  <a:cubicBezTo>
                    <a:pt x="126" y="121"/>
                    <a:pt x="131" y="125"/>
                    <a:pt x="136" y="130"/>
                  </a:cubicBezTo>
                  <a:cubicBezTo>
                    <a:pt x="130" y="142"/>
                    <a:pt x="130" y="142"/>
                    <a:pt x="130" y="142"/>
                  </a:cubicBezTo>
                  <a:cubicBezTo>
                    <a:pt x="132" y="144"/>
                    <a:pt x="133" y="145"/>
                    <a:pt x="135" y="147"/>
                  </a:cubicBezTo>
                  <a:cubicBezTo>
                    <a:pt x="137" y="148"/>
                    <a:pt x="138" y="150"/>
                    <a:pt x="140" y="152"/>
                  </a:cubicBezTo>
                  <a:cubicBezTo>
                    <a:pt x="153" y="146"/>
                    <a:pt x="153" y="146"/>
                    <a:pt x="153" y="146"/>
                  </a:cubicBezTo>
                  <a:cubicBezTo>
                    <a:pt x="158" y="151"/>
                    <a:pt x="161" y="157"/>
                    <a:pt x="163" y="164"/>
                  </a:cubicBezTo>
                  <a:cubicBezTo>
                    <a:pt x="151" y="172"/>
                    <a:pt x="151" y="172"/>
                    <a:pt x="151" y="172"/>
                  </a:cubicBezTo>
                  <a:cubicBezTo>
                    <a:pt x="153" y="176"/>
                    <a:pt x="154" y="180"/>
                    <a:pt x="155" y="185"/>
                  </a:cubicBezTo>
                  <a:cubicBezTo>
                    <a:pt x="169" y="187"/>
                    <a:pt x="169" y="187"/>
                    <a:pt x="169" y="187"/>
                  </a:cubicBezTo>
                  <a:cubicBezTo>
                    <a:pt x="171" y="194"/>
                    <a:pt x="171" y="201"/>
                    <a:pt x="169" y="207"/>
                  </a:cubicBezTo>
                  <a:cubicBezTo>
                    <a:pt x="155" y="208"/>
                    <a:pt x="155" y="208"/>
                    <a:pt x="155" y="208"/>
                  </a:cubicBezTo>
                  <a:cubicBezTo>
                    <a:pt x="154" y="213"/>
                    <a:pt x="153" y="217"/>
                    <a:pt x="151" y="221"/>
                  </a:cubicBezTo>
                  <a:cubicBezTo>
                    <a:pt x="162" y="230"/>
                    <a:pt x="162" y="230"/>
                    <a:pt x="162" y="230"/>
                  </a:cubicBezTo>
                  <a:cubicBezTo>
                    <a:pt x="160" y="237"/>
                    <a:pt x="157" y="243"/>
                    <a:pt x="152" y="247"/>
                  </a:cubicBezTo>
                  <a:cubicBezTo>
                    <a:pt x="140" y="241"/>
                    <a:pt x="140" y="241"/>
                    <a:pt x="140" y="241"/>
                  </a:cubicBezTo>
                  <a:cubicBezTo>
                    <a:pt x="138" y="243"/>
                    <a:pt x="137" y="245"/>
                    <a:pt x="135" y="246"/>
                  </a:cubicBezTo>
                  <a:cubicBezTo>
                    <a:pt x="133" y="248"/>
                    <a:pt x="132" y="249"/>
                    <a:pt x="130" y="251"/>
                  </a:cubicBezTo>
                  <a:cubicBezTo>
                    <a:pt x="135" y="264"/>
                    <a:pt x="135" y="264"/>
                    <a:pt x="135" y="264"/>
                  </a:cubicBezTo>
                  <a:cubicBezTo>
                    <a:pt x="130" y="269"/>
                    <a:pt x="124" y="272"/>
                    <a:pt x="118" y="274"/>
                  </a:cubicBezTo>
                  <a:cubicBezTo>
                    <a:pt x="110" y="262"/>
                    <a:pt x="110" y="262"/>
                    <a:pt x="110" y="262"/>
                  </a:cubicBezTo>
                  <a:cubicBezTo>
                    <a:pt x="106" y="264"/>
                    <a:pt x="101" y="265"/>
                    <a:pt x="97" y="266"/>
                  </a:cubicBezTo>
                  <a:cubicBezTo>
                    <a:pt x="95" y="280"/>
                    <a:pt x="95" y="280"/>
                    <a:pt x="95" y="280"/>
                  </a:cubicBezTo>
                  <a:cubicBezTo>
                    <a:pt x="88" y="282"/>
                    <a:pt x="81" y="282"/>
                    <a:pt x="75" y="280"/>
                  </a:cubicBezTo>
                  <a:cubicBezTo>
                    <a:pt x="74" y="266"/>
                    <a:pt x="74" y="266"/>
                    <a:pt x="74" y="266"/>
                  </a:cubicBezTo>
                  <a:cubicBezTo>
                    <a:pt x="69" y="265"/>
                    <a:pt x="65" y="264"/>
                    <a:pt x="60" y="262"/>
                  </a:cubicBezTo>
                  <a:cubicBezTo>
                    <a:pt x="52" y="273"/>
                    <a:pt x="52" y="273"/>
                    <a:pt x="52" y="273"/>
                  </a:cubicBezTo>
                  <a:cubicBezTo>
                    <a:pt x="45" y="271"/>
                    <a:pt x="39" y="268"/>
                    <a:pt x="35" y="263"/>
                  </a:cubicBezTo>
                  <a:cubicBezTo>
                    <a:pt x="40" y="251"/>
                    <a:pt x="40" y="251"/>
                    <a:pt x="40" y="251"/>
                  </a:cubicBezTo>
                  <a:cubicBezTo>
                    <a:pt x="39" y="249"/>
                    <a:pt x="37" y="248"/>
                    <a:pt x="36" y="246"/>
                  </a:cubicBezTo>
                  <a:cubicBezTo>
                    <a:pt x="34" y="244"/>
                    <a:pt x="32" y="243"/>
                    <a:pt x="31" y="241"/>
                  </a:cubicBezTo>
                  <a:cubicBezTo>
                    <a:pt x="18" y="246"/>
                    <a:pt x="18" y="246"/>
                    <a:pt x="18" y="246"/>
                  </a:cubicBezTo>
                  <a:cubicBezTo>
                    <a:pt x="13" y="241"/>
                    <a:pt x="9" y="235"/>
                    <a:pt x="8" y="229"/>
                  </a:cubicBezTo>
                  <a:cubicBezTo>
                    <a:pt x="19" y="221"/>
                    <a:pt x="19" y="221"/>
                    <a:pt x="19" y="221"/>
                  </a:cubicBezTo>
                  <a:cubicBezTo>
                    <a:pt x="18" y="217"/>
                    <a:pt x="17" y="212"/>
                    <a:pt x="16" y="208"/>
                  </a:cubicBezTo>
                  <a:cubicBezTo>
                    <a:pt x="2" y="206"/>
                    <a:pt x="2" y="206"/>
                    <a:pt x="2" y="206"/>
                  </a:cubicBezTo>
                  <a:cubicBezTo>
                    <a:pt x="0" y="199"/>
                    <a:pt x="0" y="192"/>
                    <a:pt x="2" y="186"/>
                  </a:cubicBezTo>
                  <a:cubicBezTo>
                    <a:pt x="16" y="185"/>
                    <a:pt x="16" y="185"/>
                    <a:pt x="16" y="185"/>
                  </a:cubicBezTo>
                  <a:cubicBezTo>
                    <a:pt x="17" y="180"/>
                    <a:pt x="18" y="176"/>
                    <a:pt x="19" y="171"/>
                  </a:cubicBezTo>
                  <a:cubicBezTo>
                    <a:pt x="8" y="163"/>
                    <a:pt x="8" y="163"/>
                    <a:pt x="8" y="163"/>
                  </a:cubicBezTo>
                  <a:cubicBezTo>
                    <a:pt x="10" y="156"/>
                    <a:pt x="14" y="150"/>
                    <a:pt x="18" y="146"/>
                  </a:cubicBezTo>
                  <a:cubicBezTo>
                    <a:pt x="31" y="152"/>
                    <a:pt x="31" y="152"/>
                    <a:pt x="31" y="152"/>
                  </a:cubicBezTo>
                  <a:cubicBezTo>
                    <a:pt x="32" y="150"/>
                    <a:pt x="34" y="148"/>
                    <a:pt x="36" y="147"/>
                  </a:cubicBezTo>
                  <a:cubicBezTo>
                    <a:pt x="37" y="145"/>
                    <a:pt x="39" y="143"/>
                    <a:pt x="41" y="142"/>
                  </a:cubicBezTo>
                  <a:cubicBezTo>
                    <a:pt x="35" y="129"/>
                    <a:pt x="35" y="129"/>
                    <a:pt x="35" y="129"/>
                  </a:cubicBezTo>
                  <a:cubicBezTo>
                    <a:pt x="40" y="124"/>
                    <a:pt x="46" y="121"/>
                    <a:pt x="53" y="119"/>
                  </a:cubicBezTo>
                  <a:cubicBezTo>
                    <a:pt x="61" y="130"/>
                    <a:pt x="61" y="130"/>
                    <a:pt x="61" y="130"/>
                  </a:cubicBezTo>
                  <a:cubicBezTo>
                    <a:pt x="65" y="129"/>
                    <a:pt x="69" y="128"/>
                    <a:pt x="74" y="127"/>
                  </a:cubicBezTo>
                  <a:cubicBezTo>
                    <a:pt x="76" y="113"/>
                    <a:pt x="76" y="113"/>
                    <a:pt x="76" y="113"/>
                  </a:cubicBezTo>
                  <a:cubicBezTo>
                    <a:pt x="83" y="111"/>
                    <a:pt x="89" y="111"/>
                    <a:pt x="96" y="113"/>
                  </a:cubicBezTo>
                  <a:cubicBezTo>
                    <a:pt x="97" y="127"/>
                    <a:pt x="97" y="127"/>
                    <a:pt x="97" y="127"/>
                  </a:cubicBezTo>
                  <a:close/>
                  <a:moveTo>
                    <a:pt x="229" y="67"/>
                  </a:moveTo>
                  <a:cubicBezTo>
                    <a:pt x="229" y="57"/>
                    <a:pt x="229" y="57"/>
                    <a:pt x="229" y="57"/>
                  </a:cubicBezTo>
                  <a:cubicBezTo>
                    <a:pt x="225" y="56"/>
                    <a:pt x="221" y="55"/>
                    <a:pt x="215" y="56"/>
                  </a:cubicBezTo>
                  <a:cubicBezTo>
                    <a:pt x="213" y="65"/>
                    <a:pt x="213" y="65"/>
                    <a:pt x="213" y="65"/>
                  </a:cubicBezTo>
                  <a:cubicBezTo>
                    <a:pt x="210" y="65"/>
                    <a:pt x="207" y="66"/>
                    <a:pt x="204" y="67"/>
                  </a:cubicBezTo>
                  <a:cubicBezTo>
                    <a:pt x="199" y="58"/>
                    <a:pt x="199" y="58"/>
                    <a:pt x="199" y="58"/>
                  </a:cubicBezTo>
                  <a:cubicBezTo>
                    <a:pt x="195" y="59"/>
                    <a:pt x="190" y="61"/>
                    <a:pt x="186" y="64"/>
                  </a:cubicBezTo>
                  <a:cubicBezTo>
                    <a:pt x="189" y="73"/>
                    <a:pt x="189" y="73"/>
                    <a:pt x="189" y="73"/>
                  </a:cubicBezTo>
                  <a:cubicBezTo>
                    <a:pt x="188" y="74"/>
                    <a:pt x="187" y="75"/>
                    <a:pt x="185" y="76"/>
                  </a:cubicBezTo>
                  <a:cubicBezTo>
                    <a:pt x="184" y="77"/>
                    <a:pt x="183" y="78"/>
                    <a:pt x="182" y="79"/>
                  </a:cubicBezTo>
                  <a:cubicBezTo>
                    <a:pt x="174" y="74"/>
                    <a:pt x="174" y="74"/>
                    <a:pt x="174" y="74"/>
                  </a:cubicBezTo>
                  <a:cubicBezTo>
                    <a:pt x="170" y="77"/>
                    <a:pt x="167" y="81"/>
                    <a:pt x="165" y="85"/>
                  </a:cubicBezTo>
                  <a:cubicBezTo>
                    <a:pt x="173" y="92"/>
                    <a:pt x="173" y="92"/>
                    <a:pt x="173" y="92"/>
                  </a:cubicBezTo>
                  <a:cubicBezTo>
                    <a:pt x="171" y="95"/>
                    <a:pt x="170" y="98"/>
                    <a:pt x="169" y="101"/>
                  </a:cubicBezTo>
                  <a:cubicBezTo>
                    <a:pt x="159" y="101"/>
                    <a:pt x="159" y="101"/>
                    <a:pt x="159" y="101"/>
                  </a:cubicBezTo>
                  <a:cubicBezTo>
                    <a:pt x="158" y="105"/>
                    <a:pt x="157" y="110"/>
                    <a:pt x="158" y="115"/>
                  </a:cubicBezTo>
                  <a:cubicBezTo>
                    <a:pt x="167" y="117"/>
                    <a:pt x="167" y="117"/>
                    <a:pt x="167" y="117"/>
                  </a:cubicBezTo>
                  <a:cubicBezTo>
                    <a:pt x="167" y="120"/>
                    <a:pt x="168" y="123"/>
                    <a:pt x="169" y="126"/>
                  </a:cubicBezTo>
                  <a:cubicBezTo>
                    <a:pt x="160" y="131"/>
                    <a:pt x="160" y="131"/>
                    <a:pt x="160" y="131"/>
                  </a:cubicBezTo>
                  <a:cubicBezTo>
                    <a:pt x="161" y="135"/>
                    <a:pt x="163" y="140"/>
                    <a:pt x="166" y="144"/>
                  </a:cubicBezTo>
                  <a:cubicBezTo>
                    <a:pt x="175" y="141"/>
                    <a:pt x="175" y="141"/>
                    <a:pt x="175" y="141"/>
                  </a:cubicBezTo>
                  <a:cubicBezTo>
                    <a:pt x="176" y="142"/>
                    <a:pt x="177" y="143"/>
                    <a:pt x="178" y="145"/>
                  </a:cubicBezTo>
                  <a:cubicBezTo>
                    <a:pt x="179" y="146"/>
                    <a:pt x="180" y="147"/>
                    <a:pt x="181" y="148"/>
                  </a:cubicBezTo>
                  <a:cubicBezTo>
                    <a:pt x="176" y="156"/>
                    <a:pt x="176" y="156"/>
                    <a:pt x="176" y="156"/>
                  </a:cubicBezTo>
                  <a:cubicBezTo>
                    <a:pt x="179" y="160"/>
                    <a:pt x="183" y="163"/>
                    <a:pt x="187" y="165"/>
                  </a:cubicBezTo>
                  <a:cubicBezTo>
                    <a:pt x="194" y="158"/>
                    <a:pt x="194" y="158"/>
                    <a:pt x="194" y="158"/>
                  </a:cubicBezTo>
                  <a:cubicBezTo>
                    <a:pt x="197" y="159"/>
                    <a:pt x="200" y="160"/>
                    <a:pt x="203" y="161"/>
                  </a:cubicBezTo>
                  <a:cubicBezTo>
                    <a:pt x="203" y="171"/>
                    <a:pt x="203" y="171"/>
                    <a:pt x="203" y="171"/>
                  </a:cubicBezTo>
                  <a:cubicBezTo>
                    <a:pt x="207" y="173"/>
                    <a:pt x="212" y="173"/>
                    <a:pt x="217" y="172"/>
                  </a:cubicBezTo>
                  <a:cubicBezTo>
                    <a:pt x="219" y="163"/>
                    <a:pt x="219" y="163"/>
                    <a:pt x="219" y="163"/>
                  </a:cubicBezTo>
                  <a:cubicBezTo>
                    <a:pt x="222" y="163"/>
                    <a:pt x="225" y="162"/>
                    <a:pt x="228" y="161"/>
                  </a:cubicBezTo>
                  <a:cubicBezTo>
                    <a:pt x="233" y="170"/>
                    <a:pt x="233" y="170"/>
                    <a:pt x="233" y="170"/>
                  </a:cubicBezTo>
                  <a:cubicBezTo>
                    <a:pt x="237" y="169"/>
                    <a:pt x="242" y="167"/>
                    <a:pt x="246" y="164"/>
                  </a:cubicBezTo>
                  <a:cubicBezTo>
                    <a:pt x="243" y="155"/>
                    <a:pt x="243" y="155"/>
                    <a:pt x="243" y="155"/>
                  </a:cubicBezTo>
                  <a:cubicBezTo>
                    <a:pt x="244" y="154"/>
                    <a:pt x="245" y="153"/>
                    <a:pt x="247" y="152"/>
                  </a:cubicBezTo>
                  <a:cubicBezTo>
                    <a:pt x="248" y="151"/>
                    <a:pt x="249" y="150"/>
                    <a:pt x="250" y="149"/>
                  </a:cubicBezTo>
                  <a:cubicBezTo>
                    <a:pt x="258" y="154"/>
                    <a:pt x="258" y="154"/>
                    <a:pt x="258" y="154"/>
                  </a:cubicBezTo>
                  <a:cubicBezTo>
                    <a:pt x="262" y="151"/>
                    <a:pt x="265" y="147"/>
                    <a:pt x="267" y="143"/>
                  </a:cubicBezTo>
                  <a:cubicBezTo>
                    <a:pt x="260" y="136"/>
                    <a:pt x="260" y="136"/>
                    <a:pt x="260" y="136"/>
                  </a:cubicBezTo>
                  <a:cubicBezTo>
                    <a:pt x="261" y="133"/>
                    <a:pt x="262" y="130"/>
                    <a:pt x="263" y="127"/>
                  </a:cubicBezTo>
                  <a:cubicBezTo>
                    <a:pt x="273" y="128"/>
                    <a:pt x="273" y="128"/>
                    <a:pt x="273" y="128"/>
                  </a:cubicBezTo>
                  <a:cubicBezTo>
                    <a:pt x="275" y="123"/>
                    <a:pt x="275" y="119"/>
                    <a:pt x="274" y="114"/>
                  </a:cubicBezTo>
                  <a:cubicBezTo>
                    <a:pt x="265" y="111"/>
                    <a:pt x="265" y="111"/>
                    <a:pt x="265" y="111"/>
                  </a:cubicBezTo>
                  <a:cubicBezTo>
                    <a:pt x="265" y="108"/>
                    <a:pt x="264" y="105"/>
                    <a:pt x="263" y="102"/>
                  </a:cubicBezTo>
                  <a:cubicBezTo>
                    <a:pt x="272" y="97"/>
                    <a:pt x="272" y="97"/>
                    <a:pt x="272" y="97"/>
                  </a:cubicBezTo>
                  <a:cubicBezTo>
                    <a:pt x="271" y="93"/>
                    <a:pt x="269" y="89"/>
                    <a:pt x="266" y="85"/>
                  </a:cubicBezTo>
                  <a:cubicBezTo>
                    <a:pt x="257" y="87"/>
                    <a:pt x="257" y="87"/>
                    <a:pt x="257" y="87"/>
                  </a:cubicBezTo>
                  <a:cubicBezTo>
                    <a:pt x="256" y="86"/>
                    <a:pt x="255" y="85"/>
                    <a:pt x="254" y="83"/>
                  </a:cubicBezTo>
                  <a:cubicBezTo>
                    <a:pt x="253" y="82"/>
                    <a:pt x="252" y="81"/>
                    <a:pt x="251" y="80"/>
                  </a:cubicBezTo>
                  <a:cubicBezTo>
                    <a:pt x="256" y="72"/>
                    <a:pt x="256" y="72"/>
                    <a:pt x="256" y="72"/>
                  </a:cubicBezTo>
                  <a:cubicBezTo>
                    <a:pt x="253" y="68"/>
                    <a:pt x="249" y="65"/>
                    <a:pt x="245" y="63"/>
                  </a:cubicBezTo>
                  <a:cubicBezTo>
                    <a:pt x="238" y="71"/>
                    <a:pt x="238" y="71"/>
                    <a:pt x="238" y="71"/>
                  </a:cubicBezTo>
                  <a:cubicBezTo>
                    <a:pt x="235" y="69"/>
                    <a:pt x="232" y="68"/>
                    <a:pt x="229" y="67"/>
                  </a:cubicBezTo>
                  <a:close/>
                  <a:moveTo>
                    <a:pt x="218" y="93"/>
                  </a:moveTo>
                  <a:cubicBezTo>
                    <a:pt x="224" y="94"/>
                    <a:pt x="229" y="97"/>
                    <a:pt x="232" y="101"/>
                  </a:cubicBezTo>
                  <a:cubicBezTo>
                    <a:pt x="236" y="105"/>
                    <a:pt x="238" y="111"/>
                    <a:pt x="237" y="116"/>
                  </a:cubicBezTo>
                  <a:cubicBezTo>
                    <a:pt x="236" y="122"/>
                    <a:pt x="233" y="127"/>
                    <a:pt x="229" y="130"/>
                  </a:cubicBezTo>
                  <a:cubicBezTo>
                    <a:pt x="225" y="134"/>
                    <a:pt x="220" y="136"/>
                    <a:pt x="214" y="135"/>
                  </a:cubicBezTo>
                  <a:cubicBezTo>
                    <a:pt x="208" y="134"/>
                    <a:pt x="203" y="131"/>
                    <a:pt x="200" y="127"/>
                  </a:cubicBezTo>
                  <a:cubicBezTo>
                    <a:pt x="196" y="123"/>
                    <a:pt x="194" y="118"/>
                    <a:pt x="195" y="112"/>
                  </a:cubicBezTo>
                  <a:cubicBezTo>
                    <a:pt x="196" y="106"/>
                    <a:pt x="199" y="101"/>
                    <a:pt x="203" y="98"/>
                  </a:cubicBezTo>
                  <a:cubicBezTo>
                    <a:pt x="207" y="94"/>
                    <a:pt x="213" y="93"/>
                    <a:pt x="218" y="93"/>
                  </a:cubicBezTo>
                  <a:close/>
                  <a:moveTo>
                    <a:pt x="224" y="108"/>
                  </a:moveTo>
                  <a:cubicBezTo>
                    <a:pt x="225" y="110"/>
                    <a:pt x="226" y="112"/>
                    <a:pt x="226" y="115"/>
                  </a:cubicBezTo>
                  <a:cubicBezTo>
                    <a:pt x="225" y="118"/>
                    <a:pt x="224" y="120"/>
                    <a:pt x="222" y="122"/>
                  </a:cubicBezTo>
                  <a:cubicBezTo>
                    <a:pt x="220" y="123"/>
                    <a:pt x="218" y="124"/>
                    <a:pt x="215" y="124"/>
                  </a:cubicBezTo>
                  <a:cubicBezTo>
                    <a:pt x="212" y="123"/>
                    <a:pt x="210" y="122"/>
                    <a:pt x="209" y="120"/>
                  </a:cubicBezTo>
                  <a:cubicBezTo>
                    <a:pt x="207" y="118"/>
                    <a:pt x="206" y="116"/>
                    <a:pt x="206" y="113"/>
                  </a:cubicBezTo>
                  <a:cubicBezTo>
                    <a:pt x="207" y="110"/>
                    <a:pt x="208" y="108"/>
                    <a:pt x="210" y="107"/>
                  </a:cubicBezTo>
                  <a:cubicBezTo>
                    <a:pt x="212" y="105"/>
                    <a:pt x="214" y="104"/>
                    <a:pt x="217" y="104"/>
                  </a:cubicBezTo>
                  <a:cubicBezTo>
                    <a:pt x="220" y="105"/>
                    <a:pt x="222" y="106"/>
                    <a:pt x="224" y="108"/>
                  </a:cubicBezTo>
                  <a:close/>
                  <a:moveTo>
                    <a:pt x="241" y="94"/>
                  </a:moveTo>
                  <a:cubicBezTo>
                    <a:pt x="246" y="100"/>
                    <a:pt x="249" y="109"/>
                    <a:pt x="248" y="118"/>
                  </a:cubicBezTo>
                  <a:cubicBezTo>
                    <a:pt x="247" y="126"/>
                    <a:pt x="243" y="134"/>
                    <a:pt x="236" y="139"/>
                  </a:cubicBezTo>
                  <a:cubicBezTo>
                    <a:pt x="230" y="144"/>
                    <a:pt x="221" y="147"/>
                    <a:pt x="213" y="146"/>
                  </a:cubicBezTo>
                  <a:cubicBezTo>
                    <a:pt x="204" y="145"/>
                    <a:pt x="196" y="141"/>
                    <a:pt x="191" y="134"/>
                  </a:cubicBezTo>
                  <a:cubicBezTo>
                    <a:pt x="186" y="128"/>
                    <a:pt x="183" y="119"/>
                    <a:pt x="184" y="111"/>
                  </a:cubicBezTo>
                  <a:cubicBezTo>
                    <a:pt x="185" y="102"/>
                    <a:pt x="189" y="94"/>
                    <a:pt x="196" y="89"/>
                  </a:cubicBezTo>
                  <a:cubicBezTo>
                    <a:pt x="202" y="84"/>
                    <a:pt x="211" y="81"/>
                    <a:pt x="219" y="82"/>
                  </a:cubicBezTo>
                  <a:cubicBezTo>
                    <a:pt x="228" y="83"/>
                    <a:pt x="236" y="87"/>
                    <a:pt x="241" y="94"/>
                  </a:cubicBezTo>
                  <a:close/>
                  <a:moveTo>
                    <a:pt x="127" y="12"/>
                  </a:moveTo>
                  <a:cubicBezTo>
                    <a:pt x="127" y="3"/>
                    <a:pt x="127" y="3"/>
                    <a:pt x="127" y="3"/>
                  </a:cubicBezTo>
                  <a:cubicBezTo>
                    <a:pt x="123" y="1"/>
                    <a:pt x="118" y="0"/>
                    <a:pt x="113" y="1"/>
                  </a:cubicBezTo>
                  <a:cubicBezTo>
                    <a:pt x="111" y="11"/>
                    <a:pt x="111" y="11"/>
                    <a:pt x="111" y="11"/>
                  </a:cubicBezTo>
                  <a:cubicBezTo>
                    <a:pt x="108" y="11"/>
                    <a:pt x="105" y="11"/>
                    <a:pt x="102" y="12"/>
                  </a:cubicBezTo>
                  <a:cubicBezTo>
                    <a:pt x="97" y="4"/>
                    <a:pt x="97" y="4"/>
                    <a:pt x="97" y="4"/>
                  </a:cubicBezTo>
                  <a:cubicBezTo>
                    <a:pt x="93" y="4"/>
                    <a:pt x="88" y="6"/>
                    <a:pt x="84" y="9"/>
                  </a:cubicBezTo>
                  <a:cubicBezTo>
                    <a:pt x="87" y="18"/>
                    <a:pt x="87" y="18"/>
                    <a:pt x="87" y="18"/>
                  </a:cubicBezTo>
                  <a:cubicBezTo>
                    <a:pt x="86" y="19"/>
                    <a:pt x="85" y="20"/>
                    <a:pt x="83" y="21"/>
                  </a:cubicBezTo>
                  <a:cubicBezTo>
                    <a:pt x="82" y="22"/>
                    <a:pt x="81" y="23"/>
                    <a:pt x="80" y="24"/>
                  </a:cubicBezTo>
                  <a:cubicBezTo>
                    <a:pt x="72" y="19"/>
                    <a:pt x="72" y="19"/>
                    <a:pt x="72" y="19"/>
                  </a:cubicBezTo>
                  <a:cubicBezTo>
                    <a:pt x="68" y="22"/>
                    <a:pt x="65" y="26"/>
                    <a:pt x="63" y="31"/>
                  </a:cubicBezTo>
                  <a:cubicBezTo>
                    <a:pt x="70" y="37"/>
                    <a:pt x="70" y="37"/>
                    <a:pt x="70" y="37"/>
                  </a:cubicBezTo>
                  <a:cubicBezTo>
                    <a:pt x="69" y="40"/>
                    <a:pt x="68" y="43"/>
                    <a:pt x="67" y="46"/>
                  </a:cubicBezTo>
                  <a:cubicBezTo>
                    <a:pt x="57" y="46"/>
                    <a:pt x="57" y="46"/>
                    <a:pt x="57" y="46"/>
                  </a:cubicBezTo>
                  <a:cubicBezTo>
                    <a:pt x="56" y="50"/>
                    <a:pt x="55" y="55"/>
                    <a:pt x="56" y="60"/>
                  </a:cubicBezTo>
                  <a:cubicBezTo>
                    <a:pt x="65" y="62"/>
                    <a:pt x="65" y="62"/>
                    <a:pt x="65" y="62"/>
                  </a:cubicBezTo>
                  <a:cubicBezTo>
                    <a:pt x="65" y="65"/>
                    <a:pt x="66" y="68"/>
                    <a:pt x="67" y="71"/>
                  </a:cubicBezTo>
                  <a:cubicBezTo>
                    <a:pt x="58" y="76"/>
                    <a:pt x="58" y="76"/>
                    <a:pt x="58" y="76"/>
                  </a:cubicBezTo>
                  <a:cubicBezTo>
                    <a:pt x="59" y="81"/>
                    <a:pt x="61" y="85"/>
                    <a:pt x="64" y="89"/>
                  </a:cubicBezTo>
                  <a:cubicBezTo>
                    <a:pt x="73" y="86"/>
                    <a:pt x="73" y="86"/>
                    <a:pt x="73" y="86"/>
                  </a:cubicBezTo>
                  <a:cubicBezTo>
                    <a:pt x="74" y="87"/>
                    <a:pt x="75" y="89"/>
                    <a:pt x="76" y="90"/>
                  </a:cubicBezTo>
                  <a:cubicBezTo>
                    <a:pt x="77" y="91"/>
                    <a:pt x="78" y="92"/>
                    <a:pt x="79" y="94"/>
                  </a:cubicBezTo>
                  <a:cubicBezTo>
                    <a:pt x="74" y="102"/>
                    <a:pt x="74" y="102"/>
                    <a:pt x="74" y="102"/>
                  </a:cubicBezTo>
                  <a:cubicBezTo>
                    <a:pt x="77" y="105"/>
                    <a:pt x="81" y="108"/>
                    <a:pt x="85" y="110"/>
                  </a:cubicBezTo>
                  <a:cubicBezTo>
                    <a:pt x="92" y="103"/>
                    <a:pt x="92" y="103"/>
                    <a:pt x="92" y="103"/>
                  </a:cubicBezTo>
                  <a:cubicBezTo>
                    <a:pt x="95" y="104"/>
                    <a:pt x="98" y="106"/>
                    <a:pt x="101" y="106"/>
                  </a:cubicBezTo>
                  <a:cubicBezTo>
                    <a:pt x="101" y="116"/>
                    <a:pt x="101" y="116"/>
                    <a:pt x="101" y="116"/>
                  </a:cubicBezTo>
                  <a:cubicBezTo>
                    <a:pt x="105" y="118"/>
                    <a:pt x="109" y="118"/>
                    <a:pt x="115" y="118"/>
                  </a:cubicBezTo>
                  <a:cubicBezTo>
                    <a:pt x="117" y="108"/>
                    <a:pt x="117" y="108"/>
                    <a:pt x="117" y="108"/>
                  </a:cubicBezTo>
                  <a:cubicBezTo>
                    <a:pt x="120" y="108"/>
                    <a:pt x="123" y="107"/>
                    <a:pt x="126" y="107"/>
                  </a:cubicBezTo>
                  <a:cubicBezTo>
                    <a:pt x="131" y="115"/>
                    <a:pt x="131" y="115"/>
                    <a:pt x="131" y="115"/>
                  </a:cubicBezTo>
                  <a:cubicBezTo>
                    <a:pt x="135" y="115"/>
                    <a:pt x="140" y="113"/>
                    <a:pt x="144" y="109"/>
                  </a:cubicBezTo>
                  <a:cubicBezTo>
                    <a:pt x="141" y="100"/>
                    <a:pt x="141" y="100"/>
                    <a:pt x="141" y="100"/>
                  </a:cubicBezTo>
                  <a:cubicBezTo>
                    <a:pt x="142" y="99"/>
                    <a:pt x="143" y="98"/>
                    <a:pt x="145" y="97"/>
                  </a:cubicBezTo>
                  <a:cubicBezTo>
                    <a:pt x="146" y="96"/>
                    <a:pt x="147" y="95"/>
                    <a:pt x="148" y="94"/>
                  </a:cubicBezTo>
                  <a:cubicBezTo>
                    <a:pt x="156" y="99"/>
                    <a:pt x="156" y="99"/>
                    <a:pt x="156" y="99"/>
                  </a:cubicBezTo>
                  <a:cubicBezTo>
                    <a:pt x="160" y="97"/>
                    <a:pt x="163" y="93"/>
                    <a:pt x="165" y="88"/>
                  </a:cubicBezTo>
                  <a:cubicBezTo>
                    <a:pt x="158" y="82"/>
                    <a:pt x="158" y="82"/>
                    <a:pt x="158" y="82"/>
                  </a:cubicBezTo>
                  <a:cubicBezTo>
                    <a:pt x="159" y="79"/>
                    <a:pt x="160" y="76"/>
                    <a:pt x="161" y="73"/>
                  </a:cubicBezTo>
                  <a:cubicBezTo>
                    <a:pt x="171" y="73"/>
                    <a:pt x="171" y="73"/>
                    <a:pt x="171" y="73"/>
                  </a:cubicBezTo>
                  <a:cubicBezTo>
                    <a:pt x="172" y="69"/>
                    <a:pt x="173" y="64"/>
                    <a:pt x="172" y="59"/>
                  </a:cubicBezTo>
                  <a:cubicBezTo>
                    <a:pt x="163" y="57"/>
                    <a:pt x="163" y="57"/>
                    <a:pt x="163" y="57"/>
                  </a:cubicBezTo>
                  <a:cubicBezTo>
                    <a:pt x="163" y="54"/>
                    <a:pt x="162" y="50"/>
                    <a:pt x="161" y="47"/>
                  </a:cubicBezTo>
                  <a:cubicBezTo>
                    <a:pt x="170" y="43"/>
                    <a:pt x="170" y="43"/>
                    <a:pt x="170" y="43"/>
                  </a:cubicBezTo>
                  <a:cubicBezTo>
                    <a:pt x="169" y="38"/>
                    <a:pt x="167" y="34"/>
                    <a:pt x="164" y="30"/>
                  </a:cubicBezTo>
                  <a:cubicBezTo>
                    <a:pt x="155" y="33"/>
                    <a:pt x="155" y="33"/>
                    <a:pt x="155" y="33"/>
                  </a:cubicBezTo>
                  <a:cubicBezTo>
                    <a:pt x="154" y="31"/>
                    <a:pt x="153" y="30"/>
                    <a:pt x="152" y="29"/>
                  </a:cubicBezTo>
                  <a:cubicBezTo>
                    <a:pt x="151" y="28"/>
                    <a:pt x="150" y="26"/>
                    <a:pt x="149" y="25"/>
                  </a:cubicBezTo>
                  <a:cubicBezTo>
                    <a:pt x="154" y="17"/>
                    <a:pt x="154" y="17"/>
                    <a:pt x="154" y="17"/>
                  </a:cubicBezTo>
                  <a:cubicBezTo>
                    <a:pt x="151" y="13"/>
                    <a:pt x="147" y="11"/>
                    <a:pt x="143" y="9"/>
                  </a:cubicBezTo>
                  <a:cubicBezTo>
                    <a:pt x="136" y="16"/>
                    <a:pt x="136" y="16"/>
                    <a:pt x="136" y="16"/>
                  </a:cubicBezTo>
                  <a:cubicBezTo>
                    <a:pt x="133" y="14"/>
                    <a:pt x="130" y="13"/>
                    <a:pt x="127" y="12"/>
                  </a:cubicBezTo>
                  <a:close/>
                  <a:moveTo>
                    <a:pt x="116" y="38"/>
                  </a:moveTo>
                  <a:cubicBezTo>
                    <a:pt x="122" y="39"/>
                    <a:pt x="127" y="42"/>
                    <a:pt x="130" y="46"/>
                  </a:cubicBezTo>
                  <a:cubicBezTo>
                    <a:pt x="134" y="50"/>
                    <a:pt x="136" y="56"/>
                    <a:pt x="135" y="62"/>
                  </a:cubicBezTo>
                  <a:cubicBezTo>
                    <a:pt x="134" y="67"/>
                    <a:pt x="131" y="72"/>
                    <a:pt x="127" y="76"/>
                  </a:cubicBezTo>
                  <a:cubicBezTo>
                    <a:pt x="123" y="79"/>
                    <a:pt x="118" y="81"/>
                    <a:pt x="112" y="80"/>
                  </a:cubicBezTo>
                  <a:cubicBezTo>
                    <a:pt x="106" y="80"/>
                    <a:pt x="101" y="77"/>
                    <a:pt x="98" y="73"/>
                  </a:cubicBezTo>
                  <a:cubicBezTo>
                    <a:pt x="94" y="68"/>
                    <a:pt x="92" y="63"/>
                    <a:pt x="93" y="57"/>
                  </a:cubicBezTo>
                  <a:cubicBezTo>
                    <a:pt x="94" y="51"/>
                    <a:pt x="97" y="46"/>
                    <a:pt x="101" y="43"/>
                  </a:cubicBezTo>
                  <a:cubicBezTo>
                    <a:pt x="105" y="40"/>
                    <a:pt x="110" y="38"/>
                    <a:pt x="116" y="38"/>
                  </a:cubicBezTo>
                  <a:close/>
                  <a:moveTo>
                    <a:pt x="122" y="53"/>
                  </a:moveTo>
                  <a:cubicBezTo>
                    <a:pt x="123" y="55"/>
                    <a:pt x="124" y="58"/>
                    <a:pt x="124" y="60"/>
                  </a:cubicBezTo>
                  <a:cubicBezTo>
                    <a:pt x="123" y="63"/>
                    <a:pt x="122" y="65"/>
                    <a:pt x="120" y="67"/>
                  </a:cubicBezTo>
                  <a:cubicBezTo>
                    <a:pt x="118" y="68"/>
                    <a:pt x="116" y="69"/>
                    <a:pt x="113" y="69"/>
                  </a:cubicBezTo>
                  <a:cubicBezTo>
                    <a:pt x="110" y="69"/>
                    <a:pt x="108" y="67"/>
                    <a:pt x="106" y="65"/>
                  </a:cubicBezTo>
                  <a:cubicBezTo>
                    <a:pt x="105" y="64"/>
                    <a:pt x="104" y="61"/>
                    <a:pt x="104" y="58"/>
                  </a:cubicBezTo>
                  <a:cubicBezTo>
                    <a:pt x="105" y="56"/>
                    <a:pt x="106" y="53"/>
                    <a:pt x="108" y="52"/>
                  </a:cubicBezTo>
                  <a:cubicBezTo>
                    <a:pt x="110" y="50"/>
                    <a:pt x="112" y="50"/>
                    <a:pt x="115" y="50"/>
                  </a:cubicBezTo>
                  <a:cubicBezTo>
                    <a:pt x="118" y="50"/>
                    <a:pt x="120" y="51"/>
                    <a:pt x="122" y="53"/>
                  </a:cubicBezTo>
                  <a:close/>
                  <a:moveTo>
                    <a:pt x="139" y="39"/>
                  </a:moveTo>
                  <a:cubicBezTo>
                    <a:pt x="144" y="46"/>
                    <a:pt x="147" y="54"/>
                    <a:pt x="146" y="63"/>
                  </a:cubicBezTo>
                  <a:cubicBezTo>
                    <a:pt x="145" y="72"/>
                    <a:pt x="141" y="79"/>
                    <a:pt x="134" y="85"/>
                  </a:cubicBezTo>
                  <a:cubicBezTo>
                    <a:pt x="128" y="90"/>
                    <a:pt x="119" y="92"/>
                    <a:pt x="111" y="91"/>
                  </a:cubicBezTo>
                  <a:cubicBezTo>
                    <a:pt x="102" y="90"/>
                    <a:pt x="94" y="86"/>
                    <a:pt x="89" y="80"/>
                  </a:cubicBezTo>
                  <a:cubicBezTo>
                    <a:pt x="84" y="73"/>
                    <a:pt x="81" y="65"/>
                    <a:pt x="82" y="56"/>
                  </a:cubicBezTo>
                  <a:cubicBezTo>
                    <a:pt x="83" y="47"/>
                    <a:pt x="87" y="39"/>
                    <a:pt x="94" y="34"/>
                  </a:cubicBezTo>
                  <a:cubicBezTo>
                    <a:pt x="100" y="29"/>
                    <a:pt x="109" y="26"/>
                    <a:pt x="117" y="27"/>
                  </a:cubicBezTo>
                  <a:cubicBezTo>
                    <a:pt x="126" y="28"/>
                    <a:pt x="134" y="33"/>
                    <a:pt x="139" y="39"/>
                  </a:cubicBezTo>
                  <a:close/>
                  <a:moveTo>
                    <a:pt x="85" y="166"/>
                  </a:moveTo>
                  <a:cubicBezTo>
                    <a:pt x="77" y="166"/>
                    <a:pt x="69" y="169"/>
                    <a:pt x="64" y="175"/>
                  </a:cubicBezTo>
                  <a:cubicBezTo>
                    <a:pt x="58" y="180"/>
                    <a:pt x="55" y="188"/>
                    <a:pt x="55" y="196"/>
                  </a:cubicBezTo>
                  <a:cubicBezTo>
                    <a:pt x="55" y="205"/>
                    <a:pt x="58" y="212"/>
                    <a:pt x="64" y="218"/>
                  </a:cubicBezTo>
                  <a:cubicBezTo>
                    <a:pt x="69" y="223"/>
                    <a:pt x="77" y="227"/>
                    <a:pt x="85" y="227"/>
                  </a:cubicBezTo>
                  <a:cubicBezTo>
                    <a:pt x="94" y="227"/>
                    <a:pt x="101" y="223"/>
                    <a:pt x="107" y="218"/>
                  </a:cubicBezTo>
                  <a:cubicBezTo>
                    <a:pt x="112" y="212"/>
                    <a:pt x="116" y="205"/>
                    <a:pt x="116" y="196"/>
                  </a:cubicBezTo>
                  <a:cubicBezTo>
                    <a:pt x="116" y="188"/>
                    <a:pt x="112" y="180"/>
                    <a:pt x="107" y="175"/>
                  </a:cubicBezTo>
                  <a:cubicBezTo>
                    <a:pt x="101" y="169"/>
                    <a:pt x="94" y="166"/>
                    <a:pt x="85" y="166"/>
                  </a:cubicBezTo>
                  <a:close/>
                  <a:moveTo>
                    <a:pt x="95" y="187"/>
                  </a:moveTo>
                  <a:cubicBezTo>
                    <a:pt x="93" y="184"/>
                    <a:pt x="89" y="182"/>
                    <a:pt x="85" y="182"/>
                  </a:cubicBezTo>
                  <a:cubicBezTo>
                    <a:pt x="81" y="182"/>
                    <a:pt x="78" y="184"/>
                    <a:pt x="75" y="187"/>
                  </a:cubicBezTo>
                  <a:cubicBezTo>
                    <a:pt x="73" y="189"/>
                    <a:pt x="71" y="193"/>
                    <a:pt x="71" y="196"/>
                  </a:cubicBezTo>
                  <a:cubicBezTo>
                    <a:pt x="71" y="200"/>
                    <a:pt x="73" y="204"/>
                    <a:pt x="75" y="206"/>
                  </a:cubicBezTo>
                  <a:cubicBezTo>
                    <a:pt x="78" y="209"/>
                    <a:pt x="81" y="210"/>
                    <a:pt x="85" y="210"/>
                  </a:cubicBezTo>
                  <a:cubicBezTo>
                    <a:pt x="89" y="210"/>
                    <a:pt x="93" y="209"/>
                    <a:pt x="95" y="206"/>
                  </a:cubicBezTo>
                  <a:cubicBezTo>
                    <a:pt x="98" y="204"/>
                    <a:pt x="99" y="200"/>
                    <a:pt x="99" y="196"/>
                  </a:cubicBezTo>
                  <a:cubicBezTo>
                    <a:pt x="99" y="193"/>
                    <a:pt x="98" y="189"/>
                    <a:pt x="95" y="187"/>
                  </a:cubicBezTo>
                  <a:close/>
                  <a:moveTo>
                    <a:pt x="118" y="163"/>
                  </a:moveTo>
                  <a:cubicBezTo>
                    <a:pt x="110" y="155"/>
                    <a:pt x="98" y="150"/>
                    <a:pt x="85" y="150"/>
                  </a:cubicBezTo>
                  <a:cubicBezTo>
                    <a:pt x="72" y="150"/>
                    <a:pt x="61" y="155"/>
                    <a:pt x="52" y="163"/>
                  </a:cubicBezTo>
                  <a:cubicBezTo>
                    <a:pt x="44" y="172"/>
                    <a:pt x="39" y="184"/>
                    <a:pt x="39" y="196"/>
                  </a:cubicBezTo>
                  <a:cubicBezTo>
                    <a:pt x="39" y="209"/>
                    <a:pt x="44" y="221"/>
                    <a:pt x="52" y="229"/>
                  </a:cubicBezTo>
                  <a:cubicBezTo>
                    <a:pt x="61" y="238"/>
                    <a:pt x="72" y="243"/>
                    <a:pt x="85" y="243"/>
                  </a:cubicBezTo>
                  <a:cubicBezTo>
                    <a:pt x="98" y="243"/>
                    <a:pt x="110" y="238"/>
                    <a:pt x="118" y="229"/>
                  </a:cubicBezTo>
                  <a:cubicBezTo>
                    <a:pt x="127" y="221"/>
                    <a:pt x="132" y="209"/>
                    <a:pt x="132" y="196"/>
                  </a:cubicBezTo>
                  <a:cubicBezTo>
                    <a:pt x="132" y="184"/>
                    <a:pt x="127" y="172"/>
                    <a:pt x="118" y="163"/>
                  </a:cubicBezTo>
                  <a:close/>
                </a:path>
              </a:pathLst>
            </a:custGeom>
            <a:solidFill>
              <a:srgbClr val="00A3A1"/>
            </a:solidFill>
            <a:ln>
              <a:noFill/>
            </a:ln>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grpSp>
      <p:sp>
        <p:nvSpPr>
          <p:cNvPr id="359" name="Rectangle 358"/>
          <p:cNvSpPr/>
          <p:nvPr/>
        </p:nvSpPr>
        <p:spPr>
          <a:xfrm>
            <a:off x="977929" y="4789828"/>
            <a:ext cx="2077423" cy="66703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nvGrpSpPr>
          <p:cNvPr id="360" name="Group 359"/>
          <p:cNvGrpSpPr/>
          <p:nvPr/>
        </p:nvGrpSpPr>
        <p:grpSpPr>
          <a:xfrm>
            <a:off x="805166" y="4967944"/>
            <a:ext cx="310896" cy="310804"/>
            <a:chOff x="581778" y="4969897"/>
            <a:chExt cx="310896" cy="310804"/>
          </a:xfrm>
        </p:grpSpPr>
        <p:sp>
          <p:nvSpPr>
            <p:cNvPr id="361" name="Oval 360"/>
            <p:cNvSpPr/>
            <p:nvPr/>
          </p:nvSpPr>
          <p:spPr>
            <a:xfrm>
              <a:off x="581778" y="4969897"/>
              <a:ext cx="310896" cy="310804"/>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362" name="Chevron 361"/>
            <p:cNvSpPr/>
            <p:nvPr/>
          </p:nvSpPr>
          <p:spPr>
            <a:xfrm>
              <a:off x="670470" y="5043112"/>
              <a:ext cx="134417" cy="1649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sp>
        <p:nvSpPr>
          <p:cNvPr id="363" name="Rectangle 362"/>
          <p:cNvSpPr/>
          <p:nvPr/>
        </p:nvSpPr>
        <p:spPr>
          <a:xfrm>
            <a:off x="1170537" y="4865530"/>
            <a:ext cx="1879473" cy="49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900"/>
              </a:lnSpc>
            </a:pPr>
            <a:r>
              <a:rPr lang="en-US" sz="1600" dirty="0">
                <a:solidFill>
                  <a:srgbClr val="6D2077"/>
                </a:solidFill>
              </a:rPr>
              <a:t>This all happens </a:t>
            </a:r>
            <a:r>
              <a:rPr lang="en-US" sz="1600" b="1" dirty="0">
                <a:solidFill>
                  <a:srgbClr val="6D2077"/>
                </a:solidFill>
              </a:rPr>
              <a:t>every</a:t>
            </a:r>
            <a:r>
              <a:rPr lang="en-US" sz="1600" dirty="0">
                <a:solidFill>
                  <a:srgbClr val="6D2077"/>
                </a:solidFill>
              </a:rPr>
              <a:t> 60 seconds.</a:t>
            </a:r>
          </a:p>
        </p:txBody>
      </p:sp>
    </p:spTree>
    <p:extLst>
      <p:ext uri="{BB962C8B-B14F-4D97-AF65-F5344CB8AC3E}">
        <p14:creationId xmlns:p14="http://schemas.microsoft.com/office/powerpoint/2010/main" val="14671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nodeType="withEffect">
                                  <p:stCondLst>
                                    <p:cond delay="25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500"/>
                                        <p:tgtEl>
                                          <p:spTgt spid="122"/>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500"/>
                                        <p:tgtEl>
                                          <p:spTgt spid="123"/>
                                        </p:tgtEl>
                                      </p:cBhvr>
                                    </p:animEffect>
                                  </p:childTnLst>
                                </p:cTn>
                              </p:par>
                              <p:par>
                                <p:cTn id="23" presetID="10" presetClass="entr" presetSubtype="0" fill="hold" nodeType="withEffect">
                                  <p:stCondLst>
                                    <p:cond delay="25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57"/>
                                        </p:tgtEl>
                                        <p:attrNameLst>
                                          <p:attrName>style.visibility</p:attrName>
                                        </p:attrNameLst>
                                      </p:cBhvr>
                                      <p:to>
                                        <p:strVal val="visible"/>
                                      </p:to>
                                    </p:set>
                                    <p:animEffect transition="in" filter="fade">
                                      <p:cBhvr>
                                        <p:cTn id="28" dur="500"/>
                                        <p:tgtEl>
                                          <p:spTgt spid="157"/>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58"/>
                                        </p:tgtEl>
                                        <p:attrNameLst>
                                          <p:attrName>style.visibility</p:attrName>
                                        </p:attrNameLst>
                                      </p:cBhvr>
                                      <p:to>
                                        <p:strVal val="visible"/>
                                      </p:to>
                                    </p:set>
                                    <p:animEffect transition="in" filter="fade">
                                      <p:cBhvr>
                                        <p:cTn id="31" dur="500"/>
                                        <p:tgtEl>
                                          <p:spTgt spid="158"/>
                                        </p:tgtEl>
                                      </p:cBhvr>
                                    </p:animEffect>
                                  </p:childTnLst>
                                </p:cTn>
                              </p:par>
                              <p:par>
                                <p:cTn id="32" presetID="10" presetClass="entr" presetSubtype="0" fill="hold" nodeType="withEffect">
                                  <p:stCondLst>
                                    <p:cond delay="25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500"/>
                                        <p:tgtEl>
                                          <p:spTgt spid="159"/>
                                        </p:tgtEl>
                                      </p:cBhvr>
                                    </p:animEffect>
                                  </p:childTnLst>
                                </p:cTn>
                              </p:par>
                              <p:par>
                                <p:cTn id="35" presetID="10" presetClass="entr" presetSubtype="0" fill="hold" nodeType="withEffect">
                                  <p:stCondLst>
                                    <p:cond delay="25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par>
                                <p:cTn id="38" presetID="10" presetClass="entr" presetSubtype="0" fill="hold" nodeType="withEffect">
                                  <p:stCondLst>
                                    <p:cond delay="250"/>
                                  </p:stCondLst>
                                  <p:childTnLst>
                                    <p:set>
                                      <p:cBhvr>
                                        <p:cTn id="39" dur="1" fill="hold">
                                          <p:stCondLst>
                                            <p:cond delay="0"/>
                                          </p:stCondLst>
                                        </p:cTn>
                                        <p:tgtEl>
                                          <p:spTgt spid="205"/>
                                        </p:tgtEl>
                                        <p:attrNameLst>
                                          <p:attrName>style.visibility</p:attrName>
                                        </p:attrNameLst>
                                      </p:cBhvr>
                                      <p:to>
                                        <p:strVal val="visible"/>
                                      </p:to>
                                    </p:set>
                                    <p:animEffect transition="in" filter="fade">
                                      <p:cBhvr>
                                        <p:cTn id="40" dur="500"/>
                                        <p:tgtEl>
                                          <p:spTgt spid="205"/>
                                        </p:tgtEl>
                                      </p:cBhvr>
                                    </p:animEffect>
                                  </p:childTnLst>
                                </p:cTn>
                              </p:par>
                              <p:par>
                                <p:cTn id="41" presetID="10" presetClass="entr" presetSubtype="0" fill="hold" nodeType="withEffect">
                                  <p:stCondLst>
                                    <p:cond delay="25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19" grpId="0"/>
      <p:bldP spid="120" grpId="0"/>
      <p:bldP spid="123" grpId="0"/>
      <p:bldP spid="157" grpId="0"/>
      <p:bldP spid="1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Innovation to </a:t>
            </a:r>
            <a:r>
              <a:rPr lang="en-GB" dirty="0"/>
              <a:t>improve audit quality</a:t>
            </a:r>
            <a:endParaRPr lang="en-US" dirty="0"/>
          </a:p>
        </p:txBody>
      </p:sp>
      <p:grpSp>
        <p:nvGrpSpPr>
          <p:cNvPr id="3" name="Group 2"/>
          <p:cNvGrpSpPr/>
          <p:nvPr/>
        </p:nvGrpSpPr>
        <p:grpSpPr>
          <a:xfrm>
            <a:off x="2172126" y="2046817"/>
            <a:ext cx="2454244" cy="2474432"/>
            <a:chOff x="746125" y="1885982"/>
            <a:chExt cx="2454244" cy="2474432"/>
          </a:xfrm>
        </p:grpSpPr>
        <p:sp>
          <p:nvSpPr>
            <p:cNvPr id="4" name="TextBox 3"/>
            <p:cNvSpPr txBox="1"/>
            <p:nvPr/>
          </p:nvSpPr>
          <p:spPr>
            <a:xfrm>
              <a:off x="746125" y="1885982"/>
              <a:ext cx="2454244" cy="2474432"/>
            </a:xfrm>
            <a:prstGeom prst="ellipse">
              <a:avLst/>
            </a:prstGeom>
            <a:solidFill>
              <a:srgbClr val="00338D"/>
            </a:solidFill>
          </p:spPr>
          <p:txBody>
            <a:bodyPr wrap="square" lIns="0" tIns="0" rIns="0" bIns="0" rtlCol="0">
              <a:noAutofit/>
            </a:bodyPr>
            <a:lstStyle/>
            <a:p>
              <a:pPr algn="ctr">
                <a:spcAft>
                  <a:spcPts val="600"/>
                </a:spcAft>
              </a:pPr>
              <a:endParaRPr lang="en-US" sz="1500" b="1" dirty="0" smtClean="0">
                <a:solidFill>
                  <a:prstClr val="white"/>
                </a:solidFill>
              </a:endParaRPr>
            </a:p>
            <a:p>
              <a:pPr algn="ctr">
                <a:spcAft>
                  <a:spcPts val="600"/>
                </a:spcAft>
              </a:pPr>
              <a:endParaRPr lang="en-US" sz="1500" b="1" dirty="0">
                <a:solidFill>
                  <a:prstClr val="white"/>
                </a:solidFill>
              </a:endParaRPr>
            </a:p>
            <a:p>
              <a:pPr algn="ctr">
                <a:spcAft>
                  <a:spcPts val="600"/>
                </a:spcAft>
              </a:pPr>
              <a:r>
                <a:rPr lang="en-US" sz="2400" b="1" dirty="0" smtClean="0">
                  <a:solidFill>
                    <a:prstClr val="white"/>
                  </a:solidFill>
                </a:rPr>
                <a:t/>
              </a:r>
              <a:br>
                <a:rPr lang="en-US" sz="2400" b="1" dirty="0" smtClean="0">
                  <a:solidFill>
                    <a:prstClr val="white"/>
                  </a:solidFill>
                </a:rPr>
              </a:br>
              <a:r>
                <a:rPr lang="en-US" sz="1400" b="1" dirty="0" smtClean="0">
                  <a:solidFill>
                    <a:prstClr val="white"/>
                  </a:solidFill>
                </a:rPr>
                <a:t>Quickly collects and analyzes</a:t>
              </a:r>
              <a:br>
                <a:rPr lang="en-US" sz="1400" b="1" dirty="0" smtClean="0">
                  <a:solidFill>
                    <a:prstClr val="white"/>
                  </a:solidFill>
                </a:rPr>
              </a:br>
              <a:r>
                <a:rPr lang="en-US" sz="1400" b="1" dirty="0" smtClean="0">
                  <a:solidFill>
                    <a:prstClr val="white"/>
                  </a:solidFill>
                </a:rPr>
                <a:t>various data sources</a:t>
              </a:r>
              <a:endParaRPr lang="en-US" sz="1400" b="1" dirty="0">
                <a:solidFill>
                  <a:prstClr val="white"/>
                </a:solidFill>
              </a:endParaRPr>
            </a:p>
          </p:txBody>
        </p:sp>
        <p:pic>
          <p:nvPicPr>
            <p:cNvPr id="5" name="Picture 4"/>
            <p:cNvPicPr>
              <a:picLocks noChangeAspect="1"/>
            </p:cNvPicPr>
            <p:nvPr/>
          </p:nvPicPr>
          <p:blipFill>
            <a:blip r:embed="rId3"/>
            <a:stretch>
              <a:fillRect/>
            </a:stretch>
          </p:blipFill>
          <p:spPr>
            <a:xfrm>
              <a:off x="1430162" y="2124424"/>
              <a:ext cx="1236730" cy="938659"/>
            </a:xfrm>
            <a:prstGeom prst="rect">
              <a:avLst/>
            </a:prstGeom>
          </p:spPr>
        </p:pic>
      </p:grpSp>
      <p:grpSp>
        <p:nvGrpSpPr>
          <p:cNvPr id="6" name="Group 5"/>
          <p:cNvGrpSpPr/>
          <p:nvPr/>
        </p:nvGrpSpPr>
        <p:grpSpPr>
          <a:xfrm>
            <a:off x="7444293" y="2046816"/>
            <a:ext cx="2454244" cy="2474433"/>
            <a:chOff x="7678107" y="3063083"/>
            <a:chExt cx="2454244" cy="2474433"/>
          </a:xfrm>
        </p:grpSpPr>
        <p:sp>
          <p:nvSpPr>
            <p:cNvPr id="7" name="TextBox 6"/>
            <p:cNvSpPr txBox="1"/>
            <p:nvPr/>
          </p:nvSpPr>
          <p:spPr>
            <a:xfrm>
              <a:off x="7678107" y="3063083"/>
              <a:ext cx="2454244" cy="2474433"/>
            </a:xfrm>
            <a:prstGeom prst="ellipse">
              <a:avLst/>
            </a:prstGeom>
            <a:solidFill>
              <a:schemeClr val="accent2"/>
            </a:solidFill>
          </p:spPr>
          <p:txBody>
            <a:bodyPr wrap="none" lIns="0" tIns="0" rIns="0" bIns="0" rtlCol="0">
              <a:noAutofit/>
            </a:bodyPr>
            <a:lstStyle/>
            <a:p>
              <a:pPr algn="ctr">
                <a:spcAft>
                  <a:spcPts val="600"/>
                </a:spcAft>
              </a:pPr>
              <a:endParaRPr lang="en-US" sz="1500" b="1" dirty="0" smtClean="0">
                <a:solidFill>
                  <a:prstClr val="white"/>
                </a:solidFill>
              </a:endParaRPr>
            </a:p>
            <a:p>
              <a:pPr algn="ctr">
                <a:spcAft>
                  <a:spcPts val="600"/>
                </a:spcAft>
              </a:pPr>
              <a:endParaRPr lang="en-US" sz="2400" b="1" dirty="0" smtClean="0">
                <a:solidFill>
                  <a:prstClr val="white"/>
                </a:solidFill>
              </a:endParaRPr>
            </a:p>
            <a:p>
              <a:pPr algn="ctr">
                <a:spcAft>
                  <a:spcPts val="600"/>
                </a:spcAft>
              </a:pPr>
              <a:r>
                <a:rPr lang="en-US" sz="1400" b="1" dirty="0" smtClean="0">
                  <a:solidFill>
                    <a:prstClr val="white"/>
                  </a:solidFill>
                </a:rPr>
                <a:t>A </a:t>
              </a:r>
              <a:r>
                <a:rPr lang="en-US" sz="1400" b="1" dirty="0">
                  <a:solidFill>
                    <a:prstClr val="white"/>
                  </a:solidFill>
                </a:rPr>
                <a:t>higher </a:t>
              </a:r>
              <a:r>
                <a:rPr lang="en-US" sz="1400" b="1" dirty="0" smtClean="0">
                  <a:solidFill>
                    <a:prstClr val="white"/>
                  </a:solidFill>
                </a:rPr>
                <a:t/>
              </a:r>
              <a:br>
                <a:rPr lang="en-US" sz="1400" b="1" dirty="0" smtClean="0">
                  <a:solidFill>
                    <a:prstClr val="white"/>
                  </a:solidFill>
                </a:rPr>
              </a:br>
              <a:r>
                <a:rPr lang="en-US" sz="1400" b="1" dirty="0" smtClean="0">
                  <a:solidFill>
                    <a:prstClr val="white"/>
                  </a:solidFill>
                </a:rPr>
                <a:t>level </a:t>
              </a:r>
              <a:r>
                <a:rPr lang="en-US" sz="1400" b="1" dirty="0">
                  <a:solidFill>
                    <a:prstClr val="white"/>
                  </a:solidFill>
                </a:rPr>
                <a:t>of </a:t>
              </a:r>
              <a:r>
                <a:rPr lang="en-US" sz="1400" b="1" dirty="0" smtClean="0">
                  <a:solidFill>
                    <a:prstClr val="white"/>
                  </a:solidFill>
                </a:rPr>
                <a:t>precision so we </a:t>
              </a:r>
              <a:br>
                <a:rPr lang="en-US" sz="1400" b="1" dirty="0" smtClean="0">
                  <a:solidFill>
                    <a:prstClr val="white"/>
                  </a:solidFill>
                </a:rPr>
              </a:br>
              <a:r>
                <a:rPr lang="en-US" sz="1400" b="1" dirty="0" smtClean="0">
                  <a:solidFill>
                    <a:prstClr val="white"/>
                  </a:solidFill>
                </a:rPr>
                <a:t>can </a:t>
              </a:r>
              <a:r>
                <a:rPr lang="en-US" sz="1400" b="1" dirty="0" smtClean="0">
                  <a:solidFill>
                    <a:schemeClr val="bg1"/>
                  </a:solidFill>
                </a:rPr>
                <a:t>better focus our </a:t>
              </a:r>
              <a:br>
                <a:rPr lang="en-US" sz="1400" b="1" dirty="0" smtClean="0">
                  <a:solidFill>
                    <a:schemeClr val="bg1"/>
                  </a:solidFill>
                </a:rPr>
              </a:br>
              <a:r>
                <a:rPr lang="en-US" sz="1400" b="1" dirty="0" smtClean="0">
                  <a:solidFill>
                    <a:schemeClr val="bg1"/>
                  </a:solidFill>
                </a:rPr>
                <a:t>audit procedures </a:t>
              </a:r>
              <a:br>
                <a:rPr lang="en-US" sz="1400" b="1" dirty="0" smtClean="0">
                  <a:solidFill>
                    <a:schemeClr val="bg1"/>
                  </a:solidFill>
                </a:rPr>
              </a:br>
              <a:r>
                <a:rPr lang="en-US" sz="1400" b="1" dirty="0" smtClean="0">
                  <a:solidFill>
                    <a:schemeClr val="bg1"/>
                  </a:solidFill>
                </a:rPr>
                <a:t>on specific risks</a:t>
              </a:r>
              <a:endParaRPr lang="en-US" sz="1400" b="1" dirty="0">
                <a:solidFill>
                  <a:schemeClr val="bg1"/>
                </a:solidFill>
              </a:endParaRPr>
            </a:p>
          </p:txBody>
        </p:sp>
        <p:pic>
          <p:nvPicPr>
            <p:cNvPr id="8" name="Picture 7"/>
            <p:cNvPicPr>
              <a:picLocks noChangeAspect="1"/>
            </p:cNvPicPr>
            <p:nvPr/>
          </p:nvPicPr>
          <p:blipFill>
            <a:blip r:embed="rId4"/>
            <a:stretch>
              <a:fillRect/>
            </a:stretch>
          </p:blipFill>
          <p:spPr>
            <a:xfrm>
              <a:off x="8544312" y="3267122"/>
              <a:ext cx="741755" cy="734621"/>
            </a:xfrm>
            <a:prstGeom prst="rect">
              <a:avLst/>
            </a:prstGeom>
          </p:spPr>
        </p:pic>
      </p:grpSp>
      <p:grpSp>
        <p:nvGrpSpPr>
          <p:cNvPr id="9" name="Group 8"/>
          <p:cNvGrpSpPr/>
          <p:nvPr/>
        </p:nvGrpSpPr>
        <p:grpSpPr>
          <a:xfrm>
            <a:off x="4808210" y="2046815"/>
            <a:ext cx="2454244" cy="2474434"/>
            <a:chOff x="3356130" y="1890183"/>
            <a:chExt cx="2454244" cy="2474434"/>
          </a:xfrm>
        </p:grpSpPr>
        <p:sp>
          <p:nvSpPr>
            <p:cNvPr id="10" name="TextBox 9"/>
            <p:cNvSpPr txBox="1"/>
            <p:nvPr/>
          </p:nvSpPr>
          <p:spPr>
            <a:xfrm>
              <a:off x="3356130" y="1890183"/>
              <a:ext cx="2454244" cy="2474434"/>
            </a:xfrm>
            <a:prstGeom prst="ellipse">
              <a:avLst/>
            </a:prstGeom>
            <a:solidFill>
              <a:schemeClr val="accent1"/>
            </a:solidFill>
          </p:spPr>
          <p:txBody>
            <a:bodyPr wrap="none" lIns="0" tIns="0" rIns="0" bIns="0" rtlCol="0">
              <a:noAutofit/>
            </a:bodyPr>
            <a:lstStyle/>
            <a:p>
              <a:pPr algn="ctr">
                <a:spcAft>
                  <a:spcPts val="600"/>
                </a:spcAft>
              </a:pPr>
              <a:endParaRPr lang="en-US" sz="1500" b="1" dirty="0" smtClean="0">
                <a:solidFill>
                  <a:prstClr val="white"/>
                </a:solidFill>
              </a:endParaRPr>
            </a:p>
            <a:p>
              <a:pPr algn="ctr">
                <a:spcAft>
                  <a:spcPts val="600"/>
                </a:spcAft>
              </a:pPr>
              <a:endParaRPr lang="en-US" sz="2000" b="1" dirty="0" smtClean="0">
                <a:solidFill>
                  <a:prstClr val="white"/>
                </a:solidFill>
              </a:endParaRPr>
            </a:p>
            <a:p>
              <a:pPr algn="ctr">
                <a:spcAft>
                  <a:spcPts val="600"/>
                </a:spcAft>
              </a:pPr>
              <a:r>
                <a:rPr lang="en-US" sz="1400" b="1" dirty="0" smtClean="0">
                  <a:solidFill>
                    <a:prstClr val="white"/>
                  </a:solidFill>
                </a:rPr>
                <a:t>Greater visibility </a:t>
              </a:r>
              <a:br>
                <a:rPr lang="en-US" sz="1400" b="1" dirty="0" smtClean="0">
                  <a:solidFill>
                    <a:prstClr val="white"/>
                  </a:solidFill>
                </a:rPr>
              </a:br>
              <a:r>
                <a:rPr lang="en-US" sz="1400" b="1" dirty="0" smtClean="0">
                  <a:solidFill>
                    <a:prstClr val="white"/>
                  </a:solidFill>
                </a:rPr>
                <a:t>into trends and </a:t>
              </a:r>
              <a:br>
                <a:rPr lang="en-US" sz="1400" b="1" dirty="0" smtClean="0">
                  <a:solidFill>
                    <a:prstClr val="white"/>
                  </a:solidFill>
                </a:rPr>
              </a:br>
              <a:r>
                <a:rPr lang="en-US" sz="1400" b="1" dirty="0" smtClean="0">
                  <a:solidFill>
                    <a:prstClr val="white"/>
                  </a:solidFill>
                </a:rPr>
                <a:t>anomalies across all </a:t>
              </a:r>
              <a:br>
                <a:rPr lang="en-US" sz="1400" b="1" dirty="0" smtClean="0">
                  <a:solidFill>
                    <a:prstClr val="white"/>
                  </a:solidFill>
                </a:rPr>
              </a:br>
              <a:r>
                <a:rPr lang="en-US" sz="1400" b="1" dirty="0" smtClean="0">
                  <a:solidFill>
                    <a:prstClr val="white"/>
                  </a:solidFill>
                </a:rPr>
                <a:t>geographies and </a:t>
              </a:r>
              <a:br>
                <a:rPr lang="en-US" sz="1400" b="1" dirty="0" smtClean="0">
                  <a:solidFill>
                    <a:prstClr val="white"/>
                  </a:solidFill>
                </a:rPr>
              </a:br>
              <a:r>
                <a:rPr lang="en-US" sz="1400" b="1" dirty="0" smtClean="0">
                  <a:solidFill>
                    <a:prstClr val="white"/>
                  </a:solidFill>
                </a:rPr>
                <a:t>businesses</a:t>
              </a:r>
              <a:endParaRPr lang="en-US" sz="1400" b="1" dirty="0">
                <a:solidFill>
                  <a:prstClr val="white"/>
                </a:solidFill>
              </a:endParaRPr>
            </a:p>
          </p:txBody>
        </p:sp>
        <p:pic>
          <p:nvPicPr>
            <p:cNvPr id="11" name="Picture 10"/>
            <p:cNvPicPr>
              <a:picLocks noChangeAspect="1"/>
            </p:cNvPicPr>
            <p:nvPr/>
          </p:nvPicPr>
          <p:blipFill>
            <a:blip r:embed="rId5"/>
            <a:stretch>
              <a:fillRect/>
            </a:stretch>
          </p:blipFill>
          <p:spPr>
            <a:xfrm>
              <a:off x="4190981" y="2047646"/>
              <a:ext cx="784542" cy="776996"/>
            </a:xfrm>
            <a:prstGeom prst="rect">
              <a:avLst/>
            </a:prstGeom>
          </p:spPr>
        </p:pic>
      </p:grpSp>
    </p:spTree>
    <p:extLst>
      <p:ext uri="{BB962C8B-B14F-4D97-AF65-F5344CB8AC3E}">
        <p14:creationId xmlns:p14="http://schemas.microsoft.com/office/powerpoint/2010/main" val="35710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innovation journey</a:t>
            </a:r>
            <a:endParaRPr lang="en-US" dirty="0"/>
          </a:p>
        </p:txBody>
      </p:sp>
      <p:pic>
        <p:nvPicPr>
          <p:cNvPr id="5" name="Picture 4"/>
          <p:cNvPicPr>
            <a:picLocks noChangeAspect="1"/>
          </p:cNvPicPr>
          <p:nvPr/>
        </p:nvPicPr>
        <p:blipFill>
          <a:blip r:embed="rId3"/>
          <a:stretch>
            <a:fillRect/>
          </a:stretch>
        </p:blipFill>
        <p:spPr>
          <a:xfrm>
            <a:off x="1003200" y="1130167"/>
            <a:ext cx="7608467" cy="4737003"/>
          </a:xfrm>
          <a:prstGeom prst="rect">
            <a:avLst/>
          </a:prstGeom>
        </p:spPr>
      </p:pic>
    </p:spTree>
    <p:extLst>
      <p:ext uri="{BB962C8B-B14F-4D97-AF65-F5344CB8AC3E}">
        <p14:creationId xmlns:p14="http://schemas.microsoft.com/office/powerpoint/2010/main" val="37469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investment in technology</a:t>
            </a:r>
            <a:endParaRPr lang="en-US" dirty="0"/>
          </a:p>
        </p:txBody>
      </p:sp>
      <p:grpSp>
        <p:nvGrpSpPr>
          <p:cNvPr id="55" name="Group 54"/>
          <p:cNvGrpSpPr/>
          <p:nvPr/>
        </p:nvGrpSpPr>
        <p:grpSpPr>
          <a:xfrm>
            <a:off x="3116376" y="1381456"/>
            <a:ext cx="5959249" cy="4467655"/>
            <a:chOff x="3120769" y="1381456"/>
            <a:chExt cx="5959249" cy="4467655"/>
          </a:xfrm>
        </p:grpSpPr>
        <p:sp>
          <p:nvSpPr>
            <p:cNvPr id="60" name="Isosceles Triangle 59"/>
            <p:cNvSpPr/>
            <p:nvPr/>
          </p:nvSpPr>
          <p:spPr>
            <a:xfrm>
              <a:off x="3120769" y="3726398"/>
              <a:ext cx="2780578" cy="212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450"/>
                </a:spcAft>
              </a:pPr>
              <a:endParaRPr lang="en-US" sz="900" dirty="0">
                <a:solidFill>
                  <a:prstClr val="white"/>
                </a:solidFill>
              </a:endParaRPr>
            </a:p>
          </p:txBody>
        </p:sp>
        <p:sp>
          <p:nvSpPr>
            <p:cNvPr id="61" name="Isosceles Triangle 60"/>
            <p:cNvSpPr/>
            <p:nvPr/>
          </p:nvSpPr>
          <p:spPr>
            <a:xfrm>
              <a:off x="6236426" y="3691746"/>
              <a:ext cx="2843592" cy="2157365"/>
            </a:xfrm>
            <a:prstGeom prst="triangl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450"/>
                </a:spcAft>
              </a:pPr>
              <a:endParaRPr lang="en-US" sz="900" dirty="0">
                <a:solidFill>
                  <a:prstClr val="white"/>
                </a:solidFill>
              </a:endParaRPr>
            </a:p>
          </p:txBody>
        </p:sp>
        <p:sp>
          <p:nvSpPr>
            <p:cNvPr id="62" name="Isosceles Triangle 61"/>
            <p:cNvSpPr/>
            <p:nvPr/>
          </p:nvSpPr>
          <p:spPr>
            <a:xfrm>
              <a:off x="4657227" y="1381456"/>
              <a:ext cx="2843592" cy="2157366"/>
            </a:xfrm>
            <a:prstGeom prst="triangl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450"/>
                </a:spcAft>
              </a:pPr>
              <a:endParaRPr lang="en-US" sz="900" dirty="0">
                <a:solidFill>
                  <a:prstClr val="white"/>
                </a:solidFill>
              </a:endParaRPr>
            </a:p>
          </p:txBody>
        </p:sp>
        <p:sp>
          <p:nvSpPr>
            <p:cNvPr id="63" name="Isosceles Triangle 62"/>
            <p:cNvSpPr/>
            <p:nvPr/>
          </p:nvSpPr>
          <p:spPr>
            <a:xfrm rot="10800000">
              <a:off x="4602886" y="3691746"/>
              <a:ext cx="2846845" cy="21339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450"/>
                </a:spcAft>
              </a:pPr>
              <a:endParaRPr lang="en-US" sz="900" b="1" dirty="0">
                <a:solidFill>
                  <a:prstClr val="white"/>
                </a:solidFill>
              </a:endParaRPr>
            </a:p>
          </p:txBody>
        </p:sp>
        <p:sp>
          <p:nvSpPr>
            <p:cNvPr id="64" name="Rectangle 63"/>
            <p:cNvSpPr/>
            <p:nvPr/>
          </p:nvSpPr>
          <p:spPr>
            <a:xfrm>
              <a:off x="5239233" y="4546174"/>
              <a:ext cx="1547202" cy="523220"/>
            </a:xfrm>
            <a:prstGeom prst="rect">
              <a:avLst/>
            </a:prstGeom>
          </p:spPr>
          <p:txBody>
            <a:bodyPr wrap="square">
              <a:spAutoFit/>
            </a:bodyPr>
            <a:lstStyle/>
            <a:p>
              <a:pPr algn="ctr">
                <a:spcAft>
                  <a:spcPts val="450"/>
                </a:spcAft>
              </a:pPr>
              <a:r>
                <a:rPr lang="en-US" sz="1400" b="1" dirty="0" smtClean="0">
                  <a:solidFill>
                    <a:prstClr val="white"/>
                  </a:solidFill>
                </a:rPr>
                <a:t>Smart Audit Platform</a:t>
              </a:r>
              <a:endParaRPr lang="en-US" sz="1400" b="1" dirty="0">
                <a:solidFill>
                  <a:prstClr val="white"/>
                </a:solidFill>
              </a:endParaRPr>
            </a:p>
          </p:txBody>
        </p:sp>
        <p:sp>
          <p:nvSpPr>
            <p:cNvPr id="65" name="Rectangle 64"/>
            <p:cNvSpPr/>
            <p:nvPr/>
          </p:nvSpPr>
          <p:spPr>
            <a:xfrm>
              <a:off x="6473380" y="5325618"/>
              <a:ext cx="2353020" cy="215444"/>
            </a:xfrm>
            <a:prstGeom prst="rect">
              <a:avLst/>
            </a:prstGeom>
          </p:spPr>
          <p:txBody>
            <a:bodyPr wrap="square" lIns="0" tIns="0" rIns="0" bIns="0">
              <a:spAutoFit/>
            </a:bodyPr>
            <a:lstStyle/>
            <a:p>
              <a:pPr algn="ctr">
                <a:spcAft>
                  <a:spcPts val="450"/>
                </a:spcAft>
              </a:pPr>
              <a:r>
                <a:rPr lang="en-US" sz="1400" b="1" dirty="0">
                  <a:solidFill>
                    <a:prstClr val="white"/>
                  </a:solidFill>
                </a:rPr>
                <a:t>Cognitive technology</a:t>
              </a:r>
            </a:p>
          </p:txBody>
        </p:sp>
        <p:grpSp>
          <p:nvGrpSpPr>
            <p:cNvPr id="66" name="Group 65"/>
            <p:cNvGrpSpPr/>
            <p:nvPr/>
          </p:nvGrpSpPr>
          <p:grpSpPr>
            <a:xfrm>
              <a:off x="7312920" y="4616772"/>
              <a:ext cx="690604" cy="616228"/>
              <a:chOff x="5788920" y="4537066"/>
              <a:chExt cx="690604" cy="616228"/>
            </a:xfrm>
          </p:grpSpPr>
          <p:grpSp>
            <p:nvGrpSpPr>
              <p:cNvPr id="67" name="Group 66"/>
              <p:cNvGrpSpPr/>
              <p:nvPr/>
            </p:nvGrpSpPr>
            <p:grpSpPr>
              <a:xfrm>
                <a:off x="5788920" y="4537066"/>
                <a:ext cx="690604" cy="616228"/>
                <a:chOff x="9385652" y="2395875"/>
                <a:chExt cx="1139755" cy="904117"/>
              </a:xfrm>
              <a:solidFill>
                <a:schemeClr val="bg1"/>
              </a:solidFill>
            </p:grpSpPr>
            <p:sp>
              <p:nvSpPr>
                <p:cNvPr id="104" name="Freeform 103"/>
                <p:cNvSpPr/>
                <p:nvPr/>
              </p:nvSpPr>
              <p:spPr>
                <a:xfrm>
                  <a:off x="9385652" y="2395875"/>
                  <a:ext cx="1139755" cy="815361"/>
                </a:xfrm>
                <a:custGeom>
                  <a:avLst/>
                  <a:gdLst>
                    <a:gd name="connsiteX0" fmla="*/ 62909 w 1139755"/>
                    <a:gd name="connsiteY0" fmla="*/ 95132 h 815361"/>
                    <a:gd name="connsiteX1" fmla="*/ 44811 w 1139755"/>
                    <a:gd name="connsiteY1" fmla="*/ 113230 h 815361"/>
                    <a:gd name="connsiteX2" fmla="*/ 44811 w 1139755"/>
                    <a:gd name="connsiteY2" fmla="*/ 724326 h 815361"/>
                    <a:gd name="connsiteX3" fmla="*/ 62909 w 1139755"/>
                    <a:gd name="connsiteY3" fmla="*/ 742424 h 815361"/>
                    <a:gd name="connsiteX4" fmla="*/ 1076845 w 1139755"/>
                    <a:gd name="connsiteY4" fmla="*/ 742424 h 815361"/>
                    <a:gd name="connsiteX5" fmla="*/ 1094943 w 1139755"/>
                    <a:gd name="connsiteY5" fmla="*/ 724326 h 815361"/>
                    <a:gd name="connsiteX6" fmla="*/ 1094943 w 1139755"/>
                    <a:gd name="connsiteY6" fmla="*/ 113230 h 815361"/>
                    <a:gd name="connsiteX7" fmla="*/ 1076845 w 1139755"/>
                    <a:gd name="connsiteY7" fmla="*/ 95132 h 815361"/>
                    <a:gd name="connsiteX8" fmla="*/ 569877 w 1139755"/>
                    <a:gd name="connsiteY8" fmla="*/ 13738 h 815361"/>
                    <a:gd name="connsiteX9" fmla="*/ 547017 w 1139755"/>
                    <a:gd name="connsiteY9" fmla="*/ 36598 h 815361"/>
                    <a:gd name="connsiteX10" fmla="*/ 569877 w 1139755"/>
                    <a:gd name="connsiteY10" fmla="*/ 59458 h 815361"/>
                    <a:gd name="connsiteX11" fmla="*/ 592737 w 1139755"/>
                    <a:gd name="connsiteY11" fmla="*/ 36598 h 815361"/>
                    <a:gd name="connsiteX12" fmla="*/ 569877 w 1139755"/>
                    <a:gd name="connsiteY12" fmla="*/ 13738 h 815361"/>
                    <a:gd name="connsiteX13" fmla="*/ 95414 w 1139755"/>
                    <a:gd name="connsiteY13" fmla="*/ 0 h 815361"/>
                    <a:gd name="connsiteX14" fmla="*/ 1044341 w 1139755"/>
                    <a:gd name="connsiteY14" fmla="*/ 0 h 815361"/>
                    <a:gd name="connsiteX15" fmla="*/ 1139755 w 1139755"/>
                    <a:gd name="connsiteY15" fmla="*/ 95414 h 815361"/>
                    <a:gd name="connsiteX16" fmla="*/ 1139755 w 1139755"/>
                    <a:gd name="connsiteY16" fmla="*/ 719947 h 815361"/>
                    <a:gd name="connsiteX17" fmla="*/ 1044341 w 1139755"/>
                    <a:gd name="connsiteY17" fmla="*/ 815361 h 815361"/>
                    <a:gd name="connsiteX18" fmla="*/ 95414 w 1139755"/>
                    <a:gd name="connsiteY18" fmla="*/ 815361 h 815361"/>
                    <a:gd name="connsiteX19" fmla="*/ 0 w 1139755"/>
                    <a:gd name="connsiteY19" fmla="*/ 719947 h 815361"/>
                    <a:gd name="connsiteX20" fmla="*/ 0 w 1139755"/>
                    <a:gd name="connsiteY20" fmla="*/ 95414 h 815361"/>
                    <a:gd name="connsiteX21" fmla="*/ 95414 w 1139755"/>
                    <a:gd name="connsiteY21" fmla="*/ 0 h 81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755" h="815361">
                      <a:moveTo>
                        <a:pt x="62909" y="95132"/>
                      </a:moveTo>
                      <a:cubicBezTo>
                        <a:pt x="52914" y="95132"/>
                        <a:pt x="44811" y="103235"/>
                        <a:pt x="44811" y="113230"/>
                      </a:cubicBezTo>
                      <a:lnTo>
                        <a:pt x="44811" y="724326"/>
                      </a:lnTo>
                      <a:cubicBezTo>
                        <a:pt x="44811" y="734321"/>
                        <a:pt x="52914" y="742424"/>
                        <a:pt x="62909" y="742424"/>
                      </a:cubicBezTo>
                      <a:lnTo>
                        <a:pt x="1076845" y="742424"/>
                      </a:lnTo>
                      <a:cubicBezTo>
                        <a:pt x="1086840" y="742424"/>
                        <a:pt x="1094943" y="734321"/>
                        <a:pt x="1094943" y="724326"/>
                      </a:cubicBezTo>
                      <a:lnTo>
                        <a:pt x="1094943" y="113230"/>
                      </a:lnTo>
                      <a:cubicBezTo>
                        <a:pt x="1094943" y="103235"/>
                        <a:pt x="1086840" y="95132"/>
                        <a:pt x="1076845" y="95132"/>
                      </a:cubicBezTo>
                      <a:close/>
                      <a:moveTo>
                        <a:pt x="569877" y="13738"/>
                      </a:moveTo>
                      <a:cubicBezTo>
                        <a:pt x="557252" y="13738"/>
                        <a:pt x="547017" y="23973"/>
                        <a:pt x="547017" y="36598"/>
                      </a:cubicBezTo>
                      <a:cubicBezTo>
                        <a:pt x="547017" y="49223"/>
                        <a:pt x="557252" y="59458"/>
                        <a:pt x="569877" y="59458"/>
                      </a:cubicBezTo>
                      <a:cubicBezTo>
                        <a:pt x="582502" y="59458"/>
                        <a:pt x="592737" y="49223"/>
                        <a:pt x="592737" y="36598"/>
                      </a:cubicBezTo>
                      <a:cubicBezTo>
                        <a:pt x="592737" y="23973"/>
                        <a:pt x="582502" y="13738"/>
                        <a:pt x="569877" y="13738"/>
                      </a:cubicBezTo>
                      <a:close/>
                      <a:moveTo>
                        <a:pt x="95414" y="0"/>
                      </a:moveTo>
                      <a:lnTo>
                        <a:pt x="1044341" y="0"/>
                      </a:lnTo>
                      <a:cubicBezTo>
                        <a:pt x="1097037" y="0"/>
                        <a:pt x="1139755" y="42718"/>
                        <a:pt x="1139755" y="95414"/>
                      </a:cubicBezTo>
                      <a:lnTo>
                        <a:pt x="1139755" y="719947"/>
                      </a:lnTo>
                      <a:cubicBezTo>
                        <a:pt x="1139755" y="772643"/>
                        <a:pt x="1097037" y="815361"/>
                        <a:pt x="1044341" y="815361"/>
                      </a:cubicBezTo>
                      <a:lnTo>
                        <a:pt x="95414" y="815361"/>
                      </a:lnTo>
                      <a:cubicBezTo>
                        <a:pt x="42718" y="815361"/>
                        <a:pt x="0" y="772643"/>
                        <a:pt x="0" y="719947"/>
                      </a:cubicBezTo>
                      <a:lnTo>
                        <a:pt x="0" y="95414"/>
                      </a:lnTo>
                      <a:cubicBezTo>
                        <a:pt x="0" y="42718"/>
                        <a:pt x="42718" y="0"/>
                        <a:pt x="95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sp>
              <p:nvSpPr>
                <p:cNvPr id="105" name="Freeform 104"/>
                <p:cNvSpPr/>
                <p:nvPr/>
              </p:nvSpPr>
              <p:spPr>
                <a:xfrm>
                  <a:off x="9766555" y="3211236"/>
                  <a:ext cx="408863" cy="88756"/>
                </a:xfrm>
                <a:custGeom>
                  <a:avLst/>
                  <a:gdLst>
                    <a:gd name="connsiteX0" fmla="*/ 386561 w 1155822"/>
                    <a:gd name="connsiteY0" fmla="*/ 32496 h 93906"/>
                    <a:gd name="connsiteX1" fmla="*/ 386561 w 1155822"/>
                    <a:gd name="connsiteY1" fmla="*/ 61411 h 93906"/>
                    <a:gd name="connsiteX2" fmla="*/ 769262 w 1155822"/>
                    <a:gd name="connsiteY2" fmla="*/ 61411 h 93906"/>
                    <a:gd name="connsiteX3" fmla="*/ 769262 w 1155822"/>
                    <a:gd name="connsiteY3" fmla="*/ 32496 h 93906"/>
                    <a:gd name="connsiteX4" fmla="*/ 34709 w 1155822"/>
                    <a:gd name="connsiteY4" fmla="*/ 0 h 93906"/>
                    <a:gd name="connsiteX5" fmla="*/ 1121113 w 1155822"/>
                    <a:gd name="connsiteY5" fmla="*/ 0 h 93906"/>
                    <a:gd name="connsiteX6" fmla="*/ 1155822 w 1155822"/>
                    <a:gd name="connsiteY6" fmla="*/ 34709 h 93906"/>
                    <a:gd name="connsiteX7" fmla="*/ 1155822 w 1155822"/>
                    <a:gd name="connsiteY7" fmla="*/ 59197 h 93906"/>
                    <a:gd name="connsiteX8" fmla="*/ 1121113 w 1155822"/>
                    <a:gd name="connsiteY8" fmla="*/ 93906 h 93906"/>
                    <a:gd name="connsiteX9" fmla="*/ 34709 w 1155822"/>
                    <a:gd name="connsiteY9" fmla="*/ 93906 h 93906"/>
                    <a:gd name="connsiteX10" fmla="*/ 0 w 1155822"/>
                    <a:gd name="connsiteY10" fmla="*/ 59197 h 93906"/>
                    <a:gd name="connsiteX11" fmla="*/ 0 w 1155822"/>
                    <a:gd name="connsiteY11" fmla="*/ 34709 h 93906"/>
                    <a:gd name="connsiteX12" fmla="*/ 34709 w 1155822"/>
                    <a:gd name="connsiteY12" fmla="*/ 0 h 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822" h="93906">
                      <a:moveTo>
                        <a:pt x="386561" y="32496"/>
                      </a:moveTo>
                      <a:lnTo>
                        <a:pt x="386561" y="61411"/>
                      </a:lnTo>
                      <a:lnTo>
                        <a:pt x="769262" y="61411"/>
                      </a:lnTo>
                      <a:lnTo>
                        <a:pt x="769262" y="32496"/>
                      </a:lnTo>
                      <a:close/>
                      <a:moveTo>
                        <a:pt x="34709" y="0"/>
                      </a:moveTo>
                      <a:lnTo>
                        <a:pt x="1121113" y="0"/>
                      </a:lnTo>
                      <a:cubicBezTo>
                        <a:pt x="1140282" y="0"/>
                        <a:pt x="1155822" y="15540"/>
                        <a:pt x="1155822" y="34709"/>
                      </a:cubicBezTo>
                      <a:lnTo>
                        <a:pt x="1155822" y="59197"/>
                      </a:lnTo>
                      <a:cubicBezTo>
                        <a:pt x="1155822" y="78366"/>
                        <a:pt x="1140282" y="93906"/>
                        <a:pt x="1121113" y="93906"/>
                      </a:cubicBezTo>
                      <a:lnTo>
                        <a:pt x="34709" y="93906"/>
                      </a:lnTo>
                      <a:cubicBezTo>
                        <a:pt x="15540" y="93906"/>
                        <a:pt x="0" y="78366"/>
                        <a:pt x="0" y="59197"/>
                      </a:cubicBezTo>
                      <a:lnTo>
                        <a:pt x="0" y="34709"/>
                      </a:lnTo>
                      <a:cubicBezTo>
                        <a:pt x="0" y="15540"/>
                        <a:pt x="15540" y="0"/>
                        <a:pt x="34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grpSp>
          <p:grpSp>
            <p:nvGrpSpPr>
              <p:cNvPr id="68" name="Group 67"/>
              <p:cNvGrpSpPr/>
              <p:nvPr/>
            </p:nvGrpSpPr>
            <p:grpSpPr>
              <a:xfrm>
                <a:off x="5914560" y="4641466"/>
                <a:ext cx="439325" cy="382631"/>
                <a:chOff x="9518364" y="1344097"/>
                <a:chExt cx="725051" cy="561389"/>
              </a:xfrm>
              <a:solidFill>
                <a:schemeClr val="bg1"/>
              </a:solidFill>
            </p:grpSpPr>
            <p:grpSp>
              <p:nvGrpSpPr>
                <p:cNvPr id="69" name="Group 68"/>
                <p:cNvGrpSpPr/>
                <p:nvPr/>
              </p:nvGrpSpPr>
              <p:grpSpPr>
                <a:xfrm>
                  <a:off x="9599672" y="1452260"/>
                  <a:ext cx="557671" cy="250437"/>
                  <a:chOff x="9599672" y="1452260"/>
                  <a:chExt cx="557671" cy="250437"/>
                </a:xfrm>
                <a:grpFill/>
              </p:grpSpPr>
              <p:cxnSp>
                <p:nvCxnSpPr>
                  <p:cNvPr id="99" name="Straight Connector 98"/>
                  <p:cNvCxnSpPr/>
                  <p:nvPr/>
                </p:nvCxnSpPr>
                <p:spPr>
                  <a:xfrm>
                    <a:off x="9876304" y="1452260"/>
                    <a:ext cx="0" cy="181078"/>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667152" y="1538906"/>
                    <a:ext cx="113598" cy="94821"/>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9971953" y="1543669"/>
                    <a:ext cx="113598" cy="94821"/>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9690211" y="1612158"/>
                    <a:ext cx="0" cy="181078"/>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0066804" y="1612158"/>
                    <a:ext cx="0" cy="181078"/>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9518364" y="1344097"/>
                  <a:ext cx="725051" cy="561389"/>
                  <a:chOff x="9518364" y="1344097"/>
                  <a:chExt cx="725051" cy="561389"/>
                </a:xfrm>
                <a:grpFill/>
              </p:grpSpPr>
              <p:grpSp>
                <p:nvGrpSpPr>
                  <p:cNvPr id="71" name="Group 70"/>
                  <p:cNvGrpSpPr/>
                  <p:nvPr/>
                </p:nvGrpSpPr>
                <p:grpSpPr>
                  <a:xfrm>
                    <a:off x="9746315" y="1571145"/>
                    <a:ext cx="292308" cy="334341"/>
                    <a:chOff x="4961835" y="3460838"/>
                    <a:chExt cx="123326" cy="141060"/>
                  </a:xfrm>
                  <a:grpFill/>
                </p:grpSpPr>
                <p:sp>
                  <p:nvSpPr>
                    <p:cNvPr id="97" name="Freeform 390"/>
                    <p:cNvSpPr>
                      <a:spLocks/>
                    </p:cNvSpPr>
                    <p:nvPr/>
                  </p:nvSpPr>
                  <p:spPr bwMode="gray">
                    <a:xfrm>
                      <a:off x="4961835" y="3460838"/>
                      <a:ext cx="123326" cy="141060"/>
                    </a:xfrm>
                    <a:custGeom>
                      <a:avLst/>
                      <a:gdLst/>
                      <a:ahLst/>
                      <a:cxnLst>
                        <a:cxn ang="0">
                          <a:pos x="74" y="28"/>
                        </a:cxn>
                        <a:cxn ang="0">
                          <a:pos x="76" y="38"/>
                        </a:cxn>
                        <a:cxn ang="0">
                          <a:pos x="74" y="41"/>
                        </a:cxn>
                        <a:cxn ang="0">
                          <a:pos x="83" y="55"/>
                        </a:cxn>
                        <a:cxn ang="0">
                          <a:pos x="80" y="58"/>
                        </a:cxn>
                        <a:cxn ang="0">
                          <a:pos x="77" y="60"/>
                        </a:cxn>
                        <a:cxn ang="0">
                          <a:pos x="76" y="63"/>
                        </a:cxn>
                        <a:cxn ang="0">
                          <a:pos x="78" y="65"/>
                        </a:cxn>
                        <a:cxn ang="0">
                          <a:pos x="77" y="67"/>
                        </a:cxn>
                        <a:cxn ang="0">
                          <a:pos x="77" y="68"/>
                        </a:cxn>
                        <a:cxn ang="0">
                          <a:pos x="78" y="69"/>
                        </a:cxn>
                        <a:cxn ang="0">
                          <a:pos x="76" y="71"/>
                        </a:cxn>
                        <a:cxn ang="0">
                          <a:pos x="75" y="74"/>
                        </a:cxn>
                        <a:cxn ang="0">
                          <a:pos x="71" y="82"/>
                        </a:cxn>
                        <a:cxn ang="0">
                          <a:pos x="59" y="83"/>
                        </a:cxn>
                        <a:cxn ang="0">
                          <a:pos x="55" y="95"/>
                        </a:cxn>
                        <a:cxn ang="0">
                          <a:pos x="12" y="95"/>
                        </a:cxn>
                        <a:cxn ang="0">
                          <a:pos x="19" y="69"/>
                        </a:cxn>
                        <a:cxn ang="0">
                          <a:pos x="10" y="51"/>
                        </a:cxn>
                        <a:cxn ang="0">
                          <a:pos x="12" y="13"/>
                        </a:cxn>
                        <a:cxn ang="0">
                          <a:pos x="67" y="16"/>
                        </a:cxn>
                        <a:cxn ang="0">
                          <a:pos x="74" y="28"/>
                        </a:cxn>
                      </a:cxnLst>
                      <a:rect l="0" t="0" r="r" b="b"/>
                      <a:pathLst>
                        <a:path w="83" h="95">
                          <a:moveTo>
                            <a:pt x="74" y="28"/>
                          </a:moveTo>
                          <a:cubicBezTo>
                            <a:pt x="76" y="35"/>
                            <a:pt x="76" y="36"/>
                            <a:pt x="76" y="38"/>
                          </a:cubicBezTo>
                          <a:cubicBezTo>
                            <a:pt x="75" y="39"/>
                            <a:pt x="74" y="40"/>
                            <a:pt x="74" y="41"/>
                          </a:cubicBezTo>
                          <a:cubicBezTo>
                            <a:pt x="75" y="43"/>
                            <a:pt x="78" y="49"/>
                            <a:pt x="83" y="55"/>
                          </a:cubicBezTo>
                          <a:cubicBezTo>
                            <a:pt x="83" y="56"/>
                            <a:pt x="82" y="57"/>
                            <a:pt x="80" y="58"/>
                          </a:cubicBezTo>
                          <a:cubicBezTo>
                            <a:pt x="78" y="59"/>
                            <a:pt x="78" y="59"/>
                            <a:pt x="77" y="60"/>
                          </a:cubicBezTo>
                          <a:cubicBezTo>
                            <a:pt x="76" y="61"/>
                            <a:pt x="76" y="63"/>
                            <a:pt x="76" y="63"/>
                          </a:cubicBezTo>
                          <a:cubicBezTo>
                            <a:pt x="77" y="64"/>
                            <a:pt x="77" y="64"/>
                            <a:pt x="78" y="65"/>
                          </a:cubicBezTo>
                          <a:cubicBezTo>
                            <a:pt x="78" y="65"/>
                            <a:pt x="78" y="67"/>
                            <a:pt x="77" y="67"/>
                          </a:cubicBezTo>
                          <a:cubicBezTo>
                            <a:pt x="77" y="68"/>
                            <a:pt x="76" y="68"/>
                            <a:pt x="77" y="68"/>
                          </a:cubicBezTo>
                          <a:cubicBezTo>
                            <a:pt x="77" y="68"/>
                            <a:pt x="77" y="69"/>
                            <a:pt x="78" y="69"/>
                          </a:cubicBezTo>
                          <a:cubicBezTo>
                            <a:pt x="78" y="71"/>
                            <a:pt x="77" y="71"/>
                            <a:pt x="76" y="71"/>
                          </a:cubicBezTo>
                          <a:cubicBezTo>
                            <a:pt x="75" y="72"/>
                            <a:pt x="74" y="72"/>
                            <a:pt x="75" y="74"/>
                          </a:cubicBezTo>
                          <a:cubicBezTo>
                            <a:pt x="77" y="78"/>
                            <a:pt x="74" y="82"/>
                            <a:pt x="71" y="82"/>
                          </a:cubicBezTo>
                          <a:cubicBezTo>
                            <a:pt x="67" y="83"/>
                            <a:pt x="63" y="81"/>
                            <a:pt x="59" y="83"/>
                          </a:cubicBezTo>
                          <a:cubicBezTo>
                            <a:pt x="55" y="85"/>
                            <a:pt x="55" y="95"/>
                            <a:pt x="55" y="95"/>
                          </a:cubicBezTo>
                          <a:cubicBezTo>
                            <a:pt x="12" y="95"/>
                            <a:pt x="12" y="95"/>
                            <a:pt x="12" y="95"/>
                          </a:cubicBezTo>
                          <a:cubicBezTo>
                            <a:pt x="12" y="95"/>
                            <a:pt x="19" y="74"/>
                            <a:pt x="19" y="69"/>
                          </a:cubicBezTo>
                          <a:cubicBezTo>
                            <a:pt x="18" y="61"/>
                            <a:pt x="15" y="58"/>
                            <a:pt x="10" y="51"/>
                          </a:cubicBezTo>
                          <a:cubicBezTo>
                            <a:pt x="1" y="39"/>
                            <a:pt x="0" y="23"/>
                            <a:pt x="12" y="13"/>
                          </a:cubicBezTo>
                          <a:cubicBezTo>
                            <a:pt x="26" y="0"/>
                            <a:pt x="53" y="0"/>
                            <a:pt x="67" y="16"/>
                          </a:cubicBezTo>
                          <a:cubicBezTo>
                            <a:pt x="70" y="20"/>
                            <a:pt x="72" y="24"/>
                            <a:pt x="74"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8" name="Freeform 391"/>
                    <p:cNvSpPr>
                      <a:spLocks noEditPoints="1"/>
                    </p:cNvSpPr>
                    <p:nvPr/>
                  </p:nvSpPr>
                  <p:spPr bwMode="gray">
                    <a:xfrm>
                      <a:off x="4980374" y="3484213"/>
                      <a:ext cx="69320" cy="50781"/>
                    </a:xfrm>
                    <a:custGeom>
                      <a:avLst/>
                      <a:gdLst/>
                      <a:ahLst/>
                      <a:cxnLst>
                        <a:cxn ang="0">
                          <a:pos x="39" y="16"/>
                        </a:cxn>
                        <a:cxn ang="0">
                          <a:pos x="42" y="14"/>
                        </a:cxn>
                        <a:cxn ang="0">
                          <a:pos x="46" y="13"/>
                        </a:cxn>
                        <a:cxn ang="0">
                          <a:pos x="45" y="9"/>
                        </a:cxn>
                        <a:cxn ang="0">
                          <a:pos x="46" y="4"/>
                        </a:cxn>
                        <a:cxn ang="0">
                          <a:pos x="42" y="3"/>
                        </a:cxn>
                        <a:cxn ang="0">
                          <a:pos x="39" y="0"/>
                        </a:cxn>
                        <a:cxn ang="0">
                          <a:pos x="37" y="3"/>
                        </a:cxn>
                        <a:cxn ang="0">
                          <a:pos x="32" y="4"/>
                        </a:cxn>
                        <a:cxn ang="0">
                          <a:pos x="33" y="8"/>
                        </a:cxn>
                        <a:cxn ang="0">
                          <a:pos x="32" y="12"/>
                        </a:cxn>
                        <a:cxn ang="0">
                          <a:pos x="36" y="13"/>
                        </a:cxn>
                        <a:cxn ang="0">
                          <a:pos x="42" y="7"/>
                        </a:cxn>
                        <a:cxn ang="0">
                          <a:pos x="36" y="9"/>
                        </a:cxn>
                        <a:cxn ang="0">
                          <a:pos x="42" y="7"/>
                        </a:cxn>
                        <a:cxn ang="0">
                          <a:pos x="21" y="21"/>
                        </a:cxn>
                        <a:cxn ang="0">
                          <a:pos x="13" y="13"/>
                        </a:cxn>
                        <a:cxn ang="0">
                          <a:pos x="20" y="5"/>
                        </a:cxn>
                        <a:cxn ang="0">
                          <a:pos x="27" y="4"/>
                        </a:cxn>
                        <a:cxn ang="0">
                          <a:pos x="28" y="11"/>
                        </a:cxn>
                        <a:cxn ang="0">
                          <a:pos x="34" y="15"/>
                        </a:cxn>
                        <a:cxn ang="0">
                          <a:pos x="30" y="21"/>
                        </a:cxn>
                        <a:cxn ang="0">
                          <a:pos x="31" y="28"/>
                        </a:cxn>
                        <a:cxn ang="0">
                          <a:pos x="23" y="29"/>
                        </a:cxn>
                        <a:cxn ang="0">
                          <a:pos x="19" y="34"/>
                        </a:cxn>
                        <a:cxn ang="0">
                          <a:pos x="13" y="30"/>
                        </a:cxn>
                        <a:cxn ang="0">
                          <a:pos x="6" y="31"/>
                        </a:cxn>
                        <a:cxn ang="0">
                          <a:pos x="5" y="24"/>
                        </a:cxn>
                        <a:cxn ang="0">
                          <a:pos x="0" y="20"/>
                        </a:cxn>
                        <a:cxn ang="0">
                          <a:pos x="4" y="14"/>
                        </a:cxn>
                        <a:cxn ang="0">
                          <a:pos x="3" y="7"/>
                        </a:cxn>
                        <a:cxn ang="0">
                          <a:pos x="10" y="6"/>
                        </a:cxn>
                        <a:cxn ang="0">
                          <a:pos x="14" y="0"/>
                        </a:cxn>
                        <a:cxn ang="0">
                          <a:pos x="20" y="5"/>
                        </a:cxn>
                      </a:cxnLst>
                      <a:rect l="0" t="0" r="r" b="b"/>
                      <a:pathLst>
                        <a:path w="47" h="34">
                          <a:moveTo>
                            <a:pt x="37" y="16"/>
                          </a:moveTo>
                          <a:cubicBezTo>
                            <a:pt x="38" y="16"/>
                            <a:pt x="38" y="16"/>
                            <a:pt x="39" y="16"/>
                          </a:cubicBezTo>
                          <a:cubicBezTo>
                            <a:pt x="41" y="14"/>
                            <a:pt x="41" y="14"/>
                            <a:pt x="41" y="14"/>
                          </a:cubicBezTo>
                          <a:cubicBezTo>
                            <a:pt x="42" y="14"/>
                            <a:pt x="42" y="14"/>
                            <a:pt x="42" y="14"/>
                          </a:cubicBezTo>
                          <a:cubicBezTo>
                            <a:pt x="45" y="14"/>
                            <a:pt x="45" y="14"/>
                            <a:pt x="45" y="14"/>
                          </a:cubicBezTo>
                          <a:cubicBezTo>
                            <a:pt x="45" y="13"/>
                            <a:pt x="46" y="13"/>
                            <a:pt x="46" y="13"/>
                          </a:cubicBezTo>
                          <a:cubicBezTo>
                            <a:pt x="45" y="9"/>
                            <a:pt x="45" y="9"/>
                            <a:pt x="45" y="9"/>
                          </a:cubicBezTo>
                          <a:cubicBezTo>
                            <a:pt x="45" y="9"/>
                            <a:pt x="45" y="9"/>
                            <a:pt x="45" y="9"/>
                          </a:cubicBezTo>
                          <a:cubicBezTo>
                            <a:pt x="47" y="6"/>
                            <a:pt x="47" y="6"/>
                            <a:pt x="47" y="6"/>
                          </a:cubicBezTo>
                          <a:cubicBezTo>
                            <a:pt x="47" y="5"/>
                            <a:pt x="46" y="5"/>
                            <a:pt x="46" y="4"/>
                          </a:cubicBezTo>
                          <a:cubicBezTo>
                            <a:pt x="43" y="4"/>
                            <a:pt x="43" y="4"/>
                            <a:pt x="43" y="4"/>
                          </a:cubicBezTo>
                          <a:cubicBezTo>
                            <a:pt x="42" y="3"/>
                            <a:pt x="42" y="3"/>
                            <a:pt x="42" y="3"/>
                          </a:cubicBezTo>
                          <a:cubicBezTo>
                            <a:pt x="41" y="0"/>
                            <a:pt x="41" y="0"/>
                            <a:pt x="41" y="0"/>
                          </a:cubicBezTo>
                          <a:cubicBezTo>
                            <a:pt x="40" y="0"/>
                            <a:pt x="40" y="0"/>
                            <a:pt x="39" y="0"/>
                          </a:cubicBezTo>
                          <a:cubicBezTo>
                            <a:pt x="37" y="3"/>
                            <a:pt x="37" y="3"/>
                            <a:pt x="37" y="3"/>
                          </a:cubicBezTo>
                          <a:cubicBezTo>
                            <a:pt x="37" y="3"/>
                            <a:pt x="37" y="3"/>
                            <a:pt x="37" y="3"/>
                          </a:cubicBezTo>
                          <a:cubicBezTo>
                            <a:pt x="33" y="2"/>
                            <a:pt x="33" y="2"/>
                            <a:pt x="33" y="2"/>
                          </a:cubicBezTo>
                          <a:cubicBezTo>
                            <a:pt x="33" y="3"/>
                            <a:pt x="32" y="4"/>
                            <a:pt x="32" y="4"/>
                          </a:cubicBezTo>
                          <a:cubicBezTo>
                            <a:pt x="33" y="7"/>
                            <a:pt x="33" y="7"/>
                            <a:pt x="33" y="7"/>
                          </a:cubicBezTo>
                          <a:cubicBezTo>
                            <a:pt x="33" y="8"/>
                            <a:pt x="33" y="8"/>
                            <a:pt x="33" y="8"/>
                          </a:cubicBezTo>
                          <a:cubicBezTo>
                            <a:pt x="31" y="10"/>
                            <a:pt x="31" y="10"/>
                            <a:pt x="31" y="10"/>
                          </a:cubicBezTo>
                          <a:cubicBezTo>
                            <a:pt x="31" y="11"/>
                            <a:pt x="32" y="12"/>
                            <a:pt x="32" y="12"/>
                          </a:cubicBezTo>
                          <a:cubicBezTo>
                            <a:pt x="35" y="13"/>
                            <a:pt x="35" y="13"/>
                            <a:pt x="35" y="13"/>
                          </a:cubicBezTo>
                          <a:cubicBezTo>
                            <a:pt x="36" y="13"/>
                            <a:pt x="36" y="13"/>
                            <a:pt x="36" y="13"/>
                          </a:cubicBezTo>
                          <a:lnTo>
                            <a:pt x="37" y="16"/>
                          </a:lnTo>
                          <a:close/>
                          <a:moveTo>
                            <a:pt x="42" y="7"/>
                          </a:moveTo>
                          <a:cubicBezTo>
                            <a:pt x="42" y="9"/>
                            <a:pt x="42" y="10"/>
                            <a:pt x="40" y="11"/>
                          </a:cubicBezTo>
                          <a:cubicBezTo>
                            <a:pt x="39" y="12"/>
                            <a:pt x="37" y="11"/>
                            <a:pt x="36" y="9"/>
                          </a:cubicBezTo>
                          <a:cubicBezTo>
                            <a:pt x="36" y="8"/>
                            <a:pt x="36" y="6"/>
                            <a:pt x="38" y="6"/>
                          </a:cubicBezTo>
                          <a:cubicBezTo>
                            <a:pt x="39" y="5"/>
                            <a:pt x="41" y="6"/>
                            <a:pt x="42" y="7"/>
                          </a:cubicBezTo>
                          <a:close/>
                          <a:moveTo>
                            <a:pt x="21" y="13"/>
                          </a:moveTo>
                          <a:cubicBezTo>
                            <a:pt x="23" y="16"/>
                            <a:pt x="23" y="19"/>
                            <a:pt x="21" y="21"/>
                          </a:cubicBezTo>
                          <a:cubicBezTo>
                            <a:pt x="19" y="24"/>
                            <a:pt x="15" y="24"/>
                            <a:pt x="13" y="21"/>
                          </a:cubicBezTo>
                          <a:cubicBezTo>
                            <a:pt x="10" y="19"/>
                            <a:pt x="10" y="15"/>
                            <a:pt x="13" y="13"/>
                          </a:cubicBezTo>
                          <a:cubicBezTo>
                            <a:pt x="15" y="11"/>
                            <a:pt x="19" y="11"/>
                            <a:pt x="21" y="13"/>
                          </a:cubicBezTo>
                          <a:close/>
                          <a:moveTo>
                            <a:pt x="20" y="5"/>
                          </a:moveTo>
                          <a:cubicBezTo>
                            <a:pt x="21" y="5"/>
                            <a:pt x="23" y="5"/>
                            <a:pt x="24" y="6"/>
                          </a:cubicBezTo>
                          <a:cubicBezTo>
                            <a:pt x="27" y="4"/>
                            <a:pt x="27" y="4"/>
                            <a:pt x="27" y="4"/>
                          </a:cubicBezTo>
                          <a:cubicBezTo>
                            <a:pt x="31" y="7"/>
                            <a:pt x="31" y="7"/>
                            <a:pt x="31" y="7"/>
                          </a:cubicBezTo>
                          <a:cubicBezTo>
                            <a:pt x="28" y="11"/>
                            <a:pt x="28" y="11"/>
                            <a:pt x="28" y="11"/>
                          </a:cubicBezTo>
                          <a:cubicBezTo>
                            <a:pt x="29" y="12"/>
                            <a:pt x="29" y="13"/>
                            <a:pt x="30" y="14"/>
                          </a:cubicBezTo>
                          <a:cubicBezTo>
                            <a:pt x="34" y="15"/>
                            <a:pt x="34" y="15"/>
                            <a:pt x="34" y="15"/>
                          </a:cubicBezTo>
                          <a:cubicBezTo>
                            <a:pt x="34" y="20"/>
                            <a:pt x="34" y="20"/>
                            <a:pt x="34" y="20"/>
                          </a:cubicBezTo>
                          <a:cubicBezTo>
                            <a:pt x="30" y="21"/>
                            <a:pt x="30" y="21"/>
                            <a:pt x="30" y="21"/>
                          </a:cubicBezTo>
                          <a:cubicBezTo>
                            <a:pt x="29" y="22"/>
                            <a:pt x="29" y="23"/>
                            <a:pt x="28" y="24"/>
                          </a:cubicBezTo>
                          <a:cubicBezTo>
                            <a:pt x="31" y="28"/>
                            <a:pt x="31" y="28"/>
                            <a:pt x="31" y="28"/>
                          </a:cubicBezTo>
                          <a:cubicBezTo>
                            <a:pt x="27" y="31"/>
                            <a:pt x="27" y="31"/>
                            <a:pt x="27" y="31"/>
                          </a:cubicBezTo>
                          <a:cubicBezTo>
                            <a:pt x="23" y="29"/>
                            <a:pt x="23" y="29"/>
                            <a:pt x="23" y="29"/>
                          </a:cubicBezTo>
                          <a:cubicBezTo>
                            <a:pt x="22" y="29"/>
                            <a:pt x="21" y="30"/>
                            <a:pt x="20" y="30"/>
                          </a:cubicBezTo>
                          <a:cubicBezTo>
                            <a:pt x="19" y="34"/>
                            <a:pt x="19" y="34"/>
                            <a:pt x="19" y="34"/>
                          </a:cubicBezTo>
                          <a:cubicBezTo>
                            <a:pt x="14" y="34"/>
                            <a:pt x="14" y="34"/>
                            <a:pt x="14" y="34"/>
                          </a:cubicBezTo>
                          <a:cubicBezTo>
                            <a:pt x="13" y="30"/>
                            <a:pt x="13" y="30"/>
                            <a:pt x="13" y="30"/>
                          </a:cubicBezTo>
                          <a:cubicBezTo>
                            <a:pt x="12" y="30"/>
                            <a:pt x="11" y="29"/>
                            <a:pt x="10" y="29"/>
                          </a:cubicBezTo>
                          <a:cubicBezTo>
                            <a:pt x="6" y="31"/>
                            <a:pt x="6" y="31"/>
                            <a:pt x="6" y="31"/>
                          </a:cubicBezTo>
                          <a:cubicBezTo>
                            <a:pt x="3" y="28"/>
                            <a:pt x="3" y="28"/>
                            <a:pt x="3" y="28"/>
                          </a:cubicBezTo>
                          <a:cubicBezTo>
                            <a:pt x="5" y="24"/>
                            <a:pt x="5" y="24"/>
                            <a:pt x="5" y="24"/>
                          </a:cubicBezTo>
                          <a:cubicBezTo>
                            <a:pt x="5" y="23"/>
                            <a:pt x="4" y="22"/>
                            <a:pt x="4" y="20"/>
                          </a:cubicBezTo>
                          <a:cubicBezTo>
                            <a:pt x="0" y="20"/>
                            <a:pt x="0" y="20"/>
                            <a:pt x="0" y="20"/>
                          </a:cubicBezTo>
                          <a:cubicBezTo>
                            <a:pt x="0" y="15"/>
                            <a:pt x="0" y="15"/>
                            <a:pt x="0" y="15"/>
                          </a:cubicBezTo>
                          <a:cubicBezTo>
                            <a:pt x="4" y="14"/>
                            <a:pt x="4" y="14"/>
                            <a:pt x="4" y="14"/>
                          </a:cubicBezTo>
                          <a:cubicBezTo>
                            <a:pt x="4" y="13"/>
                            <a:pt x="5" y="12"/>
                            <a:pt x="5" y="10"/>
                          </a:cubicBezTo>
                          <a:cubicBezTo>
                            <a:pt x="3" y="7"/>
                            <a:pt x="3" y="7"/>
                            <a:pt x="3" y="7"/>
                          </a:cubicBezTo>
                          <a:cubicBezTo>
                            <a:pt x="7" y="3"/>
                            <a:pt x="7" y="3"/>
                            <a:pt x="7" y="3"/>
                          </a:cubicBezTo>
                          <a:cubicBezTo>
                            <a:pt x="10" y="6"/>
                            <a:pt x="10" y="6"/>
                            <a:pt x="10" y="6"/>
                          </a:cubicBezTo>
                          <a:cubicBezTo>
                            <a:pt x="11" y="5"/>
                            <a:pt x="12" y="5"/>
                            <a:pt x="14" y="4"/>
                          </a:cubicBezTo>
                          <a:cubicBezTo>
                            <a:pt x="14" y="0"/>
                            <a:pt x="14" y="0"/>
                            <a:pt x="14" y="0"/>
                          </a:cubicBezTo>
                          <a:cubicBezTo>
                            <a:pt x="19" y="0"/>
                            <a:pt x="19" y="0"/>
                            <a:pt x="19" y="0"/>
                          </a:cubicBezTo>
                          <a:lnTo>
                            <a:pt x="20" y="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nvGrpSpPr>
                  <p:cNvPr id="72" name="Group 71"/>
                  <p:cNvGrpSpPr/>
                  <p:nvPr/>
                </p:nvGrpSpPr>
                <p:grpSpPr>
                  <a:xfrm>
                    <a:off x="10068433" y="1427441"/>
                    <a:ext cx="91638" cy="120487"/>
                    <a:chOff x="10109208" y="3484922"/>
                    <a:chExt cx="337032" cy="443135"/>
                  </a:xfrm>
                  <a:grpFill/>
                </p:grpSpPr>
                <p:sp>
                  <p:nvSpPr>
                    <p:cNvPr id="93" name="Freeform 92"/>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4" name="Freeform 93"/>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5" name="Freeform 94"/>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6" name="Freeform 95"/>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nvGrpSpPr>
                  <p:cNvPr id="73" name="Group 72"/>
                  <p:cNvGrpSpPr/>
                  <p:nvPr/>
                </p:nvGrpSpPr>
                <p:grpSpPr>
                  <a:xfrm>
                    <a:off x="9825219" y="1344097"/>
                    <a:ext cx="91638" cy="120487"/>
                    <a:chOff x="10109208" y="3484922"/>
                    <a:chExt cx="337032" cy="443135"/>
                  </a:xfrm>
                  <a:grpFill/>
                </p:grpSpPr>
                <p:sp>
                  <p:nvSpPr>
                    <p:cNvPr id="89" name="Freeform 88"/>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0" name="Freeform 89"/>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1" name="Freeform 90"/>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92" name="Freeform 91"/>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nvGrpSpPr>
                  <p:cNvPr id="74" name="Group 73"/>
                  <p:cNvGrpSpPr/>
                  <p:nvPr/>
                </p:nvGrpSpPr>
                <p:grpSpPr>
                  <a:xfrm>
                    <a:off x="9585039" y="1427441"/>
                    <a:ext cx="91638" cy="120487"/>
                    <a:chOff x="10109208" y="3484922"/>
                    <a:chExt cx="337032" cy="443135"/>
                  </a:xfrm>
                  <a:grpFill/>
                </p:grpSpPr>
                <p:sp>
                  <p:nvSpPr>
                    <p:cNvPr id="85" name="Freeform 84"/>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6" name="Freeform 85"/>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7" name="Freeform 86"/>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8" name="Freeform 87"/>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nvGrpSpPr>
                  <p:cNvPr id="75" name="Group 74"/>
                  <p:cNvGrpSpPr/>
                  <p:nvPr/>
                </p:nvGrpSpPr>
                <p:grpSpPr>
                  <a:xfrm>
                    <a:off x="9518364" y="1629848"/>
                    <a:ext cx="91638" cy="120487"/>
                    <a:chOff x="10109208" y="3484922"/>
                    <a:chExt cx="337032" cy="443135"/>
                  </a:xfrm>
                  <a:grpFill/>
                </p:grpSpPr>
                <p:sp>
                  <p:nvSpPr>
                    <p:cNvPr id="81" name="Freeform 80"/>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2" name="Freeform 81"/>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3" name="Freeform 82"/>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4" name="Freeform 83"/>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nvGrpSpPr>
                  <p:cNvPr id="76" name="Group 75"/>
                  <p:cNvGrpSpPr/>
                  <p:nvPr/>
                </p:nvGrpSpPr>
                <p:grpSpPr>
                  <a:xfrm>
                    <a:off x="10151777" y="1629848"/>
                    <a:ext cx="91638" cy="120487"/>
                    <a:chOff x="10109208" y="3484922"/>
                    <a:chExt cx="337032" cy="443135"/>
                  </a:xfrm>
                  <a:grpFill/>
                </p:grpSpPr>
                <p:sp>
                  <p:nvSpPr>
                    <p:cNvPr id="77" name="Freeform 76"/>
                    <p:cNvSpPr>
                      <a:spLocks/>
                    </p:cNvSpPr>
                    <p:nvPr/>
                  </p:nvSpPr>
                  <p:spPr bwMode="auto">
                    <a:xfrm>
                      <a:off x="10109208" y="3786847"/>
                      <a:ext cx="337032" cy="141210"/>
                    </a:xfrm>
                    <a:custGeom>
                      <a:avLst/>
                      <a:gdLst>
                        <a:gd name="T0" fmla="*/ 181 w 181"/>
                        <a:gd name="T1" fmla="*/ 0 h 76"/>
                        <a:gd name="T2" fmla="*/ 181 w 181"/>
                        <a:gd name="T3" fmla="*/ 44 h 76"/>
                        <a:gd name="T4" fmla="*/ 90 w 181"/>
                        <a:gd name="T5" fmla="*/ 76 h 76"/>
                        <a:gd name="T6" fmla="*/ 0 w 181"/>
                        <a:gd name="T7" fmla="*/ 46 h 76"/>
                        <a:gd name="T8" fmla="*/ 0 w 181"/>
                        <a:gd name="T9" fmla="*/ 2 h 76"/>
                        <a:gd name="T10" fmla="*/ 90 w 181"/>
                        <a:gd name="T11" fmla="*/ 32 h 76"/>
                        <a:gd name="T12" fmla="*/ 181 w 18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81" h="76">
                          <a:moveTo>
                            <a:pt x="181" y="0"/>
                          </a:moveTo>
                          <a:cubicBezTo>
                            <a:pt x="181" y="44"/>
                            <a:pt x="181" y="44"/>
                            <a:pt x="181" y="44"/>
                          </a:cubicBezTo>
                          <a:cubicBezTo>
                            <a:pt x="173" y="62"/>
                            <a:pt x="135" y="76"/>
                            <a:pt x="90" y="76"/>
                          </a:cubicBezTo>
                          <a:cubicBezTo>
                            <a:pt x="47" y="76"/>
                            <a:pt x="10" y="63"/>
                            <a:pt x="0" y="46"/>
                          </a:cubicBezTo>
                          <a:cubicBezTo>
                            <a:pt x="0" y="2"/>
                            <a:pt x="0" y="2"/>
                            <a:pt x="0" y="2"/>
                          </a:cubicBezTo>
                          <a:cubicBezTo>
                            <a:pt x="10" y="19"/>
                            <a:pt x="47" y="32"/>
                            <a:pt x="90" y="32"/>
                          </a:cubicBezTo>
                          <a:cubicBezTo>
                            <a:pt x="135" y="32"/>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78" name="Freeform 77"/>
                    <p:cNvSpPr>
                      <a:spLocks/>
                    </p:cNvSpPr>
                    <p:nvPr/>
                  </p:nvSpPr>
                  <p:spPr bwMode="auto">
                    <a:xfrm>
                      <a:off x="10109208" y="3682305"/>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79" name="Freeform 78"/>
                    <p:cNvSpPr>
                      <a:spLocks/>
                    </p:cNvSpPr>
                    <p:nvPr/>
                  </p:nvSpPr>
                  <p:spPr bwMode="auto">
                    <a:xfrm>
                      <a:off x="10109208" y="3576202"/>
                      <a:ext cx="337032" cy="139650"/>
                    </a:xfrm>
                    <a:custGeom>
                      <a:avLst/>
                      <a:gdLst>
                        <a:gd name="T0" fmla="*/ 181 w 181"/>
                        <a:gd name="T1" fmla="*/ 0 h 75"/>
                        <a:gd name="T2" fmla="*/ 181 w 181"/>
                        <a:gd name="T3" fmla="*/ 44 h 75"/>
                        <a:gd name="T4" fmla="*/ 90 w 181"/>
                        <a:gd name="T5" fmla="*/ 75 h 75"/>
                        <a:gd name="T6" fmla="*/ 0 w 181"/>
                        <a:gd name="T7" fmla="*/ 46 h 75"/>
                        <a:gd name="T8" fmla="*/ 0 w 181"/>
                        <a:gd name="T9" fmla="*/ 2 h 75"/>
                        <a:gd name="T10" fmla="*/ 90 w 181"/>
                        <a:gd name="T11" fmla="*/ 31 h 75"/>
                        <a:gd name="T12" fmla="*/ 181 w 181"/>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81" h="75">
                          <a:moveTo>
                            <a:pt x="181" y="0"/>
                          </a:moveTo>
                          <a:cubicBezTo>
                            <a:pt x="181" y="44"/>
                            <a:pt x="181" y="44"/>
                            <a:pt x="181" y="44"/>
                          </a:cubicBezTo>
                          <a:cubicBezTo>
                            <a:pt x="173" y="62"/>
                            <a:pt x="135" y="75"/>
                            <a:pt x="90" y="75"/>
                          </a:cubicBezTo>
                          <a:cubicBezTo>
                            <a:pt x="47" y="75"/>
                            <a:pt x="10" y="63"/>
                            <a:pt x="0" y="46"/>
                          </a:cubicBezTo>
                          <a:cubicBezTo>
                            <a:pt x="0" y="2"/>
                            <a:pt x="0" y="2"/>
                            <a:pt x="0" y="2"/>
                          </a:cubicBezTo>
                          <a:cubicBezTo>
                            <a:pt x="10" y="19"/>
                            <a:pt x="47" y="31"/>
                            <a:pt x="90" y="31"/>
                          </a:cubicBezTo>
                          <a:cubicBezTo>
                            <a:pt x="135" y="31"/>
                            <a:pt x="173" y="18"/>
                            <a:pt x="181" y="0"/>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80" name="Freeform 79"/>
                    <p:cNvSpPr>
                      <a:spLocks noEditPoints="1"/>
                    </p:cNvSpPr>
                    <p:nvPr/>
                  </p:nvSpPr>
                  <p:spPr bwMode="auto">
                    <a:xfrm>
                      <a:off x="10124031" y="3484922"/>
                      <a:ext cx="309726" cy="132628"/>
                    </a:xfrm>
                    <a:custGeom>
                      <a:avLst/>
                      <a:gdLst>
                        <a:gd name="T0" fmla="*/ 83 w 166"/>
                        <a:gd name="T1" fmla="*/ 0 h 71"/>
                        <a:gd name="T2" fmla="*/ 166 w 166"/>
                        <a:gd name="T3" fmla="*/ 35 h 71"/>
                        <a:gd name="T4" fmla="*/ 83 w 166"/>
                        <a:gd name="T5" fmla="*/ 71 h 71"/>
                        <a:gd name="T6" fmla="*/ 0 w 166"/>
                        <a:gd name="T7" fmla="*/ 35 h 71"/>
                        <a:gd name="T8" fmla="*/ 83 w 166"/>
                        <a:gd name="T9" fmla="*/ 0 h 71"/>
                        <a:gd name="T10" fmla="*/ 148 w 166"/>
                        <a:gd name="T11" fmla="*/ 35 h 71"/>
                        <a:gd name="T12" fmla="*/ 83 w 166"/>
                        <a:gd name="T13" fmla="*/ 8 h 71"/>
                        <a:gd name="T14" fmla="*/ 18 w 166"/>
                        <a:gd name="T15" fmla="*/ 35 h 71"/>
                        <a:gd name="T16" fmla="*/ 83 w 166"/>
                        <a:gd name="T17" fmla="*/ 63 h 71"/>
                        <a:gd name="T18" fmla="*/ 148 w 166"/>
                        <a:gd name="T19"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1">
                          <a:moveTo>
                            <a:pt x="83" y="0"/>
                          </a:moveTo>
                          <a:cubicBezTo>
                            <a:pt x="128" y="0"/>
                            <a:pt x="166" y="16"/>
                            <a:pt x="166" y="35"/>
                          </a:cubicBezTo>
                          <a:cubicBezTo>
                            <a:pt x="166" y="55"/>
                            <a:pt x="128" y="71"/>
                            <a:pt x="83" y="71"/>
                          </a:cubicBezTo>
                          <a:cubicBezTo>
                            <a:pt x="37" y="71"/>
                            <a:pt x="0" y="55"/>
                            <a:pt x="0" y="35"/>
                          </a:cubicBezTo>
                          <a:cubicBezTo>
                            <a:pt x="0" y="16"/>
                            <a:pt x="37" y="0"/>
                            <a:pt x="83" y="0"/>
                          </a:cubicBezTo>
                          <a:close/>
                          <a:moveTo>
                            <a:pt x="148" y="35"/>
                          </a:moveTo>
                          <a:cubicBezTo>
                            <a:pt x="148" y="20"/>
                            <a:pt x="118" y="8"/>
                            <a:pt x="83" y="8"/>
                          </a:cubicBezTo>
                          <a:cubicBezTo>
                            <a:pt x="47" y="8"/>
                            <a:pt x="18" y="20"/>
                            <a:pt x="18" y="35"/>
                          </a:cubicBezTo>
                          <a:cubicBezTo>
                            <a:pt x="18" y="51"/>
                            <a:pt x="47" y="63"/>
                            <a:pt x="83" y="63"/>
                          </a:cubicBezTo>
                          <a:cubicBezTo>
                            <a:pt x="118" y="63"/>
                            <a:pt x="148" y="51"/>
                            <a:pt x="148" y="35"/>
                          </a:cubicBezTo>
                          <a:close/>
                        </a:path>
                      </a:pathLst>
                    </a:custGeom>
                    <a:grpFill/>
                    <a:ln>
                      <a:noFill/>
                    </a:ln>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grpSp>
        </p:grpSp>
        <p:sp>
          <p:nvSpPr>
            <p:cNvPr id="106" name="Rectangle 105"/>
            <p:cNvSpPr/>
            <p:nvPr/>
          </p:nvSpPr>
          <p:spPr>
            <a:xfrm>
              <a:off x="5210615" y="3032329"/>
              <a:ext cx="1656329" cy="215444"/>
            </a:xfrm>
            <a:prstGeom prst="rect">
              <a:avLst/>
            </a:prstGeom>
          </p:spPr>
          <p:txBody>
            <a:bodyPr wrap="square" lIns="0" tIns="0" rIns="0" bIns="0">
              <a:spAutoFit/>
            </a:bodyPr>
            <a:lstStyle/>
            <a:p>
              <a:pPr algn="ctr">
                <a:spcAft>
                  <a:spcPts val="450"/>
                </a:spcAft>
              </a:pPr>
              <a:r>
                <a:rPr lang="en-US" sz="1400" b="1" dirty="0">
                  <a:solidFill>
                    <a:prstClr val="white"/>
                  </a:solidFill>
                </a:rPr>
                <a:t>Predictive analytics</a:t>
              </a:r>
            </a:p>
          </p:txBody>
        </p:sp>
        <p:grpSp>
          <p:nvGrpSpPr>
            <p:cNvPr id="107" name="Group 106"/>
            <p:cNvGrpSpPr/>
            <p:nvPr/>
          </p:nvGrpSpPr>
          <p:grpSpPr>
            <a:xfrm>
              <a:off x="5705384" y="2382029"/>
              <a:ext cx="666788" cy="530782"/>
              <a:chOff x="4216237" y="2321373"/>
              <a:chExt cx="666788" cy="530782"/>
            </a:xfrm>
          </p:grpSpPr>
          <p:grpSp>
            <p:nvGrpSpPr>
              <p:cNvPr id="108" name="Group 107"/>
              <p:cNvGrpSpPr/>
              <p:nvPr/>
            </p:nvGrpSpPr>
            <p:grpSpPr>
              <a:xfrm flipH="1">
                <a:off x="4426662" y="2488045"/>
                <a:ext cx="245937" cy="197438"/>
                <a:chOff x="1971035" y="2308212"/>
                <a:chExt cx="406346" cy="325077"/>
              </a:xfrm>
              <a:solidFill>
                <a:schemeClr val="accent2"/>
              </a:solidFill>
            </p:grpSpPr>
            <p:sp>
              <p:nvSpPr>
                <p:cNvPr id="112" name="Freeform 25"/>
                <p:cNvSpPr>
                  <a:spLocks noEditPoints="1"/>
                </p:cNvSpPr>
                <p:nvPr/>
              </p:nvSpPr>
              <p:spPr bwMode="auto">
                <a:xfrm>
                  <a:off x="2232257" y="2488165"/>
                  <a:ext cx="145124" cy="145124"/>
                </a:xfrm>
                <a:custGeom>
                  <a:avLst/>
                  <a:gdLst>
                    <a:gd name="T0" fmla="*/ 32 w 63"/>
                    <a:gd name="T1" fmla="*/ 0 h 63"/>
                    <a:gd name="T2" fmla="*/ 0 w 63"/>
                    <a:gd name="T3" fmla="*/ 31 h 63"/>
                    <a:gd name="T4" fmla="*/ 32 w 63"/>
                    <a:gd name="T5" fmla="*/ 63 h 63"/>
                    <a:gd name="T6" fmla="*/ 63 w 63"/>
                    <a:gd name="T7" fmla="*/ 31 h 63"/>
                    <a:gd name="T8" fmla="*/ 32 w 63"/>
                    <a:gd name="T9" fmla="*/ 0 h 63"/>
                    <a:gd name="T10" fmla="*/ 32 w 63"/>
                    <a:gd name="T11" fmla="*/ 46 h 63"/>
                    <a:gd name="T12" fmla="*/ 17 w 63"/>
                    <a:gd name="T13" fmla="*/ 31 h 63"/>
                    <a:gd name="T14" fmla="*/ 32 w 63"/>
                    <a:gd name="T15" fmla="*/ 17 h 63"/>
                    <a:gd name="T16" fmla="*/ 47 w 63"/>
                    <a:gd name="T17" fmla="*/ 31 h 63"/>
                    <a:gd name="T18" fmla="*/ 32 w 63"/>
                    <a:gd name="T1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0"/>
                      </a:moveTo>
                      <a:cubicBezTo>
                        <a:pt x="14" y="0"/>
                        <a:pt x="0" y="14"/>
                        <a:pt x="0" y="31"/>
                      </a:cubicBezTo>
                      <a:cubicBezTo>
                        <a:pt x="0" y="49"/>
                        <a:pt x="14" y="63"/>
                        <a:pt x="32" y="63"/>
                      </a:cubicBezTo>
                      <a:cubicBezTo>
                        <a:pt x="49" y="63"/>
                        <a:pt x="63" y="49"/>
                        <a:pt x="63" y="31"/>
                      </a:cubicBezTo>
                      <a:cubicBezTo>
                        <a:pt x="63" y="14"/>
                        <a:pt x="49" y="0"/>
                        <a:pt x="32" y="0"/>
                      </a:cubicBezTo>
                      <a:close/>
                      <a:moveTo>
                        <a:pt x="32" y="46"/>
                      </a:moveTo>
                      <a:cubicBezTo>
                        <a:pt x="24" y="46"/>
                        <a:pt x="17" y="39"/>
                        <a:pt x="17" y="31"/>
                      </a:cubicBezTo>
                      <a:cubicBezTo>
                        <a:pt x="17" y="23"/>
                        <a:pt x="24" y="17"/>
                        <a:pt x="32" y="17"/>
                      </a:cubicBezTo>
                      <a:cubicBezTo>
                        <a:pt x="40" y="17"/>
                        <a:pt x="47" y="23"/>
                        <a:pt x="47" y="31"/>
                      </a:cubicBezTo>
                      <a:cubicBezTo>
                        <a:pt x="47" y="39"/>
                        <a:pt x="40" y="46"/>
                        <a:pt x="32"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113" name="Freeform 26"/>
                <p:cNvSpPr>
                  <a:spLocks noEditPoints="1"/>
                </p:cNvSpPr>
                <p:nvPr/>
              </p:nvSpPr>
              <p:spPr bwMode="auto">
                <a:xfrm>
                  <a:off x="1971035" y="2488165"/>
                  <a:ext cx="145124" cy="145124"/>
                </a:xfrm>
                <a:custGeom>
                  <a:avLst/>
                  <a:gdLst>
                    <a:gd name="T0" fmla="*/ 31 w 63"/>
                    <a:gd name="T1" fmla="*/ 0 h 63"/>
                    <a:gd name="T2" fmla="*/ 0 w 63"/>
                    <a:gd name="T3" fmla="*/ 31 h 63"/>
                    <a:gd name="T4" fmla="*/ 31 w 63"/>
                    <a:gd name="T5" fmla="*/ 63 h 63"/>
                    <a:gd name="T6" fmla="*/ 63 w 63"/>
                    <a:gd name="T7" fmla="*/ 31 h 63"/>
                    <a:gd name="T8" fmla="*/ 31 w 63"/>
                    <a:gd name="T9" fmla="*/ 0 h 63"/>
                    <a:gd name="T10" fmla="*/ 31 w 63"/>
                    <a:gd name="T11" fmla="*/ 46 h 63"/>
                    <a:gd name="T12" fmla="*/ 17 w 63"/>
                    <a:gd name="T13" fmla="*/ 31 h 63"/>
                    <a:gd name="T14" fmla="*/ 31 w 63"/>
                    <a:gd name="T15" fmla="*/ 17 h 63"/>
                    <a:gd name="T16" fmla="*/ 46 w 63"/>
                    <a:gd name="T17" fmla="*/ 31 h 63"/>
                    <a:gd name="T18" fmla="*/ 31 w 63"/>
                    <a:gd name="T1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0"/>
                      </a:moveTo>
                      <a:cubicBezTo>
                        <a:pt x="14" y="0"/>
                        <a:pt x="0" y="14"/>
                        <a:pt x="0" y="31"/>
                      </a:cubicBezTo>
                      <a:cubicBezTo>
                        <a:pt x="0" y="49"/>
                        <a:pt x="14" y="63"/>
                        <a:pt x="31" y="63"/>
                      </a:cubicBezTo>
                      <a:cubicBezTo>
                        <a:pt x="49" y="63"/>
                        <a:pt x="63" y="49"/>
                        <a:pt x="63" y="31"/>
                      </a:cubicBezTo>
                      <a:cubicBezTo>
                        <a:pt x="63" y="14"/>
                        <a:pt x="49" y="0"/>
                        <a:pt x="31" y="0"/>
                      </a:cubicBezTo>
                      <a:close/>
                      <a:moveTo>
                        <a:pt x="31" y="46"/>
                      </a:moveTo>
                      <a:cubicBezTo>
                        <a:pt x="23" y="46"/>
                        <a:pt x="17" y="39"/>
                        <a:pt x="17" y="31"/>
                      </a:cubicBezTo>
                      <a:cubicBezTo>
                        <a:pt x="17" y="23"/>
                        <a:pt x="23" y="17"/>
                        <a:pt x="31" y="17"/>
                      </a:cubicBezTo>
                      <a:cubicBezTo>
                        <a:pt x="40" y="17"/>
                        <a:pt x="46" y="23"/>
                        <a:pt x="46" y="31"/>
                      </a:cubicBezTo>
                      <a:cubicBezTo>
                        <a:pt x="46" y="39"/>
                        <a:pt x="40" y="46"/>
                        <a:pt x="31"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114" name="Freeform 27"/>
                <p:cNvSpPr>
                  <a:spLocks noEditPoints="1"/>
                </p:cNvSpPr>
                <p:nvPr/>
              </p:nvSpPr>
              <p:spPr bwMode="auto">
                <a:xfrm>
                  <a:off x="2092940" y="2308212"/>
                  <a:ext cx="150927" cy="145124"/>
                </a:xfrm>
                <a:custGeom>
                  <a:avLst/>
                  <a:gdLst>
                    <a:gd name="T0" fmla="*/ 31 w 63"/>
                    <a:gd name="T1" fmla="*/ 0 h 62"/>
                    <a:gd name="T2" fmla="*/ 0 w 63"/>
                    <a:gd name="T3" fmla="*/ 31 h 62"/>
                    <a:gd name="T4" fmla="*/ 31 w 63"/>
                    <a:gd name="T5" fmla="*/ 62 h 62"/>
                    <a:gd name="T6" fmla="*/ 63 w 63"/>
                    <a:gd name="T7" fmla="*/ 31 h 62"/>
                    <a:gd name="T8" fmla="*/ 31 w 63"/>
                    <a:gd name="T9" fmla="*/ 0 h 62"/>
                    <a:gd name="T10" fmla="*/ 31 w 63"/>
                    <a:gd name="T11" fmla="*/ 46 h 62"/>
                    <a:gd name="T12" fmla="*/ 17 w 63"/>
                    <a:gd name="T13" fmla="*/ 31 h 62"/>
                    <a:gd name="T14" fmla="*/ 31 w 63"/>
                    <a:gd name="T15" fmla="*/ 16 h 62"/>
                    <a:gd name="T16" fmla="*/ 46 w 63"/>
                    <a:gd name="T17" fmla="*/ 31 h 62"/>
                    <a:gd name="T18" fmla="*/ 31 w 63"/>
                    <a:gd name="T1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31" y="0"/>
                      </a:moveTo>
                      <a:cubicBezTo>
                        <a:pt x="14" y="0"/>
                        <a:pt x="0" y="14"/>
                        <a:pt x="0" y="31"/>
                      </a:cubicBezTo>
                      <a:cubicBezTo>
                        <a:pt x="0" y="48"/>
                        <a:pt x="14" y="62"/>
                        <a:pt x="31" y="62"/>
                      </a:cubicBezTo>
                      <a:cubicBezTo>
                        <a:pt x="49" y="62"/>
                        <a:pt x="63" y="48"/>
                        <a:pt x="63" y="31"/>
                      </a:cubicBezTo>
                      <a:cubicBezTo>
                        <a:pt x="63" y="14"/>
                        <a:pt x="49" y="0"/>
                        <a:pt x="31" y="0"/>
                      </a:cubicBezTo>
                      <a:close/>
                      <a:moveTo>
                        <a:pt x="31" y="46"/>
                      </a:moveTo>
                      <a:cubicBezTo>
                        <a:pt x="23" y="46"/>
                        <a:pt x="17" y="39"/>
                        <a:pt x="17" y="31"/>
                      </a:cubicBezTo>
                      <a:cubicBezTo>
                        <a:pt x="17" y="23"/>
                        <a:pt x="23" y="16"/>
                        <a:pt x="31" y="16"/>
                      </a:cubicBezTo>
                      <a:cubicBezTo>
                        <a:pt x="40" y="16"/>
                        <a:pt x="46" y="23"/>
                        <a:pt x="46" y="31"/>
                      </a:cubicBezTo>
                      <a:cubicBezTo>
                        <a:pt x="46" y="39"/>
                        <a:pt x="40" y="46"/>
                        <a:pt x="31"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115" name="Freeform 28"/>
                <p:cNvSpPr>
                  <a:spLocks/>
                </p:cNvSpPr>
                <p:nvPr/>
              </p:nvSpPr>
              <p:spPr bwMode="auto">
                <a:xfrm>
                  <a:off x="2063913" y="2424310"/>
                  <a:ext cx="87075" cy="98685"/>
                </a:xfrm>
                <a:custGeom>
                  <a:avLst/>
                  <a:gdLst>
                    <a:gd name="T0" fmla="*/ 0 w 15"/>
                    <a:gd name="T1" fmla="*/ 12 h 17"/>
                    <a:gd name="T2" fmla="*/ 9 w 15"/>
                    <a:gd name="T3" fmla="*/ 0 h 17"/>
                    <a:gd name="T4" fmla="*/ 15 w 15"/>
                    <a:gd name="T5" fmla="*/ 3 h 17"/>
                    <a:gd name="T6" fmla="*/ 5 w 15"/>
                    <a:gd name="T7" fmla="*/ 17 h 17"/>
                    <a:gd name="T8" fmla="*/ 0 w 15"/>
                    <a:gd name="T9" fmla="*/ 12 h 17"/>
                  </a:gdLst>
                  <a:ahLst/>
                  <a:cxnLst>
                    <a:cxn ang="0">
                      <a:pos x="T0" y="T1"/>
                    </a:cxn>
                    <a:cxn ang="0">
                      <a:pos x="T2" y="T3"/>
                    </a:cxn>
                    <a:cxn ang="0">
                      <a:pos x="T4" y="T5"/>
                    </a:cxn>
                    <a:cxn ang="0">
                      <a:pos x="T6" y="T7"/>
                    </a:cxn>
                    <a:cxn ang="0">
                      <a:pos x="T8" y="T9"/>
                    </a:cxn>
                  </a:cxnLst>
                  <a:rect l="0" t="0" r="r" b="b"/>
                  <a:pathLst>
                    <a:path w="15" h="17">
                      <a:moveTo>
                        <a:pt x="0" y="12"/>
                      </a:moveTo>
                      <a:lnTo>
                        <a:pt x="9" y="0"/>
                      </a:lnTo>
                      <a:lnTo>
                        <a:pt x="15" y="3"/>
                      </a:lnTo>
                      <a:lnTo>
                        <a:pt x="5" y="17"/>
                      </a:ln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sp>
              <p:nvSpPr>
                <p:cNvPr id="116" name="Freeform 29"/>
                <p:cNvSpPr>
                  <a:spLocks/>
                </p:cNvSpPr>
                <p:nvPr/>
              </p:nvSpPr>
              <p:spPr bwMode="auto">
                <a:xfrm>
                  <a:off x="2185818" y="2412700"/>
                  <a:ext cx="98685" cy="110295"/>
                </a:xfrm>
                <a:custGeom>
                  <a:avLst/>
                  <a:gdLst>
                    <a:gd name="T0" fmla="*/ 0 w 17"/>
                    <a:gd name="T1" fmla="*/ 5 h 19"/>
                    <a:gd name="T2" fmla="*/ 12 w 17"/>
                    <a:gd name="T3" fmla="*/ 19 h 19"/>
                    <a:gd name="T4" fmla="*/ 17 w 17"/>
                    <a:gd name="T5" fmla="*/ 13 h 19"/>
                    <a:gd name="T6" fmla="*/ 6 w 17"/>
                    <a:gd name="T7" fmla="*/ 0 h 19"/>
                    <a:gd name="T8" fmla="*/ 0 w 17"/>
                    <a:gd name="T9" fmla="*/ 5 h 19"/>
                  </a:gdLst>
                  <a:ahLst/>
                  <a:cxnLst>
                    <a:cxn ang="0">
                      <a:pos x="T0" y="T1"/>
                    </a:cxn>
                    <a:cxn ang="0">
                      <a:pos x="T2" y="T3"/>
                    </a:cxn>
                    <a:cxn ang="0">
                      <a:pos x="T4" y="T5"/>
                    </a:cxn>
                    <a:cxn ang="0">
                      <a:pos x="T6" y="T7"/>
                    </a:cxn>
                    <a:cxn ang="0">
                      <a:pos x="T8" y="T9"/>
                    </a:cxn>
                  </a:cxnLst>
                  <a:rect l="0" t="0" r="r" b="b"/>
                  <a:pathLst>
                    <a:path w="17" h="19">
                      <a:moveTo>
                        <a:pt x="0" y="5"/>
                      </a:moveTo>
                      <a:lnTo>
                        <a:pt x="12" y="19"/>
                      </a:lnTo>
                      <a:lnTo>
                        <a:pt x="17" y="13"/>
                      </a:lnTo>
                      <a:lnTo>
                        <a:pt x="6" y="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spcAft>
                      <a:spcPts val="450"/>
                    </a:spcAft>
                  </a:pPr>
                  <a:endParaRPr lang="en-US" sz="900" dirty="0">
                    <a:solidFill>
                      <a:srgbClr val="000000"/>
                    </a:solidFill>
                  </a:endParaRPr>
                </a:p>
              </p:txBody>
            </p:sp>
          </p:grpSp>
          <p:grpSp>
            <p:nvGrpSpPr>
              <p:cNvPr id="109" name="Group 108"/>
              <p:cNvGrpSpPr/>
              <p:nvPr/>
            </p:nvGrpSpPr>
            <p:grpSpPr>
              <a:xfrm>
                <a:off x="4216237" y="2321373"/>
                <a:ext cx="666788" cy="530782"/>
                <a:chOff x="9385652" y="2395875"/>
                <a:chExt cx="1139755" cy="904117"/>
              </a:xfrm>
            </p:grpSpPr>
            <p:sp>
              <p:nvSpPr>
                <p:cNvPr id="110" name="Freeform 109"/>
                <p:cNvSpPr/>
                <p:nvPr/>
              </p:nvSpPr>
              <p:spPr>
                <a:xfrm>
                  <a:off x="9385652" y="2395875"/>
                  <a:ext cx="1139755" cy="815361"/>
                </a:xfrm>
                <a:custGeom>
                  <a:avLst/>
                  <a:gdLst>
                    <a:gd name="connsiteX0" fmla="*/ 62909 w 1139755"/>
                    <a:gd name="connsiteY0" fmla="*/ 95132 h 815361"/>
                    <a:gd name="connsiteX1" fmla="*/ 44811 w 1139755"/>
                    <a:gd name="connsiteY1" fmla="*/ 113230 h 815361"/>
                    <a:gd name="connsiteX2" fmla="*/ 44811 w 1139755"/>
                    <a:gd name="connsiteY2" fmla="*/ 724326 h 815361"/>
                    <a:gd name="connsiteX3" fmla="*/ 62909 w 1139755"/>
                    <a:gd name="connsiteY3" fmla="*/ 742424 h 815361"/>
                    <a:gd name="connsiteX4" fmla="*/ 1076845 w 1139755"/>
                    <a:gd name="connsiteY4" fmla="*/ 742424 h 815361"/>
                    <a:gd name="connsiteX5" fmla="*/ 1094943 w 1139755"/>
                    <a:gd name="connsiteY5" fmla="*/ 724326 h 815361"/>
                    <a:gd name="connsiteX6" fmla="*/ 1094943 w 1139755"/>
                    <a:gd name="connsiteY6" fmla="*/ 113230 h 815361"/>
                    <a:gd name="connsiteX7" fmla="*/ 1076845 w 1139755"/>
                    <a:gd name="connsiteY7" fmla="*/ 95132 h 815361"/>
                    <a:gd name="connsiteX8" fmla="*/ 569877 w 1139755"/>
                    <a:gd name="connsiteY8" fmla="*/ 13738 h 815361"/>
                    <a:gd name="connsiteX9" fmla="*/ 547017 w 1139755"/>
                    <a:gd name="connsiteY9" fmla="*/ 36598 h 815361"/>
                    <a:gd name="connsiteX10" fmla="*/ 569877 w 1139755"/>
                    <a:gd name="connsiteY10" fmla="*/ 59458 h 815361"/>
                    <a:gd name="connsiteX11" fmla="*/ 592737 w 1139755"/>
                    <a:gd name="connsiteY11" fmla="*/ 36598 h 815361"/>
                    <a:gd name="connsiteX12" fmla="*/ 569877 w 1139755"/>
                    <a:gd name="connsiteY12" fmla="*/ 13738 h 815361"/>
                    <a:gd name="connsiteX13" fmla="*/ 95414 w 1139755"/>
                    <a:gd name="connsiteY13" fmla="*/ 0 h 815361"/>
                    <a:gd name="connsiteX14" fmla="*/ 1044341 w 1139755"/>
                    <a:gd name="connsiteY14" fmla="*/ 0 h 815361"/>
                    <a:gd name="connsiteX15" fmla="*/ 1139755 w 1139755"/>
                    <a:gd name="connsiteY15" fmla="*/ 95414 h 815361"/>
                    <a:gd name="connsiteX16" fmla="*/ 1139755 w 1139755"/>
                    <a:gd name="connsiteY16" fmla="*/ 719947 h 815361"/>
                    <a:gd name="connsiteX17" fmla="*/ 1044341 w 1139755"/>
                    <a:gd name="connsiteY17" fmla="*/ 815361 h 815361"/>
                    <a:gd name="connsiteX18" fmla="*/ 95414 w 1139755"/>
                    <a:gd name="connsiteY18" fmla="*/ 815361 h 815361"/>
                    <a:gd name="connsiteX19" fmla="*/ 0 w 1139755"/>
                    <a:gd name="connsiteY19" fmla="*/ 719947 h 815361"/>
                    <a:gd name="connsiteX20" fmla="*/ 0 w 1139755"/>
                    <a:gd name="connsiteY20" fmla="*/ 95414 h 815361"/>
                    <a:gd name="connsiteX21" fmla="*/ 95414 w 1139755"/>
                    <a:gd name="connsiteY21" fmla="*/ 0 h 81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755" h="815361">
                      <a:moveTo>
                        <a:pt x="62909" y="95132"/>
                      </a:moveTo>
                      <a:cubicBezTo>
                        <a:pt x="52914" y="95132"/>
                        <a:pt x="44811" y="103235"/>
                        <a:pt x="44811" y="113230"/>
                      </a:cubicBezTo>
                      <a:lnTo>
                        <a:pt x="44811" y="724326"/>
                      </a:lnTo>
                      <a:cubicBezTo>
                        <a:pt x="44811" y="734321"/>
                        <a:pt x="52914" y="742424"/>
                        <a:pt x="62909" y="742424"/>
                      </a:cubicBezTo>
                      <a:lnTo>
                        <a:pt x="1076845" y="742424"/>
                      </a:lnTo>
                      <a:cubicBezTo>
                        <a:pt x="1086840" y="742424"/>
                        <a:pt x="1094943" y="734321"/>
                        <a:pt x="1094943" y="724326"/>
                      </a:cubicBezTo>
                      <a:lnTo>
                        <a:pt x="1094943" y="113230"/>
                      </a:lnTo>
                      <a:cubicBezTo>
                        <a:pt x="1094943" y="103235"/>
                        <a:pt x="1086840" y="95132"/>
                        <a:pt x="1076845" y="95132"/>
                      </a:cubicBezTo>
                      <a:close/>
                      <a:moveTo>
                        <a:pt x="569877" y="13738"/>
                      </a:moveTo>
                      <a:cubicBezTo>
                        <a:pt x="557252" y="13738"/>
                        <a:pt x="547017" y="23973"/>
                        <a:pt x="547017" y="36598"/>
                      </a:cubicBezTo>
                      <a:cubicBezTo>
                        <a:pt x="547017" y="49223"/>
                        <a:pt x="557252" y="59458"/>
                        <a:pt x="569877" y="59458"/>
                      </a:cubicBezTo>
                      <a:cubicBezTo>
                        <a:pt x="582502" y="59458"/>
                        <a:pt x="592737" y="49223"/>
                        <a:pt x="592737" y="36598"/>
                      </a:cubicBezTo>
                      <a:cubicBezTo>
                        <a:pt x="592737" y="23973"/>
                        <a:pt x="582502" y="13738"/>
                        <a:pt x="569877" y="13738"/>
                      </a:cubicBezTo>
                      <a:close/>
                      <a:moveTo>
                        <a:pt x="95414" y="0"/>
                      </a:moveTo>
                      <a:lnTo>
                        <a:pt x="1044341" y="0"/>
                      </a:lnTo>
                      <a:cubicBezTo>
                        <a:pt x="1097037" y="0"/>
                        <a:pt x="1139755" y="42718"/>
                        <a:pt x="1139755" y="95414"/>
                      </a:cubicBezTo>
                      <a:lnTo>
                        <a:pt x="1139755" y="719947"/>
                      </a:lnTo>
                      <a:cubicBezTo>
                        <a:pt x="1139755" y="772643"/>
                        <a:pt x="1097037" y="815361"/>
                        <a:pt x="1044341" y="815361"/>
                      </a:cubicBezTo>
                      <a:lnTo>
                        <a:pt x="95414" y="815361"/>
                      </a:lnTo>
                      <a:cubicBezTo>
                        <a:pt x="42718" y="815361"/>
                        <a:pt x="0" y="772643"/>
                        <a:pt x="0" y="719947"/>
                      </a:cubicBezTo>
                      <a:lnTo>
                        <a:pt x="0" y="95414"/>
                      </a:lnTo>
                      <a:cubicBezTo>
                        <a:pt x="0" y="42718"/>
                        <a:pt x="42718" y="0"/>
                        <a:pt x="954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sp>
              <p:nvSpPr>
                <p:cNvPr id="111" name="Freeform 110"/>
                <p:cNvSpPr/>
                <p:nvPr/>
              </p:nvSpPr>
              <p:spPr>
                <a:xfrm>
                  <a:off x="9766555" y="3211236"/>
                  <a:ext cx="408863" cy="88756"/>
                </a:xfrm>
                <a:custGeom>
                  <a:avLst/>
                  <a:gdLst>
                    <a:gd name="connsiteX0" fmla="*/ 386561 w 1155822"/>
                    <a:gd name="connsiteY0" fmla="*/ 32496 h 93906"/>
                    <a:gd name="connsiteX1" fmla="*/ 386561 w 1155822"/>
                    <a:gd name="connsiteY1" fmla="*/ 61411 h 93906"/>
                    <a:gd name="connsiteX2" fmla="*/ 769262 w 1155822"/>
                    <a:gd name="connsiteY2" fmla="*/ 61411 h 93906"/>
                    <a:gd name="connsiteX3" fmla="*/ 769262 w 1155822"/>
                    <a:gd name="connsiteY3" fmla="*/ 32496 h 93906"/>
                    <a:gd name="connsiteX4" fmla="*/ 34709 w 1155822"/>
                    <a:gd name="connsiteY4" fmla="*/ 0 h 93906"/>
                    <a:gd name="connsiteX5" fmla="*/ 1121113 w 1155822"/>
                    <a:gd name="connsiteY5" fmla="*/ 0 h 93906"/>
                    <a:gd name="connsiteX6" fmla="*/ 1155822 w 1155822"/>
                    <a:gd name="connsiteY6" fmla="*/ 34709 h 93906"/>
                    <a:gd name="connsiteX7" fmla="*/ 1155822 w 1155822"/>
                    <a:gd name="connsiteY7" fmla="*/ 59197 h 93906"/>
                    <a:gd name="connsiteX8" fmla="*/ 1121113 w 1155822"/>
                    <a:gd name="connsiteY8" fmla="*/ 93906 h 93906"/>
                    <a:gd name="connsiteX9" fmla="*/ 34709 w 1155822"/>
                    <a:gd name="connsiteY9" fmla="*/ 93906 h 93906"/>
                    <a:gd name="connsiteX10" fmla="*/ 0 w 1155822"/>
                    <a:gd name="connsiteY10" fmla="*/ 59197 h 93906"/>
                    <a:gd name="connsiteX11" fmla="*/ 0 w 1155822"/>
                    <a:gd name="connsiteY11" fmla="*/ 34709 h 93906"/>
                    <a:gd name="connsiteX12" fmla="*/ 34709 w 1155822"/>
                    <a:gd name="connsiteY12" fmla="*/ 0 h 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822" h="93906">
                      <a:moveTo>
                        <a:pt x="386561" y="32496"/>
                      </a:moveTo>
                      <a:lnTo>
                        <a:pt x="386561" y="61411"/>
                      </a:lnTo>
                      <a:lnTo>
                        <a:pt x="769262" y="61411"/>
                      </a:lnTo>
                      <a:lnTo>
                        <a:pt x="769262" y="32496"/>
                      </a:lnTo>
                      <a:close/>
                      <a:moveTo>
                        <a:pt x="34709" y="0"/>
                      </a:moveTo>
                      <a:lnTo>
                        <a:pt x="1121113" y="0"/>
                      </a:lnTo>
                      <a:cubicBezTo>
                        <a:pt x="1140282" y="0"/>
                        <a:pt x="1155822" y="15540"/>
                        <a:pt x="1155822" y="34709"/>
                      </a:cubicBezTo>
                      <a:lnTo>
                        <a:pt x="1155822" y="59197"/>
                      </a:lnTo>
                      <a:cubicBezTo>
                        <a:pt x="1155822" y="78366"/>
                        <a:pt x="1140282" y="93906"/>
                        <a:pt x="1121113" y="93906"/>
                      </a:cubicBezTo>
                      <a:lnTo>
                        <a:pt x="34709" y="93906"/>
                      </a:lnTo>
                      <a:cubicBezTo>
                        <a:pt x="15540" y="93906"/>
                        <a:pt x="0" y="78366"/>
                        <a:pt x="0" y="59197"/>
                      </a:cubicBezTo>
                      <a:lnTo>
                        <a:pt x="0" y="34709"/>
                      </a:lnTo>
                      <a:cubicBezTo>
                        <a:pt x="0" y="15540"/>
                        <a:pt x="15540" y="0"/>
                        <a:pt x="34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grpSp>
        </p:grpSp>
        <p:sp>
          <p:nvSpPr>
            <p:cNvPr id="117" name="Freeform 116"/>
            <p:cNvSpPr/>
            <p:nvPr/>
          </p:nvSpPr>
          <p:spPr>
            <a:xfrm>
              <a:off x="4167188" y="4706669"/>
              <a:ext cx="736966" cy="533015"/>
            </a:xfrm>
            <a:custGeom>
              <a:avLst/>
              <a:gdLst>
                <a:gd name="connsiteX0" fmla="*/ 62909 w 1139755"/>
                <a:gd name="connsiteY0" fmla="*/ 95132 h 815361"/>
                <a:gd name="connsiteX1" fmla="*/ 44811 w 1139755"/>
                <a:gd name="connsiteY1" fmla="*/ 113230 h 815361"/>
                <a:gd name="connsiteX2" fmla="*/ 44811 w 1139755"/>
                <a:gd name="connsiteY2" fmla="*/ 724326 h 815361"/>
                <a:gd name="connsiteX3" fmla="*/ 62909 w 1139755"/>
                <a:gd name="connsiteY3" fmla="*/ 742424 h 815361"/>
                <a:gd name="connsiteX4" fmla="*/ 1076845 w 1139755"/>
                <a:gd name="connsiteY4" fmla="*/ 742424 h 815361"/>
                <a:gd name="connsiteX5" fmla="*/ 1094943 w 1139755"/>
                <a:gd name="connsiteY5" fmla="*/ 724326 h 815361"/>
                <a:gd name="connsiteX6" fmla="*/ 1094943 w 1139755"/>
                <a:gd name="connsiteY6" fmla="*/ 113230 h 815361"/>
                <a:gd name="connsiteX7" fmla="*/ 1076845 w 1139755"/>
                <a:gd name="connsiteY7" fmla="*/ 95132 h 815361"/>
                <a:gd name="connsiteX8" fmla="*/ 569877 w 1139755"/>
                <a:gd name="connsiteY8" fmla="*/ 13738 h 815361"/>
                <a:gd name="connsiteX9" fmla="*/ 547017 w 1139755"/>
                <a:gd name="connsiteY9" fmla="*/ 36598 h 815361"/>
                <a:gd name="connsiteX10" fmla="*/ 569877 w 1139755"/>
                <a:gd name="connsiteY10" fmla="*/ 59458 h 815361"/>
                <a:gd name="connsiteX11" fmla="*/ 592737 w 1139755"/>
                <a:gd name="connsiteY11" fmla="*/ 36598 h 815361"/>
                <a:gd name="connsiteX12" fmla="*/ 569877 w 1139755"/>
                <a:gd name="connsiteY12" fmla="*/ 13738 h 815361"/>
                <a:gd name="connsiteX13" fmla="*/ 95414 w 1139755"/>
                <a:gd name="connsiteY13" fmla="*/ 0 h 815361"/>
                <a:gd name="connsiteX14" fmla="*/ 1044341 w 1139755"/>
                <a:gd name="connsiteY14" fmla="*/ 0 h 815361"/>
                <a:gd name="connsiteX15" fmla="*/ 1139755 w 1139755"/>
                <a:gd name="connsiteY15" fmla="*/ 95414 h 815361"/>
                <a:gd name="connsiteX16" fmla="*/ 1139755 w 1139755"/>
                <a:gd name="connsiteY16" fmla="*/ 719947 h 815361"/>
                <a:gd name="connsiteX17" fmla="*/ 1044341 w 1139755"/>
                <a:gd name="connsiteY17" fmla="*/ 815361 h 815361"/>
                <a:gd name="connsiteX18" fmla="*/ 95414 w 1139755"/>
                <a:gd name="connsiteY18" fmla="*/ 815361 h 815361"/>
                <a:gd name="connsiteX19" fmla="*/ 0 w 1139755"/>
                <a:gd name="connsiteY19" fmla="*/ 719947 h 815361"/>
                <a:gd name="connsiteX20" fmla="*/ 0 w 1139755"/>
                <a:gd name="connsiteY20" fmla="*/ 95414 h 815361"/>
                <a:gd name="connsiteX21" fmla="*/ 95414 w 1139755"/>
                <a:gd name="connsiteY21" fmla="*/ 0 h 81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755" h="815361">
                  <a:moveTo>
                    <a:pt x="62909" y="95132"/>
                  </a:moveTo>
                  <a:cubicBezTo>
                    <a:pt x="52914" y="95132"/>
                    <a:pt x="44811" y="103235"/>
                    <a:pt x="44811" y="113230"/>
                  </a:cubicBezTo>
                  <a:lnTo>
                    <a:pt x="44811" y="724326"/>
                  </a:lnTo>
                  <a:cubicBezTo>
                    <a:pt x="44811" y="734321"/>
                    <a:pt x="52914" y="742424"/>
                    <a:pt x="62909" y="742424"/>
                  </a:cubicBezTo>
                  <a:lnTo>
                    <a:pt x="1076845" y="742424"/>
                  </a:lnTo>
                  <a:cubicBezTo>
                    <a:pt x="1086840" y="742424"/>
                    <a:pt x="1094943" y="734321"/>
                    <a:pt x="1094943" y="724326"/>
                  </a:cubicBezTo>
                  <a:lnTo>
                    <a:pt x="1094943" y="113230"/>
                  </a:lnTo>
                  <a:cubicBezTo>
                    <a:pt x="1094943" y="103235"/>
                    <a:pt x="1086840" y="95132"/>
                    <a:pt x="1076845" y="95132"/>
                  </a:cubicBezTo>
                  <a:close/>
                  <a:moveTo>
                    <a:pt x="569877" y="13738"/>
                  </a:moveTo>
                  <a:cubicBezTo>
                    <a:pt x="557252" y="13738"/>
                    <a:pt x="547017" y="23973"/>
                    <a:pt x="547017" y="36598"/>
                  </a:cubicBezTo>
                  <a:cubicBezTo>
                    <a:pt x="547017" y="49223"/>
                    <a:pt x="557252" y="59458"/>
                    <a:pt x="569877" y="59458"/>
                  </a:cubicBezTo>
                  <a:cubicBezTo>
                    <a:pt x="582502" y="59458"/>
                    <a:pt x="592737" y="49223"/>
                    <a:pt x="592737" y="36598"/>
                  </a:cubicBezTo>
                  <a:cubicBezTo>
                    <a:pt x="592737" y="23973"/>
                    <a:pt x="582502" y="13738"/>
                    <a:pt x="569877" y="13738"/>
                  </a:cubicBezTo>
                  <a:close/>
                  <a:moveTo>
                    <a:pt x="95414" y="0"/>
                  </a:moveTo>
                  <a:lnTo>
                    <a:pt x="1044341" y="0"/>
                  </a:lnTo>
                  <a:cubicBezTo>
                    <a:pt x="1097037" y="0"/>
                    <a:pt x="1139755" y="42718"/>
                    <a:pt x="1139755" y="95414"/>
                  </a:cubicBezTo>
                  <a:lnTo>
                    <a:pt x="1139755" y="719947"/>
                  </a:lnTo>
                  <a:cubicBezTo>
                    <a:pt x="1139755" y="772643"/>
                    <a:pt x="1097037" y="815361"/>
                    <a:pt x="1044341" y="815361"/>
                  </a:cubicBezTo>
                  <a:lnTo>
                    <a:pt x="95414" y="815361"/>
                  </a:lnTo>
                  <a:cubicBezTo>
                    <a:pt x="42718" y="815361"/>
                    <a:pt x="0" y="772643"/>
                    <a:pt x="0" y="719947"/>
                  </a:cubicBezTo>
                  <a:lnTo>
                    <a:pt x="0" y="95414"/>
                  </a:lnTo>
                  <a:cubicBezTo>
                    <a:pt x="0" y="42718"/>
                    <a:pt x="42718" y="0"/>
                    <a:pt x="954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sp>
          <p:nvSpPr>
            <p:cNvPr id="118" name="Freeform 630"/>
            <p:cNvSpPr>
              <a:spLocks noEditPoints="1"/>
            </p:cNvSpPr>
            <p:nvPr/>
          </p:nvSpPr>
          <p:spPr bwMode="auto">
            <a:xfrm>
              <a:off x="4315783" y="4786427"/>
              <a:ext cx="390551" cy="358053"/>
            </a:xfrm>
            <a:custGeom>
              <a:avLst/>
              <a:gdLst>
                <a:gd name="T0" fmla="*/ 136 w 275"/>
                <a:gd name="T1" fmla="*/ 130 h 282"/>
                <a:gd name="T2" fmla="*/ 153 w 275"/>
                <a:gd name="T3" fmla="*/ 146 h 282"/>
                <a:gd name="T4" fmla="*/ 169 w 275"/>
                <a:gd name="T5" fmla="*/ 187 h 282"/>
                <a:gd name="T6" fmla="*/ 162 w 275"/>
                <a:gd name="T7" fmla="*/ 230 h 282"/>
                <a:gd name="T8" fmla="*/ 130 w 275"/>
                <a:gd name="T9" fmla="*/ 251 h 282"/>
                <a:gd name="T10" fmla="*/ 97 w 275"/>
                <a:gd name="T11" fmla="*/ 266 h 282"/>
                <a:gd name="T12" fmla="*/ 60 w 275"/>
                <a:gd name="T13" fmla="*/ 262 h 282"/>
                <a:gd name="T14" fmla="*/ 36 w 275"/>
                <a:gd name="T15" fmla="*/ 246 h 282"/>
                <a:gd name="T16" fmla="*/ 19 w 275"/>
                <a:gd name="T17" fmla="*/ 221 h 282"/>
                <a:gd name="T18" fmla="*/ 16 w 275"/>
                <a:gd name="T19" fmla="*/ 185 h 282"/>
                <a:gd name="T20" fmla="*/ 31 w 275"/>
                <a:gd name="T21" fmla="*/ 152 h 282"/>
                <a:gd name="T22" fmla="*/ 53 w 275"/>
                <a:gd name="T23" fmla="*/ 119 h 282"/>
                <a:gd name="T24" fmla="*/ 96 w 275"/>
                <a:gd name="T25" fmla="*/ 113 h 282"/>
                <a:gd name="T26" fmla="*/ 215 w 275"/>
                <a:gd name="T27" fmla="*/ 56 h 282"/>
                <a:gd name="T28" fmla="*/ 186 w 275"/>
                <a:gd name="T29" fmla="*/ 64 h 282"/>
                <a:gd name="T30" fmla="*/ 174 w 275"/>
                <a:gd name="T31" fmla="*/ 74 h 282"/>
                <a:gd name="T32" fmla="*/ 159 w 275"/>
                <a:gd name="T33" fmla="*/ 101 h 282"/>
                <a:gd name="T34" fmla="*/ 160 w 275"/>
                <a:gd name="T35" fmla="*/ 131 h 282"/>
                <a:gd name="T36" fmla="*/ 181 w 275"/>
                <a:gd name="T37" fmla="*/ 148 h 282"/>
                <a:gd name="T38" fmla="*/ 203 w 275"/>
                <a:gd name="T39" fmla="*/ 161 h 282"/>
                <a:gd name="T40" fmla="*/ 228 w 275"/>
                <a:gd name="T41" fmla="*/ 161 h 282"/>
                <a:gd name="T42" fmla="*/ 247 w 275"/>
                <a:gd name="T43" fmla="*/ 152 h 282"/>
                <a:gd name="T44" fmla="*/ 260 w 275"/>
                <a:gd name="T45" fmla="*/ 136 h 282"/>
                <a:gd name="T46" fmla="*/ 265 w 275"/>
                <a:gd name="T47" fmla="*/ 111 h 282"/>
                <a:gd name="T48" fmla="*/ 257 w 275"/>
                <a:gd name="T49" fmla="*/ 87 h 282"/>
                <a:gd name="T50" fmla="*/ 245 w 275"/>
                <a:gd name="T51" fmla="*/ 63 h 282"/>
                <a:gd name="T52" fmla="*/ 232 w 275"/>
                <a:gd name="T53" fmla="*/ 101 h 282"/>
                <a:gd name="T54" fmla="*/ 200 w 275"/>
                <a:gd name="T55" fmla="*/ 127 h 282"/>
                <a:gd name="T56" fmla="*/ 224 w 275"/>
                <a:gd name="T57" fmla="*/ 108 h 282"/>
                <a:gd name="T58" fmla="*/ 209 w 275"/>
                <a:gd name="T59" fmla="*/ 120 h 282"/>
                <a:gd name="T60" fmla="*/ 224 w 275"/>
                <a:gd name="T61" fmla="*/ 108 h 282"/>
                <a:gd name="T62" fmla="*/ 213 w 275"/>
                <a:gd name="T63" fmla="*/ 146 h 282"/>
                <a:gd name="T64" fmla="*/ 219 w 275"/>
                <a:gd name="T65" fmla="*/ 82 h 282"/>
                <a:gd name="T66" fmla="*/ 113 w 275"/>
                <a:gd name="T67" fmla="*/ 1 h 282"/>
                <a:gd name="T68" fmla="*/ 84 w 275"/>
                <a:gd name="T69" fmla="*/ 9 h 282"/>
                <a:gd name="T70" fmla="*/ 72 w 275"/>
                <a:gd name="T71" fmla="*/ 19 h 282"/>
                <a:gd name="T72" fmla="*/ 57 w 275"/>
                <a:gd name="T73" fmla="*/ 46 h 282"/>
                <a:gd name="T74" fmla="*/ 58 w 275"/>
                <a:gd name="T75" fmla="*/ 76 h 282"/>
                <a:gd name="T76" fmla="*/ 79 w 275"/>
                <a:gd name="T77" fmla="*/ 94 h 282"/>
                <a:gd name="T78" fmla="*/ 101 w 275"/>
                <a:gd name="T79" fmla="*/ 106 h 282"/>
                <a:gd name="T80" fmla="*/ 126 w 275"/>
                <a:gd name="T81" fmla="*/ 107 h 282"/>
                <a:gd name="T82" fmla="*/ 145 w 275"/>
                <a:gd name="T83" fmla="*/ 97 h 282"/>
                <a:gd name="T84" fmla="*/ 158 w 275"/>
                <a:gd name="T85" fmla="*/ 82 h 282"/>
                <a:gd name="T86" fmla="*/ 163 w 275"/>
                <a:gd name="T87" fmla="*/ 57 h 282"/>
                <a:gd name="T88" fmla="*/ 155 w 275"/>
                <a:gd name="T89" fmla="*/ 33 h 282"/>
                <a:gd name="T90" fmla="*/ 143 w 275"/>
                <a:gd name="T91" fmla="*/ 9 h 282"/>
                <a:gd name="T92" fmla="*/ 130 w 275"/>
                <a:gd name="T93" fmla="*/ 46 h 282"/>
                <a:gd name="T94" fmla="*/ 98 w 275"/>
                <a:gd name="T95" fmla="*/ 73 h 282"/>
                <a:gd name="T96" fmla="*/ 122 w 275"/>
                <a:gd name="T97" fmla="*/ 53 h 282"/>
                <a:gd name="T98" fmla="*/ 106 w 275"/>
                <a:gd name="T99" fmla="*/ 65 h 282"/>
                <a:gd name="T100" fmla="*/ 122 w 275"/>
                <a:gd name="T101" fmla="*/ 53 h 282"/>
                <a:gd name="T102" fmla="*/ 111 w 275"/>
                <a:gd name="T103" fmla="*/ 91 h 282"/>
                <a:gd name="T104" fmla="*/ 117 w 275"/>
                <a:gd name="T105" fmla="*/ 27 h 282"/>
                <a:gd name="T106" fmla="*/ 55 w 275"/>
                <a:gd name="T107" fmla="*/ 196 h 282"/>
                <a:gd name="T108" fmla="*/ 116 w 275"/>
                <a:gd name="T109" fmla="*/ 196 h 282"/>
                <a:gd name="T110" fmla="*/ 85 w 275"/>
                <a:gd name="T111" fmla="*/ 182 h 282"/>
                <a:gd name="T112" fmla="*/ 85 w 275"/>
                <a:gd name="T113" fmla="*/ 210 h 282"/>
                <a:gd name="T114" fmla="*/ 118 w 275"/>
                <a:gd name="T115" fmla="*/ 163 h 282"/>
                <a:gd name="T116" fmla="*/ 52 w 275"/>
                <a:gd name="T117" fmla="*/ 229 h 282"/>
                <a:gd name="T118" fmla="*/ 118 w 275"/>
                <a:gd name="T119" fmla="*/ 16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282">
                  <a:moveTo>
                    <a:pt x="97" y="127"/>
                  </a:moveTo>
                  <a:cubicBezTo>
                    <a:pt x="102" y="128"/>
                    <a:pt x="106" y="129"/>
                    <a:pt x="110" y="131"/>
                  </a:cubicBezTo>
                  <a:cubicBezTo>
                    <a:pt x="118" y="119"/>
                    <a:pt x="118" y="119"/>
                    <a:pt x="118" y="119"/>
                  </a:cubicBezTo>
                  <a:cubicBezTo>
                    <a:pt x="126" y="121"/>
                    <a:pt x="131" y="125"/>
                    <a:pt x="136" y="130"/>
                  </a:cubicBezTo>
                  <a:cubicBezTo>
                    <a:pt x="130" y="142"/>
                    <a:pt x="130" y="142"/>
                    <a:pt x="130" y="142"/>
                  </a:cubicBezTo>
                  <a:cubicBezTo>
                    <a:pt x="132" y="144"/>
                    <a:pt x="133" y="145"/>
                    <a:pt x="135" y="147"/>
                  </a:cubicBezTo>
                  <a:cubicBezTo>
                    <a:pt x="137" y="148"/>
                    <a:pt x="138" y="150"/>
                    <a:pt x="140" y="152"/>
                  </a:cubicBezTo>
                  <a:cubicBezTo>
                    <a:pt x="153" y="146"/>
                    <a:pt x="153" y="146"/>
                    <a:pt x="153" y="146"/>
                  </a:cubicBezTo>
                  <a:cubicBezTo>
                    <a:pt x="158" y="151"/>
                    <a:pt x="161" y="157"/>
                    <a:pt x="163" y="164"/>
                  </a:cubicBezTo>
                  <a:cubicBezTo>
                    <a:pt x="151" y="172"/>
                    <a:pt x="151" y="172"/>
                    <a:pt x="151" y="172"/>
                  </a:cubicBezTo>
                  <a:cubicBezTo>
                    <a:pt x="153" y="176"/>
                    <a:pt x="154" y="180"/>
                    <a:pt x="155" y="185"/>
                  </a:cubicBezTo>
                  <a:cubicBezTo>
                    <a:pt x="169" y="187"/>
                    <a:pt x="169" y="187"/>
                    <a:pt x="169" y="187"/>
                  </a:cubicBezTo>
                  <a:cubicBezTo>
                    <a:pt x="171" y="194"/>
                    <a:pt x="171" y="201"/>
                    <a:pt x="169" y="207"/>
                  </a:cubicBezTo>
                  <a:cubicBezTo>
                    <a:pt x="155" y="208"/>
                    <a:pt x="155" y="208"/>
                    <a:pt x="155" y="208"/>
                  </a:cubicBezTo>
                  <a:cubicBezTo>
                    <a:pt x="154" y="213"/>
                    <a:pt x="153" y="217"/>
                    <a:pt x="151" y="221"/>
                  </a:cubicBezTo>
                  <a:cubicBezTo>
                    <a:pt x="162" y="230"/>
                    <a:pt x="162" y="230"/>
                    <a:pt x="162" y="230"/>
                  </a:cubicBezTo>
                  <a:cubicBezTo>
                    <a:pt x="160" y="237"/>
                    <a:pt x="157" y="243"/>
                    <a:pt x="152" y="247"/>
                  </a:cubicBezTo>
                  <a:cubicBezTo>
                    <a:pt x="140" y="241"/>
                    <a:pt x="140" y="241"/>
                    <a:pt x="140" y="241"/>
                  </a:cubicBezTo>
                  <a:cubicBezTo>
                    <a:pt x="138" y="243"/>
                    <a:pt x="137" y="245"/>
                    <a:pt x="135" y="246"/>
                  </a:cubicBezTo>
                  <a:cubicBezTo>
                    <a:pt x="133" y="248"/>
                    <a:pt x="132" y="249"/>
                    <a:pt x="130" y="251"/>
                  </a:cubicBezTo>
                  <a:cubicBezTo>
                    <a:pt x="135" y="264"/>
                    <a:pt x="135" y="264"/>
                    <a:pt x="135" y="264"/>
                  </a:cubicBezTo>
                  <a:cubicBezTo>
                    <a:pt x="130" y="269"/>
                    <a:pt x="124" y="272"/>
                    <a:pt x="118" y="274"/>
                  </a:cubicBezTo>
                  <a:cubicBezTo>
                    <a:pt x="110" y="262"/>
                    <a:pt x="110" y="262"/>
                    <a:pt x="110" y="262"/>
                  </a:cubicBezTo>
                  <a:cubicBezTo>
                    <a:pt x="106" y="264"/>
                    <a:pt x="101" y="265"/>
                    <a:pt x="97" y="266"/>
                  </a:cubicBezTo>
                  <a:cubicBezTo>
                    <a:pt x="95" y="280"/>
                    <a:pt x="95" y="280"/>
                    <a:pt x="95" y="280"/>
                  </a:cubicBezTo>
                  <a:cubicBezTo>
                    <a:pt x="88" y="282"/>
                    <a:pt x="81" y="282"/>
                    <a:pt x="75" y="280"/>
                  </a:cubicBezTo>
                  <a:cubicBezTo>
                    <a:pt x="74" y="266"/>
                    <a:pt x="74" y="266"/>
                    <a:pt x="74" y="266"/>
                  </a:cubicBezTo>
                  <a:cubicBezTo>
                    <a:pt x="69" y="265"/>
                    <a:pt x="65" y="264"/>
                    <a:pt x="60" y="262"/>
                  </a:cubicBezTo>
                  <a:cubicBezTo>
                    <a:pt x="52" y="273"/>
                    <a:pt x="52" y="273"/>
                    <a:pt x="52" y="273"/>
                  </a:cubicBezTo>
                  <a:cubicBezTo>
                    <a:pt x="45" y="271"/>
                    <a:pt x="39" y="268"/>
                    <a:pt x="35" y="263"/>
                  </a:cubicBezTo>
                  <a:cubicBezTo>
                    <a:pt x="40" y="251"/>
                    <a:pt x="40" y="251"/>
                    <a:pt x="40" y="251"/>
                  </a:cubicBezTo>
                  <a:cubicBezTo>
                    <a:pt x="39" y="249"/>
                    <a:pt x="37" y="248"/>
                    <a:pt x="36" y="246"/>
                  </a:cubicBezTo>
                  <a:cubicBezTo>
                    <a:pt x="34" y="244"/>
                    <a:pt x="32" y="243"/>
                    <a:pt x="31" y="241"/>
                  </a:cubicBezTo>
                  <a:cubicBezTo>
                    <a:pt x="18" y="246"/>
                    <a:pt x="18" y="246"/>
                    <a:pt x="18" y="246"/>
                  </a:cubicBezTo>
                  <a:cubicBezTo>
                    <a:pt x="13" y="241"/>
                    <a:pt x="9" y="235"/>
                    <a:pt x="8" y="229"/>
                  </a:cubicBezTo>
                  <a:cubicBezTo>
                    <a:pt x="19" y="221"/>
                    <a:pt x="19" y="221"/>
                    <a:pt x="19" y="221"/>
                  </a:cubicBezTo>
                  <a:cubicBezTo>
                    <a:pt x="18" y="217"/>
                    <a:pt x="17" y="212"/>
                    <a:pt x="16" y="208"/>
                  </a:cubicBezTo>
                  <a:cubicBezTo>
                    <a:pt x="2" y="206"/>
                    <a:pt x="2" y="206"/>
                    <a:pt x="2" y="206"/>
                  </a:cubicBezTo>
                  <a:cubicBezTo>
                    <a:pt x="0" y="199"/>
                    <a:pt x="0" y="192"/>
                    <a:pt x="2" y="186"/>
                  </a:cubicBezTo>
                  <a:cubicBezTo>
                    <a:pt x="16" y="185"/>
                    <a:pt x="16" y="185"/>
                    <a:pt x="16" y="185"/>
                  </a:cubicBezTo>
                  <a:cubicBezTo>
                    <a:pt x="17" y="180"/>
                    <a:pt x="18" y="176"/>
                    <a:pt x="19" y="171"/>
                  </a:cubicBezTo>
                  <a:cubicBezTo>
                    <a:pt x="8" y="163"/>
                    <a:pt x="8" y="163"/>
                    <a:pt x="8" y="163"/>
                  </a:cubicBezTo>
                  <a:cubicBezTo>
                    <a:pt x="10" y="156"/>
                    <a:pt x="14" y="150"/>
                    <a:pt x="18" y="146"/>
                  </a:cubicBezTo>
                  <a:cubicBezTo>
                    <a:pt x="31" y="152"/>
                    <a:pt x="31" y="152"/>
                    <a:pt x="31" y="152"/>
                  </a:cubicBezTo>
                  <a:cubicBezTo>
                    <a:pt x="32" y="150"/>
                    <a:pt x="34" y="148"/>
                    <a:pt x="36" y="147"/>
                  </a:cubicBezTo>
                  <a:cubicBezTo>
                    <a:pt x="37" y="145"/>
                    <a:pt x="39" y="143"/>
                    <a:pt x="41" y="142"/>
                  </a:cubicBezTo>
                  <a:cubicBezTo>
                    <a:pt x="35" y="129"/>
                    <a:pt x="35" y="129"/>
                    <a:pt x="35" y="129"/>
                  </a:cubicBezTo>
                  <a:cubicBezTo>
                    <a:pt x="40" y="124"/>
                    <a:pt x="46" y="121"/>
                    <a:pt x="53" y="119"/>
                  </a:cubicBezTo>
                  <a:cubicBezTo>
                    <a:pt x="61" y="130"/>
                    <a:pt x="61" y="130"/>
                    <a:pt x="61" y="130"/>
                  </a:cubicBezTo>
                  <a:cubicBezTo>
                    <a:pt x="65" y="129"/>
                    <a:pt x="69" y="128"/>
                    <a:pt x="74" y="127"/>
                  </a:cubicBezTo>
                  <a:cubicBezTo>
                    <a:pt x="76" y="113"/>
                    <a:pt x="76" y="113"/>
                    <a:pt x="76" y="113"/>
                  </a:cubicBezTo>
                  <a:cubicBezTo>
                    <a:pt x="83" y="111"/>
                    <a:pt x="89" y="111"/>
                    <a:pt x="96" y="113"/>
                  </a:cubicBezTo>
                  <a:cubicBezTo>
                    <a:pt x="97" y="127"/>
                    <a:pt x="97" y="127"/>
                    <a:pt x="97" y="127"/>
                  </a:cubicBezTo>
                  <a:close/>
                  <a:moveTo>
                    <a:pt x="229" y="67"/>
                  </a:moveTo>
                  <a:cubicBezTo>
                    <a:pt x="229" y="57"/>
                    <a:pt x="229" y="57"/>
                    <a:pt x="229" y="57"/>
                  </a:cubicBezTo>
                  <a:cubicBezTo>
                    <a:pt x="225" y="56"/>
                    <a:pt x="221" y="55"/>
                    <a:pt x="215" y="56"/>
                  </a:cubicBezTo>
                  <a:cubicBezTo>
                    <a:pt x="213" y="65"/>
                    <a:pt x="213" y="65"/>
                    <a:pt x="213" y="65"/>
                  </a:cubicBezTo>
                  <a:cubicBezTo>
                    <a:pt x="210" y="65"/>
                    <a:pt x="207" y="66"/>
                    <a:pt x="204" y="67"/>
                  </a:cubicBezTo>
                  <a:cubicBezTo>
                    <a:pt x="199" y="58"/>
                    <a:pt x="199" y="58"/>
                    <a:pt x="199" y="58"/>
                  </a:cubicBezTo>
                  <a:cubicBezTo>
                    <a:pt x="195" y="59"/>
                    <a:pt x="190" y="61"/>
                    <a:pt x="186" y="64"/>
                  </a:cubicBezTo>
                  <a:cubicBezTo>
                    <a:pt x="189" y="73"/>
                    <a:pt x="189" y="73"/>
                    <a:pt x="189" y="73"/>
                  </a:cubicBezTo>
                  <a:cubicBezTo>
                    <a:pt x="188" y="74"/>
                    <a:pt x="187" y="75"/>
                    <a:pt x="185" y="76"/>
                  </a:cubicBezTo>
                  <a:cubicBezTo>
                    <a:pt x="184" y="77"/>
                    <a:pt x="183" y="78"/>
                    <a:pt x="182" y="79"/>
                  </a:cubicBezTo>
                  <a:cubicBezTo>
                    <a:pt x="174" y="74"/>
                    <a:pt x="174" y="74"/>
                    <a:pt x="174" y="74"/>
                  </a:cubicBezTo>
                  <a:cubicBezTo>
                    <a:pt x="170" y="77"/>
                    <a:pt x="167" y="81"/>
                    <a:pt x="165" y="85"/>
                  </a:cubicBezTo>
                  <a:cubicBezTo>
                    <a:pt x="173" y="92"/>
                    <a:pt x="173" y="92"/>
                    <a:pt x="173" y="92"/>
                  </a:cubicBezTo>
                  <a:cubicBezTo>
                    <a:pt x="171" y="95"/>
                    <a:pt x="170" y="98"/>
                    <a:pt x="169" y="101"/>
                  </a:cubicBezTo>
                  <a:cubicBezTo>
                    <a:pt x="159" y="101"/>
                    <a:pt x="159" y="101"/>
                    <a:pt x="159" y="101"/>
                  </a:cubicBezTo>
                  <a:cubicBezTo>
                    <a:pt x="158" y="105"/>
                    <a:pt x="157" y="110"/>
                    <a:pt x="158" y="115"/>
                  </a:cubicBezTo>
                  <a:cubicBezTo>
                    <a:pt x="167" y="117"/>
                    <a:pt x="167" y="117"/>
                    <a:pt x="167" y="117"/>
                  </a:cubicBezTo>
                  <a:cubicBezTo>
                    <a:pt x="167" y="120"/>
                    <a:pt x="168" y="123"/>
                    <a:pt x="169" y="126"/>
                  </a:cubicBezTo>
                  <a:cubicBezTo>
                    <a:pt x="160" y="131"/>
                    <a:pt x="160" y="131"/>
                    <a:pt x="160" y="131"/>
                  </a:cubicBezTo>
                  <a:cubicBezTo>
                    <a:pt x="161" y="135"/>
                    <a:pt x="163" y="140"/>
                    <a:pt x="166" y="144"/>
                  </a:cubicBezTo>
                  <a:cubicBezTo>
                    <a:pt x="175" y="141"/>
                    <a:pt x="175" y="141"/>
                    <a:pt x="175" y="141"/>
                  </a:cubicBezTo>
                  <a:cubicBezTo>
                    <a:pt x="176" y="142"/>
                    <a:pt x="177" y="143"/>
                    <a:pt x="178" y="145"/>
                  </a:cubicBezTo>
                  <a:cubicBezTo>
                    <a:pt x="179" y="146"/>
                    <a:pt x="180" y="147"/>
                    <a:pt x="181" y="148"/>
                  </a:cubicBezTo>
                  <a:cubicBezTo>
                    <a:pt x="176" y="156"/>
                    <a:pt x="176" y="156"/>
                    <a:pt x="176" y="156"/>
                  </a:cubicBezTo>
                  <a:cubicBezTo>
                    <a:pt x="179" y="160"/>
                    <a:pt x="183" y="163"/>
                    <a:pt x="187" y="165"/>
                  </a:cubicBezTo>
                  <a:cubicBezTo>
                    <a:pt x="194" y="158"/>
                    <a:pt x="194" y="158"/>
                    <a:pt x="194" y="158"/>
                  </a:cubicBezTo>
                  <a:cubicBezTo>
                    <a:pt x="197" y="159"/>
                    <a:pt x="200" y="160"/>
                    <a:pt x="203" y="161"/>
                  </a:cubicBezTo>
                  <a:cubicBezTo>
                    <a:pt x="203" y="171"/>
                    <a:pt x="203" y="171"/>
                    <a:pt x="203" y="171"/>
                  </a:cubicBezTo>
                  <a:cubicBezTo>
                    <a:pt x="207" y="173"/>
                    <a:pt x="212" y="173"/>
                    <a:pt x="217" y="172"/>
                  </a:cubicBezTo>
                  <a:cubicBezTo>
                    <a:pt x="219" y="163"/>
                    <a:pt x="219" y="163"/>
                    <a:pt x="219" y="163"/>
                  </a:cubicBezTo>
                  <a:cubicBezTo>
                    <a:pt x="222" y="163"/>
                    <a:pt x="225" y="162"/>
                    <a:pt x="228" y="161"/>
                  </a:cubicBezTo>
                  <a:cubicBezTo>
                    <a:pt x="233" y="170"/>
                    <a:pt x="233" y="170"/>
                    <a:pt x="233" y="170"/>
                  </a:cubicBezTo>
                  <a:cubicBezTo>
                    <a:pt x="237" y="169"/>
                    <a:pt x="242" y="167"/>
                    <a:pt x="246" y="164"/>
                  </a:cubicBezTo>
                  <a:cubicBezTo>
                    <a:pt x="243" y="155"/>
                    <a:pt x="243" y="155"/>
                    <a:pt x="243" y="155"/>
                  </a:cubicBezTo>
                  <a:cubicBezTo>
                    <a:pt x="244" y="154"/>
                    <a:pt x="245" y="153"/>
                    <a:pt x="247" y="152"/>
                  </a:cubicBezTo>
                  <a:cubicBezTo>
                    <a:pt x="248" y="151"/>
                    <a:pt x="249" y="150"/>
                    <a:pt x="250" y="149"/>
                  </a:cubicBezTo>
                  <a:cubicBezTo>
                    <a:pt x="258" y="154"/>
                    <a:pt x="258" y="154"/>
                    <a:pt x="258" y="154"/>
                  </a:cubicBezTo>
                  <a:cubicBezTo>
                    <a:pt x="262" y="151"/>
                    <a:pt x="265" y="147"/>
                    <a:pt x="267" y="143"/>
                  </a:cubicBezTo>
                  <a:cubicBezTo>
                    <a:pt x="260" y="136"/>
                    <a:pt x="260" y="136"/>
                    <a:pt x="260" y="136"/>
                  </a:cubicBezTo>
                  <a:cubicBezTo>
                    <a:pt x="261" y="133"/>
                    <a:pt x="262" y="130"/>
                    <a:pt x="263" y="127"/>
                  </a:cubicBezTo>
                  <a:cubicBezTo>
                    <a:pt x="273" y="128"/>
                    <a:pt x="273" y="128"/>
                    <a:pt x="273" y="128"/>
                  </a:cubicBezTo>
                  <a:cubicBezTo>
                    <a:pt x="275" y="123"/>
                    <a:pt x="275" y="119"/>
                    <a:pt x="274" y="114"/>
                  </a:cubicBezTo>
                  <a:cubicBezTo>
                    <a:pt x="265" y="111"/>
                    <a:pt x="265" y="111"/>
                    <a:pt x="265" y="111"/>
                  </a:cubicBezTo>
                  <a:cubicBezTo>
                    <a:pt x="265" y="108"/>
                    <a:pt x="264" y="105"/>
                    <a:pt x="263" y="102"/>
                  </a:cubicBezTo>
                  <a:cubicBezTo>
                    <a:pt x="272" y="97"/>
                    <a:pt x="272" y="97"/>
                    <a:pt x="272" y="97"/>
                  </a:cubicBezTo>
                  <a:cubicBezTo>
                    <a:pt x="271" y="93"/>
                    <a:pt x="269" y="89"/>
                    <a:pt x="266" y="85"/>
                  </a:cubicBezTo>
                  <a:cubicBezTo>
                    <a:pt x="257" y="87"/>
                    <a:pt x="257" y="87"/>
                    <a:pt x="257" y="87"/>
                  </a:cubicBezTo>
                  <a:cubicBezTo>
                    <a:pt x="256" y="86"/>
                    <a:pt x="255" y="85"/>
                    <a:pt x="254" y="83"/>
                  </a:cubicBezTo>
                  <a:cubicBezTo>
                    <a:pt x="253" y="82"/>
                    <a:pt x="252" y="81"/>
                    <a:pt x="251" y="80"/>
                  </a:cubicBezTo>
                  <a:cubicBezTo>
                    <a:pt x="256" y="72"/>
                    <a:pt x="256" y="72"/>
                    <a:pt x="256" y="72"/>
                  </a:cubicBezTo>
                  <a:cubicBezTo>
                    <a:pt x="253" y="68"/>
                    <a:pt x="249" y="65"/>
                    <a:pt x="245" y="63"/>
                  </a:cubicBezTo>
                  <a:cubicBezTo>
                    <a:pt x="238" y="71"/>
                    <a:pt x="238" y="71"/>
                    <a:pt x="238" y="71"/>
                  </a:cubicBezTo>
                  <a:cubicBezTo>
                    <a:pt x="235" y="69"/>
                    <a:pt x="232" y="68"/>
                    <a:pt x="229" y="67"/>
                  </a:cubicBezTo>
                  <a:close/>
                  <a:moveTo>
                    <a:pt x="218" y="93"/>
                  </a:moveTo>
                  <a:cubicBezTo>
                    <a:pt x="224" y="94"/>
                    <a:pt x="229" y="97"/>
                    <a:pt x="232" y="101"/>
                  </a:cubicBezTo>
                  <a:cubicBezTo>
                    <a:pt x="236" y="105"/>
                    <a:pt x="238" y="111"/>
                    <a:pt x="237" y="116"/>
                  </a:cubicBezTo>
                  <a:cubicBezTo>
                    <a:pt x="236" y="122"/>
                    <a:pt x="233" y="127"/>
                    <a:pt x="229" y="130"/>
                  </a:cubicBezTo>
                  <a:cubicBezTo>
                    <a:pt x="225" y="134"/>
                    <a:pt x="220" y="136"/>
                    <a:pt x="214" y="135"/>
                  </a:cubicBezTo>
                  <a:cubicBezTo>
                    <a:pt x="208" y="134"/>
                    <a:pt x="203" y="131"/>
                    <a:pt x="200" y="127"/>
                  </a:cubicBezTo>
                  <a:cubicBezTo>
                    <a:pt x="196" y="123"/>
                    <a:pt x="194" y="118"/>
                    <a:pt x="195" y="112"/>
                  </a:cubicBezTo>
                  <a:cubicBezTo>
                    <a:pt x="196" y="106"/>
                    <a:pt x="199" y="101"/>
                    <a:pt x="203" y="98"/>
                  </a:cubicBezTo>
                  <a:cubicBezTo>
                    <a:pt x="207" y="94"/>
                    <a:pt x="213" y="93"/>
                    <a:pt x="218" y="93"/>
                  </a:cubicBezTo>
                  <a:close/>
                  <a:moveTo>
                    <a:pt x="224" y="108"/>
                  </a:moveTo>
                  <a:cubicBezTo>
                    <a:pt x="225" y="110"/>
                    <a:pt x="226" y="112"/>
                    <a:pt x="226" y="115"/>
                  </a:cubicBezTo>
                  <a:cubicBezTo>
                    <a:pt x="225" y="118"/>
                    <a:pt x="224" y="120"/>
                    <a:pt x="222" y="122"/>
                  </a:cubicBezTo>
                  <a:cubicBezTo>
                    <a:pt x="220" y="123"/>
                    <a:pt x="218" y="124"/>
                    <a:pt x="215" y="124"/>
                  </a:cubicBezTo>
                  <a:cubicBezTo>
                    <a:pt x="212" y="123"/>
                    <a:pt x="210" y="122"/>
                    <a:pt x="209" y="120"/>
                  </a:cubicBezTo>
                  <a:cubicBezTo>
                    <a:pt x="207" y="118"/>
                    <a:pt x="206" y="116"/>
                    <a:pt x="206" y="113"/>
                  </a:cubicBezTo>
                  <a:cubicBezTo>
                    <a:pt x="207" y="110"/>
                    <a:pt x="208" y="108"/>
                    <a:pt x="210" y="107"/>
                  </a:cubicBezTo>
                  <a:cubicBezTo>
                    <a:pt x="212" y="105"/>
                    <a:pt x="214" y="104"/>
                    <a:pt x="217" y="104"/>
                  </a:cubicBezTo>
                  <a:cubicBezTo>
                    <a:pt x="220" y="105"/>
                    <a:pt x="222" y="106"/>
                    <a:pt x="224" y="108"/>
                  </a:cubicBezTo>
                  <a:close/>
                  <a:moveTo>
                    <a:pt x="241" y="94"/>
                  </a:moveTo>
                  <a:cubicBezTo>
                    <a:pt x="246" y="100"/>
                    <a:pt x="249" y="109"/>
                    <a:pt x="248" y="118"/>
                  </a:cubicBezTo>
                  <a:cubicBezTo>
                    <a:pt x="247" y="126"/>
                    <a:pt x="243" y="134"/>
                    <a:pt x="236" y="139"/>
                  </a:cubicBezTo>
                  <a:cubicBezTo>
                    <a:pt x="230" y="144"/>
                    <a:pt x="221" y="147"/>
                    <a:pt x="213" y="146"/>
                  </a:cubicBezTo>
                  <a:cubicBezTo>
                    <a:pt x="204" y="145"/>
                    <a:pt x="196" y="141"/>
                    <a:pt x="191" y="134"/>
                  </a:cubicBezTo>
                  <a:cubicBezTo>
                    <a:pt x="186" y="128"/>
                    <a:pt x="183" y="119"/>
                    <a:pt x="184" y="111"/>
                  </a:cubicBezTo>
                  <a:cubicBezTo>
                    <a:pt x="185" y="102"/>
                    <a:pt x="189" y="94"/>
                    <a:pt x="196" y="89"/>
                  </a:cubicBezTo>
                  <a:cubicBezTo>
                    <a:pt x="202" y="84"/>
                    <a:pt x="211" y="81"/>
                    <a:pt x="219" y="82"/>
                  </a:cubicBezTo>
                  <a:cubicBezTo>
                    <a:pt x="228" y="83"/>
                    <a:pt x="236" y="87"/>
                    <a:pt x="241" y="94"/>
                  </a:cubicBezTo>
                  <a:close/>
                  <a:moveTo>
                    <a:pt x="127" y="12"/>
                  </a:moveTo>
                  <a:cubicBezTo>
                    <a:pt x="127" y="3"/>
                    <a:pt x="127" y="3"/>
                    <a:pt x="127" y="3"/>
                  </a:cubicBezTo>
                  <a:cubicBezTo>
                    <a:pt x="123" y="1"/>
                    <a:pt x="118" y="0"/>
                    <a:pt x="113" y="1"/>
                  </a:cubicBezTo>
                  <a:cubicBezTo>
                    <a:pt x="111" y="11"/>
                    <a:pt x="111" y="11"/>
                    <a:pt x="111" y="11"/>
                  </a:cubicBezTo>
                  <a:cubicBezTo>
                    <a:pt x="108" y="11"/>
                    <a:pt x="105" y="11"/>
                    <a:pt x="102" y="12"/>
                  </a:cubicBezTo>
                  <a:cubicBezTo>
                    <a:pt x="97" y="4"/>
                    <a:pt x="97" y="4"/>
                    <a:pt x="97" y="4"/>
                  </a:cubicBezTo>
                  <a:cubicBezTo>
                    <a:pt x="93" y="4"/>
                    <a:pt x="88" y="6"/>
                    <a:pt x="84" y="9"/>
                  </a:cubicBezTo>
                  <a:cubicBezTo>
                    <a:pt x="87" y="18"/>
                    <a:pt x="87" y="18"/>
                    <a:pt x="87" y="18"/>
                  </a:cubicBezTo>
                  <a:cubicBezTo>
                    <a:pt x="86" y="19"/>
                    <a:pt x="85" y="20"/>
                    <a:pt x="83" y="21"/>
                  </a:cubicBezTo>
                  <a:cubicBezTo>
                    <a:pt x="82" y="22"/>
                    <a:pt x="81" y="23"/>
                    <a:pt x="80" y="24"/>
                  </a:cubicBezTo>
                  <a:cubicBezTo>
                    <a:pt x="72" y="19"/>
                    <a:pt x="72" y="19"/>
                    <a:pt x="72" y="19"/>
                  </a:cubicBezTo>
                  <a:cubicBezTo>
                    <a:pt x="68" y="22"/>
                    <a:pt x="65" y="26"/>
                    <a:pt x="63" y="31"/>
                  </a:cubicBezTo>
                  <a:cubicBezTo>
                    <a:pt x="70" y="37"/>
                    <a:pt x="70" y="37"/>
                    <a:pt x="70" y="37"/>
                  </a:cubicBezTo>
                  <a:cubicBezTo>
                    <a:pt x="69" y="40"/>
                    <a:pt x="68" y="43"/>
                    <a:pt x="67" y="46"/>
                  </a:cubicBezTo>
                  <a:cubicBezTo>
                    <a:pt x="57" y="46"/>
                    <a:pt x="57" y="46"/>
                    <a:pt x="57" y="46"/>
                  </a:cubicBezTo>
                  <a:cubicBezTo>
                    <a:pt x="56" y="50"/>
                    <a:pt x="55" y="55"/>
                    <a:pt x="56" y="60"/>
                  </a:cubicBezTo>
                  <a:cubicBezTo>
                    <a:pt x="65" y="62"/>
                    <a:pt x="65" y="62"/>
                    <a:pt x="65" y="62"/>
                  </a:cubicBezTo>
                  <a:cubicBezTo>
                    <a:pt x="65" y="65"/>
                    <a:pt x="66" y="68"/>
                    <a:pt x="67" y="71"/>
                  </a:cubicBezTo>
                  <a:cubicBezTo>
                    <a:pt x="58" y="76"/>
                    <a:pt x="58" y="76"/>
                    <a:pt x="58" y="76"/>
                  </a:cubicBezTo>
                  <a:cubicBezTo>
                    <a:pt x="59" y="81"/>
                    <a:pt x="61" y="85"/>
                    <a:pt x="64" y="89"/>
                  </a:cubicBezTo>
                  <a:cubicBezTo>
                    <a:pt x="73" y="86"/>
                    <a:pt x="73" y="86"/>
                    <a:pt x="73" y="86"/>
                  </a:cubicBezTo>
                  <a:cubicBezTo>
                    <a:pt x="74" y="87"/>
                    <a:pt x="75" y="89"/>
                    <a:pt x="76" y="90"/>
                  </a:cubicBezTo>
                  <a:cubicBezTo>
                    <a:pt x="77" y="91"/>
                    <a:pt x="78" y="92"/>
                    <a:pt x="79" y="94"/>
                  </a:cubicBezTo>
                  <a:cubicBezTo>
                    <a:pt x="74" y="102"/>
                    <a:pt x="74" y="102"/>
                    <a:pt x="74" y="102"/>
                  </a:cubicBezTo>
                  <a:cubicBezTo>
                    <a:pt x="77" y="105"/>
                    <a:pt x="81" y="108"/>
                    <a:pt x="85" y="110"/>
                  </a:cubicBezTo>
                  <a:cubicBezTo>
                    <a:pt x="92" y="103"/>
                    <a:pt x="92" y="103"/>
                    <a:pt x="92" y="103"/>
                  </a:cubicBezTo>
                  <a:cubicBezTo>
                    <a:pt x="95" y="104"/>
                    <a:pt x="98" y="106"/>
                    <a:pt x="101" y="106"/>
                  </a:cubicBezTo>
                  <a:cubicBezTo>
                    <a:pt x="101" y="116"/>
                    <a:pt x="101" y="116"/>
                    <a:pt x="101" y="116"/>
                  </a:cubicBezTo>
                  <a:cubicBezTo>
                    <a:pt x="105" y="118"/>
                    <a:pt x="109" y="118"/>
                    <a:pt x="115" y="118"/>
                  </a:cubicBezTo>
                  <a:cubicBezTo>
                    <a:pt x="117" y="108"/>
                    <a:pt x="117" y="108"/>
                    <a:pt x="117" y="108"/>
                  </a:cubicBezTo>
                  <a:cubicBezTo>
                    <a:pt x="120" y="108"/>
                    <a:pt x="123" y="107"/>
                    <a:pt x="126" y="107"/>
                  </a:cubicBezTo>
                  <a:cubicBezTo>
                    <a:pt x="131" y="115"/>
                    <a:pt x="131" y="115"/>
                    <a:pt x="131" y="115"/>
                  </a:cubicBezTo>
                  <a:cubicBezTo>
                    <a:pt x="135" y="115"/>
                    <a:pt x="140" y="113"/>
                    <a:pt x="144" y="109"/>
                  </a:cubicBezTo>
                  <a:cubicBezTo>
                    <a:pt x="141" y="100"/>
                    <a:pt x="141" y="100"/>
                    <a:pt x="141" y="100"/>
                  </a:cubicBezTo>
                  <a:cubicBezTo>
                    <a:pt x="142" y="99"/>
                    <a:pt x="143" y="98"/>
                    <a:pt x="145" y="97"/>
                  </a:cubicBezTo>
                  <a:cubicBezTo>
                    <a:pt x="146" y="96"/>
                    <a:pt x="147" y="95"/>
                    <a:pt x="148" y="94"/>
                  </a:cubicBezTo>
                  <a:cubicBezTo>
                    <a:pt x="156" y="99"/>
                    <a:pt x="156" y="99"/>
                    <a:pt x="156" y="99"/>
                  </a:cubicBezTo>
                  <a:cubicBezTo>
                    <a:pt x="160" y="97"/>
                    <a:pt x="163" y="93"/>
                    <a:pt x="165" y="88"/>
                  </a:cubicBezTo>
                  <a:cubicBezTo>
                    <a:pt x="158" y="82"/>
                    <a:pt x="158" y="82"/>
                    <a:pt x="158" y="82"/>
                  </a:cubicBezTo>
                  <a:cubicBezTo>
                    <a:pt x="159" y="79"/>
                    <a:pt x="160" y="76"/>
                    <a:pt x="161" y="73"/>
                  </a:cubicBezTo>
                  <a:cubicBezTo>
                    <a:pt x="171" y="73"/>
                    <a:pt x="171" y="73"/>
                    <a:pt x="171" y="73"/>
                  </a:cubicBezTo>
                  <a:cubicBezTo>
                    <a:pt x="172" y="69"/>
                    <a:pt x="173" y="64"/>
                    <a:pt x="172" y="59"/>
                  </a:cubicBezTo>
                  <a:cubicBezTo>
                    <a:pt x="163" y="57"/>
                    <a:pt x="163" y="57"/>
                    <a:pt x="163" y="57"/>
                  </a:cubicBezTo>
                  <a:cubicBezTo>
                    <a:pt x="163" y="54"/>
                    <a:pt x="162" y="50"/>
                    <a:pt x="161" y="47"/>
                  </a:cubicBezTo>
                  <a:cubicBezTo>
                    <a:pt x="170" y="43"/>
                    <a:pt x="170" y="43"/>
                    <a:pt x="170" y="43"/>
                  </a:cubicBezTo>
                  <a:cubicBezTo>
                    <a:pt x="169" y="38"/>
                    <a:pt x="167" y="34"/>
                    <a:pt x="164" y="30"/>
                  </a:cubicBezTo>
                  <a:cubicBezTo>
                    <a:pt x="155" y="33"/>
                    <a:pt x="155" y="33"/>
                    <a:pt x="155" y="33"/>
                  </a:cubicBezTo>
                  <a:cubicBezTo>
                    <a:pt x="154" y="31"/>
                    <a:pt x="153" y="30"/>
                    <a:pt x="152" y="29"/>
                  </a:cubicBezTo>
                  <a:cubicBezTo>
                    <a:pt x="151" y="28"/>
                    <a:pt x="150" y="26"/>
                    <a:pt x="149" y="25"/>
                  </a:cubicBezTo>
                  <a:cubicBezTo>
                    <a:pt x="154" y="17"/>
                    <a:pt x="154" y="17"/>
                    <a:pt x="154" y="17"/>
                  </a:cubicBezTo>
                  <a:cubicBezTo>
                    <a:pt x="151" y="13"/>
                    <a:pt x="147" y="11"/>
                    <a:pt x="143" y="9"/>
                  </a:cubicBezTo>
                  <a:cubicBezTo>
                    <a:pt x="136" y="16"/>
                    <a:pt x="136" y="16"/>
                    <a:pt x="136" y="16"/>
                  </a:cubicBezTo>
                  <a:cubicBezTo>
                    <a:pt x="133" y="14"/>
                    <a:pt x="130" y="13"/>
                    <a:pt x="127" y="12"/>
                  </a:cubicBezTo>
                  <a:close/>
                  <a:moveTo>
                    <a:pt x="116" y="38"/>
                  </a:moveTo>
                  <a:cubicBezTo>
                    <a:pt x="122" y="39"/>
                    <a:pt x="127" y="42"/>
                    <a:pt x="130" y="46"/>
                  </a:cubicBezTo>
                  <a:cubicBezTo>
                    <a:pt x="134" y="50"/>
                    <a:pt x="136" y="56"/>
                    <a:pt x="135" y="62"/>
                  </a:cubicBezTo>
                  <a:cubicBezTo>
                    <a:pt x="134" y="67"/>
                    <a:pt x="131" y="72"/>
                    <a:pt x="127" y="76"/>
                  </a:cubicBezTo>
                  <a:cubicBezTo>
                    <a:pt x="123" y="79"/>
                    <a:pt x="118" y="81"/>
                    <a:pt x="112" y="80"/>
                  </a:cubicBezTo>
                  <a:cubicBezTo>
                    <a:pt x="106" y="80"/>
                    <a:pt x="101" y="77"/>
                    <a:pt x="98" y="73"/>
                  </a:cubicBezTo>
                  <a:cubicBezTo>
                    <a:pt x="94" y="68"/>
                    <a:pt x="92" y="63"/>
                    <a:pt x="93" y="57"/>
                  </a:cubicBezTo>
                  <a:cubicBezTo>
                    <a:pt x="94" y="51"/>
                    <a:pt x="97" y="46"/>
                    <a:pt x="101" y="43"/>
                  </a:cubicBezTo>
                  <a:cubicBezTo>
                    <a:pt x="105" y="40"/>
                    <a:pt x="110" y="38"/>
                    <a:pt x="116" y="38"/>
                  </a:cubicBezTo>
                  <a:close/>
                  <a:moveTo>
                    <a:pt x="122" y="53"/>
                  </a:moveTo>
                  <a:cubicBezTo>
                    <a:pt x="123" y="55"/>
                    <a:pt x="124" y="58"/>
                    <a:pt x="124" y="60"/>
                  </a:cubicBezTo>
                  <a:cubicBezTo>
                    <a:pt x="123" y="63"/>
                    <a:pt x="122" y="65"/>
                    <a:pt x="120" y="67"/>
                  </a:cubicBezTo>
                  <a:cubicBezTo>
                    <a:pt x="118" y="68"/>
                    <a:pt x="116" y="69"/>
                    <a:pt x="113" y="69"/>
                  </a:cubicBezTo>
                  <a:cubicBezTo>
                    <a:pt x="110" y="69"/>
                    <a:pt x="108" y="67"/>
                    <a:pt x="106" y="65"/>
                  </a:cubicBezTo>
                  <a:cubicBezTo>
                    <a:pt x="105" y="64"/>
                    <a:pt x="104" y="61"/>
                    <a:pt x="104" y="58"/>
                  </a:cubicBezTo>
                  <a:cubicBezTo>
                    <a:pt x="105" y="56"/>
                    <a:pt x="106" y="53"/>
                    <a:pt x="108" y="52"/>
                  </a:cubicBezTo>
                  <a:cubicBezTo>
                    <a:pt x="110" y="50"/>
                    <a:pt x="112" y="50"/>
                    <a:pt x="115" y="50"/>
                  </a:cubicBezTo>
                  <a:cubicBezTo>
                    <a:pt x="118" y="50"/>
                    <a:pt x="120" y="51"/>
                    <a:pt x="122" y="53"/>
                  </a:cubicBezTo>
                  <a:close/>
                  <a:moveTo>
                    <a:pt x="139" y="39"/>
                  </a:moveTo>
                  <a:cubicBezTo>
                    <a:pt x="144" y="46"/>
                    <a:pt x="147" y="54"/>
                    <a:pt x="146" y="63"/>
                  </a:cubicBezTo>
                  <a:cubicBezTo>
                    <a:pt x="145" y="72"/>
                    <a:pt x="141" y="79"/>
                    <a:pt x="134" y="85"/>
                  </a:cubicBezTo>
                  <a:cubicBezTo>
                    <a:pt x="128" y="90"/>
                    <a:pt x="119" y="92"/>
                    <a:pt x="111" y="91"/>
                  </a:cubicBezTo>
                  <a:cubicBezTo>
                    <a:pt x="102" y="90"/>
                    <a:pt x="94" y="86"/>
                    <a:pt x="89" y="80"/>
                  </a:cubicBezTo>
                  <a:cubicBezTo>
                    <a:pt x="84" y="73"/>
                    <a:pt x="81" y="65"/>
                    <a:pt x="82" y="56"/>
                  </a:cubicBezTo>
                  <a:cubicBezTo>
                    <a:pt x="83" y="47"/>
                    <a:pt x="87" y="39"/>
                    <a:pt x="94" y="34"/>
                  </a:cubicBezTo>
                  <a:cubicBezTo>
                    <a:pt x="100" y="29"/>
                    <a:pt x="109" y="26"/>
                    <a:pt x="117" y="27"/>
                  </a:cubicBezTo>
                  <a:cubicBezTo>
                    <a:pt x="126" y="28"/>
                    <a:pt x="134" y="33"/>
                    <a:pt x="139" y="39"/>
                  </a:cubicBezTo>
                  <a:close/>
                  <a:moveTo>
                    <a:pt x="85" y="166"/>
                  </a:moveTo>
                  <a:cubicBezTo>
                    <a:pt x="77" y="166"/>
                    <a:pt x="69" y="169"/>
                    <a:pt x="64" y="175"/>
                  </a:cubicBezTo>
                  <a:cubicBezTo>
                    <a:pt x="58" y="180"/>
                    <a:pt x="55" y="188"/>
                    <a:pt x="55" y="196"/>
                  </a:cubicBezTo>
                  <a:cubicBezTo>
                    <a:pt x="55" y="205"/>
                    <a:pt x="58" y="212"/>
                    <a:pt x="64" y="218"/>
                  </a:cubicBezTo>
                  <a:cubicBezTo>
                    <a:pt x="69" y="223"/>
                    <a:pt x="77" y="227"/>
                    <a:pt x="85" y="227"/>
                  </a:cubicBezTo>
                  <a:cubicBezTo>
                    <a:pt x="94" y="227"/>
                    <a:pt x="101" y="223"/>
                    <a:pt x="107" y="218"/>
                  </a:cubicBezTo>
                  <a:cubicBezTo>
                    <a:pt x="112" y="212"/>
                    <a:pt x="116" y="205"/>
                    <a:pt x="116" y="196"/>
                  </a:cubicBezTo>
                  <a:cubicBezTo>
                    <a:pt x="116" y="188"/>
                    <a:pt x="112" y="180"/>
                    <a:pt x="107" y="175"/>
                  </a:cubicBezTo>
                  <a:cubicBezTo>
                    <a:pt x="101" y="169"/>
                    <a:pt x="94" y="166"/>
                    <a:pt x="85" y="166"/>
                  </a:cubicBezTo>
                  <a:close/>
                  <a:moveTo>
                    <a:pt x="95" y="187"/>
                  </a:moveTo>
                  <a:cubicBezTo>
                    <a:pt x="93" y="184"/>
                    <a:pt x="89" y="182"/>
                    <a:pt x="85" y="182"/>
                  </a:cubicBezTo>
                  <a:cubicBezTo>
                    <a:pt x="81" y="182"/>
                    <a:pt x="78" y="184"/>
                    <a:pt x="75" y="187"/>
                  </a:cubicBezTo>
                  <a:cubicBezTo>
                    <a:pt x="73" y="189"/>
                    <a:pt x="71" y="193"/>
                    <a:pt x="71" y="196"/>
                  </a:cubicBezTo>
                  <a:cubicBezTo>
                    <a:pt x="71" y="200"/>
                    <a:pt x="73" y="204"/>
                    <a:pt x="75" y="206"/>
                  </a:cubicBezTo>
                  <a:cubicBezTo>
                    <a:pt x="78" y="209"/>
                    <a:pt x="81" y="210"/>
                    <a:pt x="85" y="210"/>
                  </a:cubicBezTo>
                  <a:cubicBezTo>
                    <a:pt x="89" y="210"/>
                    <a:pt x="93" y="209"/>
                    <a:pt x="95" y="206"/>
                  </a:cubicBezTo>
                  <a:cubicBezTo>
                    <a:pt x="98" y="204"/>
                    <a:pt x="99" y="200"/>
                    <a:pt x="99" y="196"/>
                  </a:cubicBezTo>
                  <a:cubicBezTo>
                    <a:pt x="99" y="193"/>
                    <a:pt x="98" y="189"/>
                    <a:pt x="95" y="187"/>
                  </a:cubicBezTo>
                  <a:close/>
                  <a:moveTo>
                    <a:pt x="118" y="163"/>
                  </a:moveTo>
                  <a:cubicBezTo>
                    <a:pt x="110" y="155"/>
                    <a:pt x="98" y="150"/>
                    <a:pt x="85" y="150"/>
                  </a:cubicBezTo>
                  <a:cubicBezTo>
                    <a:pt x="72" y="150"/>
                    <a:pt x="61" y="155"/>
                    <a:pt x="52" y="163"/>
                  </a:cubicBezTo>
                  <a:cubicBezTo>
                    <a:pt x="44" y="172"/>
                    <a:pt x="39" y="184"/>
                    <a:pt x="39" y="196"/>
                  </a:cubicBezTo>
                  <a:cubicBezTo>
                    <a:pt x="39" y="209"/>
                    <a:pt x="44" y="221"/>
                    <a:pt x="52" y="229"/>
                  </a:cubicBezTo>
                  <a:cubicBezTo>
                    <a:pt x="61" y="238"/>
                    <a:pt x="72" y="243"/>
                    <a:pt x="85" y="243"/>
                  </a:cubicBezTo>
                  <a:cubicBezTo>
                    <a:pt x="98" y="243"/>
                    <a:pt x="110" y="238"/>
                    <a:pt x="118" y="229"/>
                  </a:cubicBezTo>
                  <a:cubicBezTo>
                    <a:pt x="127" y="221"/>
                    <a:pt x="132" y="209"/>
                    <a:pt x="132" y="196"/>
                  </a:cubicBezTo>
                  <a:cubicBezTo>
                    <a:pt x="132" y="184"/>
                    <a:pt x="127" y="172"/>
                    <a:pt x="118" y="1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ctr"/>
              <a:endParaRPr lang="en-US" dirty="0">
                <a:solidFill>
                  <a:schemeClr val="accent3"/>
                </a:solidFill>
              </a:endParaRPr>
            </a:p>
          </p:txBody>
        </p:sp>
        <p:sp>
          <p:nvSpPr>
            <p:cNvPr id="119" name="Rectangle 118"/>
            <p:cNvSpPr/>
            <p:nvPr/>
          </p:nvSpPr>
          <p:spPr>
            <a:xfrm>
              <a:off x="3382328" y="5308290"/>
              <a:ext cx="2353020" cy="495007"/>
            </a:xfrm>
            <a:prstGeom prst="rect">
              <a:avLst/>
            </a:prstGeom>
          </p:spPr>
          <p:txBody>
            <a:bodyPr wrap="square" lIns="0" tIns="0" rIns="0" bIns="0">
              <a:spAutoFit/>
            </a:bodyPr>
            <a:lstStyle/>
            <a:p>
              <a:pPr algn="ctr">
                <a:spcAft>
                  <a:spcPts val="450"/>
                </a:spcAft>
              </a:pPr>
              <a:r>
                <a:rPr lang="en-US" sz="1400" b="1" dirty="0">
                  <a:solidFill>
                    <a:prstClr val="white"/>
                  </a:solidFill>
                </a:rPr>
                <a:t>Robotics/Digital </a:t>
              </a:r>
            </a:p>
            <a:p>
              <a:pPr algn="ctr">
                <a:spcAft>
                  <a:spcPts val="450"/>
                </a:spcAft>
              </a:pPr>
              <a:r>
                <a:rPr lang="en-US" sz="1400" b="1" dirty="0">
                  <a:solidFill>
                    <a:prstClr val="white"/>
                  </a:solidFill>
                </a:rPr>
                <a:t>automation</a:t>
              </a:r>
            </a:p>
          </p:txBody>
        </p:sp>
        <p:sp>
          <p:nvSpPr>
            <p:cNvPr id="120" name="Freeform 119"/>
            <p:cNvSpPr/>
            <p:nvPr/>
          </p:nvSpPr>
          <p:spPr>
            <a:xfrm>
              <a:off x="5628134" y="3930877"/>
              <a:ext cx="736966" cy="533015"/>
            </a:xfrm>
            <a:custGeom>
              <a:avLst/>
              <a:gdLst>
                <a:gd name="connsiteX0" fmla="*/ 62909 w 1139755"/>
                <a:gd name="connsiteY0" fmla="*/ 95132 h 815361"/>
                <a:gd name="connsiteX1" fmla="*/ 44811 w 1139755"/>
                <a:gd name="connsiteY1" fmla="*/ 113230 h 815361"/>
                <a:gd name="connsiteX2" fmla="*/ 44811 w 1139755"/>
                <a:gd name="connsiteY2" fmla="*/ 724326 h 815361"/>
                <a:gd name="connsiteX3" fmla="*/ 62909 w 1139755"/>
                <a:gd name="connsiteY3" fmla="*/ 742424 h 815361"/>
                <a:gd name="connsiteX4" fmla="*/ 1076845 w 1139755"/>
                <a:gd name="connsiteY4" fmla="*/ 742424 h 815361"/>
                <a:gd name="connsiteX5" fmla="*/ 1094943 w 1139755"/>
                <a:gd name="connsiteY5" fmla="*/ 724326 h 815361"/>
                <a:gd name="connsiteX6" fmla="*/ 1094943 w 1139755"/>
                <a:gd name="connsiteY6" fmla="*/ 113230 h 815361"/>
                <a:gd name="connsiteX7" fmla="*/ 1076845 w 1139755"/>
                <a:gd name="connsiteY7" fmla="*/ 95132 h 815361"/>
                <a:gd name="connsiteX8" fmla="*/ 569877 w 1139755"/>
                <a:gd name="connsiteY8" fmla="*/ 13738 h 815361"/>
                <a:gd name="connsiteX9" fmla="*/ 547017 w 1139755"/>
                <a:gd name="connsiteY9" fmla="*/ 36598 h 815361"/>
                <a:gd name="connsiteX10" fmla="*/ 569877 w 1139755"/>
                <a:gd name="connsiteY10" fmla="*/ 59458 h 815361"/>
                <a:gd name="connsiteX11" fmla="*/ 592737 w 1139755"/>
                <a:gd name="connsiteY11" fmla="*/ 36598 h 815361"/>
                <a:gd name="connsiteX12" fmla="*/ 569877 w 1139755"/>
                <a:gd name="connsiteY12" fmla="*/ 13738 h 815361"/>
                <a:gd name="connsiteX13" fmla="*/ 95414 w 1139755"/>
                <a:gd name="connsiteY13" fmla="*/ 0 h 815361"/>
                <a:gd name="connsiteX14" fmla="*/ 1044341 w 1139755"/>
                <a:gd name="connsiteY14" fmla="*/ 0 h 815361"/>
                <a:gd name="connsiteX15" fmla="*/ 1139755 w 1139755"/>
                <a:gd name="connsiteY15" fmla="*/ 95414 h 815361"/>
                <a:gd name="connsiteX16" fmla="*/ 1139755 w 1139755"/>
                <a:gd name="connsiteY16" fmla="*/ 719947 h 815361"/>
                <a:gd name="connsiteX17" fmla="*/ 1044341 w 1139755"/>
                <a:gd name="connsiteY17" fmla="*/ 815361 h 815361"/>
                <a:gd name="connsiteX18" fmla="*/ 95414 w 1139755"/>
                <a:gd name="connsiteY18" fmla="*/ 815361 h 815361"/>
                <a:gd name="connsiteX19" fmla="*/ 0 w 1139755"/>
                <a:gd name="connsiteY19" fmla="*/ 719947 h 815361"/>
                <a:gd name="connsiteX20" fmla="*/ 0 w 1139755"/>
                <a:gd name="connsiteY20" fmla="*/ 95414 h 815361"/>
                <a:gd name="connsiteX21" fmla="*/ 95414 w 1139755"/>
                <a:gd name="connsiteY21" fmla="*/ 0 h 81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9755" h="815361">
                  <a:moveTo>
                    <a:pt x="62909" y="95132"/>
                  </a:moveTo>
                  <a:cubicBezTo>
                    <a:pt x="52914" y="95132"/>
                    <a:pt x="44811" y="103235"/>
                    <a:pt x="44811" y="113230"/>
                  </a:cubicBezTo>
                  <a:lnTo>
                    <a:pt x="44811" y="724326"/>
                  </a:lnTo>
                  <a:cubicBezTo>
                    <a:pt x="44811" y="734321"/>
                    <a:pt x="52914" y="742424"/>
                    <a:pt x="62909" y="742424"/>
                  </a:cubicBezTo>
                  <a:lnTo>
                    <a:pt x="1076845" y="742424"/>
                  </a:lnTo>
                  <a:cubicBezTo>
                    <a:pt x="1086840" y="742424"/>
                    <a:pt x="1094943" y="734321"/>
                    <a:pt x="1094943" y="724326"/>
                  </a:cubicBezTo>
                  <a:lnTo>
                    <a:pt x="1094943" y="113230"/>
                  </a:lnTo>
                  <a:cubicBezTo>
                    <a:pt x="1094943" y="103235"/>
                    <a:pt x="1086840" y="95132"/>
                    <a:pt x="1076845" y="95132"/>
                  </a:cubicBezTo>
                  <a:close/>
                  <a:moveTo>
                    <a:pt x="569877" y="13738"/>
                  </a:moveTo>
                  <a:cubicBezTo>
                    <a:pt x="557252" y="13738"/>
                    <a:pt x="547017" y="23973"/>
                    <a:pt x="547017" y="36598"/>
                  </a:cubicBezTo>
                  <a:cubicBezTo>
                    <a:pt x="547017" y="49223"/>
                    <a:pt x="557252" y="59458"/>
                    <a:pt x="569877" y="59458"/>
                  </a:cubicBezTo>
                  <a:cubicBezTo>
                    <a:pt x="582502" y="59458"/>
                    <a:pt x="592737" y="49223"/>
                    <a:pt x="592737" y="36598"/>
                  </a:cubicBezTo>
                  <a:cubicBezTo>
                    <a:pt x="592737" y="23973"/>
                    <a:pt x="582502" y="13738"/>
                    <a:pt x="569877" y="13738"/>
                  </a:cubicBezTo>
                  <a:close/>
                  <a:moveTo>
                    <a:pt x="95414" y="0"/>
                  </a:moveTo>
                  <a:lnTo>
                    <a:pt x="1044341" y="0"/>
                  </a:lnTo>
                  <a:cubicBezTo>
                    <a:pt x="1097037" y="0"/>
                    <a:pt x="1139755" y="42718"/>
                    <a:pt x="1139755" y="95414"/>
                  </a:cubicBezTo>
                  <a:lnTo>
                    <a:pt x="1139755" y="719947"/>
                  </a:lnTo>
                  <a:cubicBezTo>
                    <a:pt x="1139755" y="772643"/>
                    <a:pt x="1097037" y="815361"/>
                    <a:pt x="1044341" y="815361"/>
                  </a:cubicBezTo>
                  <a:lnTo>
                    <a:pt x="95414" y="815361"/>
                  </a:lnTo>
                  <a:cubicBezTo>
                    <a:pt x="42718" y="815361"/>
                    <a:pt x="0" y="772643"/>
                    <a:pt x="0" y="719947"/>
                  </a:cubicBezTo>
                  <a:lnTo>
                    <a:pt x="0" y="95414"/>
                  </a:lnTo>
                  <a:cubicBezTo>
                    <a:pt x="0" y="42718"/>
                    <a:pt x="42718" y="0"/>
                    <a:pt x="954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pic>
          <p:nvPicPr>
            <p:cNvPr id="121" name="Picture 1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584" y="3974084"/>
              <a:ext cx="489842" cy="488546"/>
            </a:xfrm>
            <a:prstGeom prst="rect">
              <a:avLst/>
            </a:prstGeom>
          </p:spPr>
        </p:pic>
        <p:sp>
          <p:nvSpPr>
            <p:cNvPr id="122" name="Freeform 121"/>
            <p:cNvSpPr/>
            <p:nvPr/>
          </p:nvSpPr>
          <p:spPr>
            <a:xfrm>
              <a:off x="5888964" y="4462272"/>
              <a:ext cx="247740" cy="60494"/>
            </a:xfrm>
            <a:custGeom>
              <a:avLst/>
              <a:gdLst>
                <a:gd name="connsiteX0" fmla="*/ 386561 w 1155822"/>
                <a:gd name="connsiteY0" fmla="*/ 32496 h 93906"/>
                <a:gd name="connsiteX1" fmla="*/ 386561 w 1155822"/>
                <a:gd name="connsiteY1" fmla="*/ 61411 h 93906"/>
                <a:gd name="connsiteX2" fmla="*/ 769262 w 1155822"/>
                <a:gd name="connsiteY2" fmla="*/ 61411 h 93906"/>
                <a:gd name="connsiteX3" fmla="*/ 769262 w 1155822"/>
                <a:gd name="connsiteY3" fmla="*/ 32496 h 93906"/>
                <a:gd name="connsiteX4" fmla="*/ 34709 w 1155822"/>
                <a:gd name="connsiteY4" fmla="*/ 0 h 93906"/>
                <a:gd name="connsiteX5" fmla="*/ 1121113 w 1155822"/>
                <a:gd name="connsiteY5" fmla="*/ 0 h 93906"/>
                <a:gd name="connsiteX6" fmla="*/ 1155822 w 1155822"/>
                <a:gd name="connsiteY6" fmla="*/ 34709 h 93906"/>
                <a:gd name="connsiteX7" fmla="*/ 1155822 w 1155822"/>
                <a:gd name="connsiteY7" fmla="*/ 59197 h 93906"/>
                <a:gd name="connsiteX8" fmla="*/ 1121113 w 1155822"/>
                <a:gd name="connsiteY8" fmla="*/ 93906 h 93906"/>
                <a:gd name="connsiteX9" fmla="*/ 34709 w 1155822"/>
                <a:gd name="connsiteY9" fmla="*/ 93906 h 93906"/>
                <a:gd name="connsiteX10" fmla="*/ 0 w 1155822"/>
                <a:gd name="connsiteY10" fmla="*/ 59197 h 93906"/>
                <a:gd name="connsiteX11" fmla="*/ 0 w 1155822"/>
                <a:gd name="connsiteY11" fmla="*/ 34709 h 93906"/>
                <a:gd name="connsiteX12" fmla="*/ 34709 w 1155822"/>
                <a:gd name="connsiteY12" fmla="*/ 0 h 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822" h="93906">
                  <a:moveTo>
                    <a:pt x="386561" y="32496"/>
                  </a:moveTo>
                  <a:lnTo>
                    <a:pt x="386561" y="61411"/>
                  </a:lnTo>
                  <a:lnTo>
                    <a:pt x="769262" y="61411"/>
                  </a:lnTo>
                  <a:lnTo>
                    <a:pt x="769262" y="32496"/>
                  </a:lnTo>
                  <a:close/>
                  <a:moveTo>
                    <a:pt x="34709" y="0"/>
                  </a:moveTo>
                  <a:lnTo>
                    <a:pt x="1121113" y="0"/>
                  </a:lnTo>
                  <a:cubicBezTo>
                    <a:pt x="1140282" y="0"/>
                    <a:pt x="1155822" y="15540"/>
                    <a:pt x="1155822" y="34709"/>
                  </a:cubicBezTo>
                  <a:lnTo>
                    <a:pt x="1155822" y="59197"/>
                  </a:lnTo>
                  <a:cubicBezTo>
                    <a:pt x="1155822" y="78366"/>
                    <a:pt x="1140282" y="93906"/>
                    <a:pt x="1121113" y="93906"/>
                  </a:cubicBezTo>
                  <a:lnTo>
                    <a:pt x="34709" y="93906"/>
                  </a:lnTo>
                  <a:cubicBezTo>
                    <a:pt x="15540" y="93906"/>
                    <a:pt x="0" y="78366"/>
                    <a:pt x="0" y="59197"/>
                  </a:cubicBezTo>
                  <a:lnTo>
                    <a:pt x="0" y="34709"/>
                  </a:lnTo>
                  <a:cubicBezTo>
                    <a:pt x="0" y="15540"/>
                    <a:pt x="15540" y="0"/>
                    <a:pt x="34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sp>
          <p:nvSpPr>
            <p:cNvPr id="123" name="Freeform 122"/>
            <p:cNvSpPr/>
            <p:nvPr/>
          </p:nvSpPr>
          <p:spPr>
            <a:xfrm>
              <a:off x="4450861" y="5233000"/>
              <a:ext cx="247740" cy="60494"/>
            </a:xfrm>
            <a:custGeom>
              <a:avLst/>
              <a:gdLst>
                <a:gd name="connsiteX0" fmla="*/ 386561 w 1155822"/>
                <a:gd name="connsiteY0" fmla="*/ 32496 h 93906"/>
                <a:gd name="connsiteX1" fmla="*/ 386561 w 1155822"/>
                <a:gd name="connsiteY1" fmla="*/ 61411 h 93906"/>
                <a:gd name="connsiteX2" fmla="*/ 769262 w 1155822"/>
                <a:gd name="connsiteY2" fmla="*/ 61411 h 93906"/>
                <a:gd name="connsiteX3" fmla="*/ 769262 w 1155822"/>
                <a:gd name="connsiteY3" fmla="*/ 32496 h 93906"/>
                <a:gd name="connsiteX4" fmla="*/ 34709 w 1155822"/>
                <a:gd name="connsiteY4" fmla="*/ 0 h 93906"/>
                <a:gd name="connsiteX5" fmla="*/ 1121113 w 1155822"/>
                <a:gd name="connsiteY5" fmla="*/ 0 h 93906"/>
                <a:gd name="connsiteX6" fmla="*/ 1155822 w 1155822"/>
                <a:gd name="connsiteY6" fmla="*/ 34709 h 93906"/>
                <a:gd name="connsiteX7" fmla="*/ 1155822 w 1155822"/>
                <a:gd name="connsiteY7" fmla="*/ 59197 h 93906"/>
                <a:gd name="connsiteX8" fmla="*/ 1121113 w 1155822"/>
                <a:gd name="connsiteY8" fmla="*/ 93906 h 93906"/>
                <a:gd name="connsiteX9" fmla="*/ 34709 w 1155822"/>
                <a:gd name="connsiteY9" fmla="*/ 93906 h 93906"/>
                <a:gd name="connsiteX10" fmla="*/ 0 w 1155822"/>
                <a:gd name="connsiteY10" fmla="*/ 59197 h 93906"/>
                <a:gd name="connsiteX11" fmla="*/ 0 w 1155822"/>
                <a:gd name="connsiteY11" fmla="*/ 34709 h 93906"/>
                <a:gd name="connsiteX12" fmla="*/ 34709 w 1155822"/>
                <a:gd name="connsiteY12" fmla="*/ 0 h 9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5822" h="93906">
                  <a:moveTo>
                    <a:pt x="386561" y="32496"/>
                  </a:moveTo>
                  <a:lnTo>
                    <a:pt x="386561" y="61411"/>
                  </a:lnTo>
                  <a:lnTo>
                    <a:pt x="769262" y="61411"/>
                  </a:lnTo>
                  <a:lnTo>
                    <a:pt x="769262" y="32496"/>
                  </a:lnTo>
                  <a:close/>
                  <a:moveTo>
                    <a:pt x="34709" y="0"/>
                  </a:moveTo>
                  <a:lnTo>
                    <a:pt x="1121113" y="0"/>
                  </a:lnTo>
                  <a:cubicBezTo>
                    <a:pt x="1140282" y="0"/>
                    <a:pt x="1155822" y="15540"/>
                    <a:pt x="1155822" y="34709"/>
                  </a:cubicBezTo>
                  <a:lnTo>
                    <a:pt x="1155822" y="59197"/>
                  </a:lnTo>
                  <a:cubicBezTo>
                    <a:pt x="1155822" y="78366"/>
                    <a:pt x="1140282" y="93906"/>
                    <a:pt x="1121113" y="93906"/>
                  </a:cubicBezTo>
                  <a:lnTo>
                    <a:pt x="34709" y="93906"/>
                  </a:lnTo>
                  <a:cubicBezTo>
                    <a:pt x="15540" y="93906"/>
                    <a:pt x="0" y="78366"/>
                    <a:pt x="0" y="59197"/>
                  </a:cubicBezTo>
                  <a:lnTo>
                    <a:pt x="0" y="34709"/>
                  </a:lnTo>
                  <a:cubicBezTo>
                    <a:pt x="0" y="15540"/>
                    <a:pt x="15540" y="0"/>
                    <a:pt x="34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50"/>
                </a:spcAft>
              </a:pPr>
              <a:endParaRPr lang="en-US" sz="900" dirty="0">
                <a:solidFill>
                  <a:prstClr val="white"/>
                </a:solidFill>
              </a:endParaRPr>
            </a:p>
          </p:txBody>
        </p:sp>
      </p:grpSp>
    </p:spTree>
    <p:extLst>
      <p:ext uri="{BB962C8B-B14F-4D97-AF65-F5344CB8AC3E}">
        <p14:creationId xmlns:p14="http://schemas.microsoft.com/office/powerpoint/2010/main" val="384819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audit quality</a:t>
            </a:r>
            <a:endParaRPr lang="en-US" dirty="0"/>
          </a:p>
        </p:txBody>
      </p:sp>
      <p:cxnSp>
        <p:nvCxnSpPr>
          <p:cNvPr id="448" name="Straight Connector 447"/>
          <p:cNvCxnSpPr/>
          <p:nvPr/>
        </p:nvCxnSpPr>
        <p:spPr>
          <a:xfrm>
            <a:off x="6097788" y="1432872"/>
            <a:ext cx="0" cy="11332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9" name="Group 448"/>
          <p:cNvGrpSpPr/>
          <p:nvPr/>
        </p:nvGrpSpPr>
        <p:grpSpPr>
          <a:xfrm>
            <a:off x="4899775" y="2566105"/>
            <a:ext cx="2229281" cy="2310011"/>
            <a:chOff x="3122140" y="2517347"/>
            <a:chExt cx="2229281" cy="2310011"/>
          </a:xfrm>
        </p:grpSpPr>
        <p:grpSp>
          <p:nvGrpSpPr>
            <p:cNvPr id="450" name="Group 449"/>
            <p:cNvGrpSpPr/>
            <p:nvPr/>
          </p:nvGrpSpPr>
          <p:grpSpPr>
            <a:xfrm>
              <a:off x="3122140" y="2517347"/>
              <a:ext cx="2229281" cy="2310011"/>
              <a:chOff x="2998574" y="2146644"/>
              <a:chExt cx="2929496" cy="3035583"/>
            </a:xfrm>
          </p:grpSpPr>
          <p:sp>
            <p:nvSpPr>
              <p:cNvPr id="458" name="Freeform 5"/>
              <p:cNvSpPr>
                <a:spLocks/>
              </p:cNvSpPr>
              <p:nvPr/>
            </p:nvSpPr>
            <p:spPr bwMode="auto">
              <a:xfrm>
                <a:off x="3386547" y="2146644"/>
                <a:ext cx="1173206" cy="1041442"/>
              </a:xfrm>
              <a:custGeom>
                <a:avLst/>
                <a:gdLst>
                  <a:gd name="T0" fmla="*/ 1017 w 1017"/>
                  <a:gd name="T1" fmla="*/ 614 h 903"/>
                  <a:gd name="T2" fmla="*/ 1017 w 1017"/>
                  <a:gd name="T3" fmla="*/ 0 h 903"/>
                  <a:gd name="T4" fmla="*/ 0 w 1017"/>
                  <a:gd name="T5" fmla="*/ 605 h 903"/>
                  <a:gd name="T6" fmla="*/ 516 w 1017"/>
                  <a:gd name="T7" fmla="*/ 903 h 903"/>
                  <a:gd name="T8" fmla="*/ 1017 w 1017"/>
                  <a:gd name="T9" fmla="*/ 614 h 903"/>
                </a:gdLst>
                <a:ahLst/>
                <a:cxnLst>
                  <a:cxn ang="0">
                    <a:pos x="T0" y="T1"/>
                  </a:cxn>
                  <a:cxn ang="0">
                    <a:pos x="T2" y="T3"/>
                  </a:cxn>
                  <a:cxn ang="0">
                    <a:pos x="T4" y="T5"/>
                  </a:cxn>
                  <a:cxn ang="0">
                    <a:pos x="T6" y="T7"/>
                  </a:cxn>
                  <a:cxn ang="0">
                    <a:pos x="T8" y="T9"/>
                  </a:cxn>
                </a:cxnLst>
                <a:rect l="0" t="0" r="r" b="b"/>
                <a:pathLst>
                  <a:path w="1017" h="903">
                    <a:moveTo>
                      <a:pt x="1017" y="614"/>
                    </a:moveTo>
                    <a:cubicBezTo>
                      <a:pt x="1017" y="0"/>
                      <a:pt x="1017" y="0"/>
                      <a:pt x="1017" y="0"/>
                    </a:cubicBezTo>
                    <a:cubicBezTo>
                      <a:pt x="578" y="0"/>
                      <a:pt x="196" y="245"/>
                      <a:pt x="0" y="605"/>
                    </a:cubicBezTo>
                    <a:cubicBezTo>
                      <a:pt x="516" y="903"/>
                      <a:pt x="516" y="903"/>
                      <a:pt x="516" y="903"/>
                    </a:cubicBezTo>
                    <a:cubicBezTo>
                      <a:pt x="616" y="730"/>
                      <a:pt x="803" y="614"/>
                      <a:pt x="1017" y="614"/>
                    </a:cubicBezTo>
                    <a:close/>
                  </a:path>
                </a:pathLst>
              </a:custGeom>
              <a:solidFill>
                <a:srgbClr val="01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459" name="Freeform 6"/>
              <p:cNvSpPr>
                <a:spLocks/>
              </p:cNvSpPr>
              <p:nvPr/>
            </p:nvSpPr>
            <p:spPr bwMode="auto">
              <a:xfrm>
                <a:off x="3215929" y="2862899"/>
                <a:ext cx="756798" cy="1334532"/>
              </a:xfrm>
              <a:custGeom>
                <a:avLst/>
                <a:gdLst>
                  <a:gd name="T0" fmla="*/ 579 w 656"/>
                  <a:gd name="T1" fmla="*/ 588 h 1157"/>
                  <a:gd name="T2" fmla="*/ 656 w 656"/>
                  <a:gd name="T3" fmla="*/ 298 h 1157"/>
                  <a:gd name="T4" fmla="*/ 140 w 656"/>
                  <a:gd name="T5" fmla="*/ 0 h 1157"/>
                  <a:gd name="T6" fmla="*/ 0 w 656"/>
                  <a:gd name="T7" fmla="*/ 552 h 1157"/>
                  <a:gd name="T8" fmla="*/ 170 w 656"/>
                  <a:gd name="T9" fmla="*/ 1157 h 1157"/>
                  <a:gd name="T10" fmla="*/ 656 w 656"/>
                  <a:gd name="T11" fmla="*/ 877 h 1157"/>
                  <a:gd name="T12" fmla="*/ 579 w 656"/>
                  <a:gd name="T13" fmla="*/ 588 h 1157"/>
                </a:gdLst>
                <a:ahLst/>
                <a:cxnLst>
                  <a:cxn ang="0">
                    <a:pos x="T0" y="T1"/>
                  </a:cxn>
                  <a:cxn ang="0">
                    <a:pos x="T2" y="T3"/>
                  </a:cxn>
                  <a:cxn ang="0">
                    <a:pos x="T4" y="T5"/>
                  </a:cxn>
                  <a:cxn ang="0">
                    <a:pos x="T6" y="T7"/>
                  </a:cxn>
                  <a:cxn ang="0">
                    <a:pos x="T8" y="T9"/>
                  </a:cxn>
                  <a:cxn ang="0">
                    <a:pos x="T10" y="T11"/>
                  </a:cxn>
                  <a:cxn ang="0">
                    <a:pos x="T12" y="T13"/>
                  </a:cxn>
                </a:cxnLst>
                <a:rect l="0" t="0" r="r" b="b"/>
                <a:pathLst>
                  <a:path w="656" h="1157">
                    <a:moveTo>
                      <a:pt x="579" y="588"/>
                    </a:moveTo>
                    <a:cubicBezTo>
                      <a:pt x="579" y="482"/>
                      <a:pt x="607" y="383"/>
                      <a:pt x="656" y="298"/>
                    </a:cubicBezTo>
                    <a:cubicBezTo>
                      <a:pt x="140" y="0"/>
                      <a:pt x="140" y="0"/>
                      <a:pt x="140" y="0"/>
                    </a:cubicBezTo>
                    <a:cubicBezTo>
                      <a:pt x="51" y="164"/>
                      <a:pt x="0" y="352"/>
                      <a:pt x="0" y="552"/>
                    </a:cubicBezTo>
                    <a:cubicBezTo>
                      <a:pt x="0" y="774"/>
                      <a:pt x="62" y="981"/>
                      <a:pt x="170" y="1157"/>
                    </a:cubicBezTo>
                    <a:cubicBezTo>
                      <a:pt x="656" y="877"/>
                      <a:pt x="656" y="877"/>
                      <a:pt x="656" y="877"/>
                    </a:cubicBezTo>
                    <a:cubicBezTo>
                      <a:pt x="607" y="792"/>
                      <a:pt x="579" y="693"/>
                      <a:pt x="579" y="588"/>
                    </a:cubicBezTo>
                    <a:close/>
                  </a:path>
                </a:pathLst>
              </a:custGeom>
              <a:solidFill>
                <a:srgbClr val="6D2977"/>
              </a:solidFill>
              <a:ln>
                <a:noFill/>
              </a:ln>
              <a:extLst/>
            </p:spPr>
            <p:txBody>
              <a:bodyPr vert="horz" wrap="square" lIns="91440" tIns="45720" rIns="91440" bIns="45720" numCol="1" anchor="t" anchorCtr="0" compatLnSpc="1">
                <a:prstTxWarp prst="textNoShape">
                  <a:avLst/>
                </a:prstTxWarp>
              </a:bodyPr>
              <a:lstStyle/>
              <a:p>
                <a:endParaRPr lang="en-US" sz="1200" dirty="0"/>
              </a:p>
            </p:txBody>
          </p:sp>
          <p:sp>
            <p:nvSpPr>
              <p:cNvPr id="460" name="Freeform 7"/>
              <p:cNvSpPr>
                <a:spLocks/>
              </p:cNvSpPr>
              <p:nvPr/>
            </p:nvSpPr>
            <p:spPr bwMode="auto">
              <a:xfrm>
                <a:off x="3417798" y="3892515"/>
                <a:ext cx="1138576" cy="959512"/>
              </a:xfrm>
              <a:custGeom>
                <a:avLst/>
                <a:gdLst>
                  <a:gd name="T0" fmla="*/ 485 w 987"/>
                  <a:gd name="T1" fmla="*/ 0 h 832"/>
                  <a:gd name="T2" fmla="*/ 0 w 987"/>
                  <a:gd name="T3" fmla="*/ 280 h 832"/>
                  <a:gd name="T4" fmla="*/ 987 w 987"/>
                  <a:gd name="T5" fmla="*/ 832 h 832"/>
                  <a:gd name="T6" fmla="*/ 987 w 987"/>
                  <a:gd name="T7" fmla="*/ 289 h 832"/>
                  <a:gd name="T8" fmla="*/ 485 w 987"/>
                  <a:gd name="T9" fmla="*/ 0 h 832"/>
                </a:gdLst>
                <a:ahLst/>
                <a:cxnLst>
                  <a:cxn ang="0">
                    <a:pos x="T0" y="T1"/>
                  </a:cxn>
                  <a:cxn ang="0">
                    <a:pos x="T2" y="T3"/>
                  </a:cxn>
                  <a:cxn ang="0">
                    <a:pos x="T4" y="T5"/>
                  </a:cxn>
                  <a:cxn ang="0">
                    <a:pos x="T6" y="T7"/>
                  </a:cxn>
                  <a:cxn ang="0">
                    <a:pos x="T8" y="T9"/>
                  </a:cxn>
                </a:cxnLst>
                <a:rect l="0" t="0" r="r" b="b"/>
                <a:pathLst>
                  <a:path w="987" h="832">
                    <a:moveTo>
                      <a:pt x="485" y="0"/>
                    </a:moveTo>
                    <a:cubicBezTo>
                      <a:pt x="0" y="280"/>
                      <a:pt x="0" y="280"/>
                      <a:pt x="0" y="280"/>
                    </a:cubicBezTo>
                    <a:cubicBezTo>
                      <a:pt x="204" y="611"/>
                      <a:pt x="569" y="832"/>
                      <a:pt x="987" y="832"/>
                    </a:cubicBezTo>
                    <a:cubicBezTo>
                      <a:pt x="987" y="289"/>
                      <a:pt x="987" y="289"/>
                      <a:pt x="987" y="289"/>
                    </a:cubicBezTo>
                    <a:cubicBezTo>
                      <a:pt x="772" y="289"/>
                      <a:pt x="585" y="173"/>
                      <a:pt x="485" y="0"/>
                    </a:cubicBezTo>
                    <a:close/>
                  </a:path>
                </a:pathLst>
              </a:custGeom>
              <a:solidFill>
                <a:srgbClr val="482366"/>
              </a:solidFill>
              <a:ln>
                <a:noFill/>
              </a:ln>
              <a:extLst/>
            </p:spPr>
            <p:txBody>
              <a:bodyPr vert="horz" wrap="square" lIns="91440" tIns="45720" rIns="91440" bIns="45720" numCol="1" anchor="t" anchorCtr="0" compatLnSpc="1">
                <a:prstTxWarp prst="textNoShape">
                  <a:avLst/>
                </a:prstTxWarp>
              </a:bodyPr>
              <a:lstStyle/>
              <a:p>
                <a:endParaRPr lang="en-US" sz="1200" dirty="0"/>
              </a:p>
            </p:txBody>
          </p:sp>
          <p:sp>
            <p:nvSpPr>
              <p:cNvPr id="461" name="Freeform 8"/>
              <p:cNvSpPr>
                <a:spLocks/>
              </p:cNvSpPr>
              <p:nvPr/>
            </p:nvSpPr>
            <p:spPr bwMode="auto">
              <a:xfrm>
                <a:off x="4580868" y="3892515"/>
                <a:ext cx="1137731" cy="959512"/>
              </a:xfrm>
              <a:custGeom>
                <a:avLst/>
                <a:gdLst>
                  <a:gd name="T0" fmla="*/ 502 w 987"/>
                  <a:gd name="T1" fmla="*/ 0 h 832"/>
                  <a:gd name="T2" fmla="*/ 0 w 987"/>
                  <a:gd name="T3" fmla="*/ 289 h 832"/>
                  <a:gd name="T4" fmla="*/ 0 w 987"/>
                  <a:gd name="T5" fmla="*/ 289 h 832"/>
                  <a:gd name="T6" fmla="*/ 0 w 987"/>
                  <a:gd name="T7" fmla="*/ 832 h 832"/>
                  <a:gd name="T8" fmla="*/ 0 w 987"/>
                  <a:gd name="T9" fmla="*/ 832 h 832"/>
                  <a:gd name="T10" fmla="*/ 987 w 987"/>
                  <a:gd name="T11" fmla="*/ 280 h 832"/>
                  <a:gd name="T12" fmla="*/ 502 w 987"/>
                  <a:gd name="T13" fmla="*/ 0 h 832"/>
                </a:gdLst>
                <a:ahLst/>
                <a:cxnLst>
                  <a:cxn ang="0">
                    <a:pos x="T0" y="T1"/>
                  </a:cxn>
                  <a:cxn ang="0">
                    <a:pos x="T2" y="T3"/>
                  </a:cxn>
                  <a:cxn ang="0">
                    <a:pos x="T4" y="T5"/>
                  </a:cxn>
                  <a:cxn ang="0">
                    <a:pos x="T6" y="T7"/>
                  </a:cxn>
                  <a:cxn ang="0">
                    <a:pos x="T8" y="T9"/>
                  </a:cxn>
                  <a:cxn ang="0">
                    <a:pos x="T10" y="T11"/>
                  </a:cxn>
                  <a:cxn ang="0">
                    <a:pos x="T12" y="T13"/>
                  </a:cxn>
                </a:cxnLst>
                <a:rect l="0" t="0" r="r" b="b"/>
                <a:pathLst>
                  <a:path w="987" h="832">
                    <a:moveTo>
                      <a:pt x="502" y="0"/>
                    </a:moveTo>
                    <a:cubicBezTo>
                      <a:pt x="402" y="173"/>
                      <a:pt x="215" y="289"/>
                      <a:pt x="0" y="289"/>
                    </a:cubicBezTo>
                    <a:cubicBezTo>
                      <a:pt x="0" y="289"/>
                      <a:pt x="0" y="289"/>
                      <a:pt x="0" y="289"/>
                    </a:cubicBezTo>
                    <a:cubicBezTo>
                      <a:pt x="0" y="832"/>
                      <a:pt x="0" y="832"/>
                      <a:pt x="0" y="832"/>
                    </a:cubicBezTo>
                    <a:cubicBezTo>
                      <a:pt x="0" y="832"/>
                      <a:pt x="0" y="832"/>
                      <a:pt x="0" y="832"/>
                    </a:cubicBezTo>
                    <a:cubicBezTo>
                      <a:pt x="418" y="832"/>
                      <a:pt x="784" y="611"/>
                      <a:pt x="987" y="280"/>
                    </a:cubicBezTo>
                    <a:lnTo>
                      <a:pt x="502" y="0"/>
                    </a:lnTo>
                    <a:close/>
                  </a:path>
                </a:pathLst>
              </a:custGeom>
              <a:solidFill>
                <a:srgbClr val="493A97"/>
              </a:solidFill>
              <a:ln>
                <a:noFill/>
              </a:ln>
              <a:extLst/>
            </p:spPr>
            <p:txBody>
              <a:bodyPr vert="horz" wrap="square" lIns="91440" tIns="45720" rIns="91440" bIns="45720" numCol="1" anchor="t" anchorCtr="0" compatLnSpc="1">
                <a:prstTxWarp prst="textNoShape">
                  <a:avLst/>
                </a:prstTxWarp>
              </a:bodyPr>
              <a:lstStyle/>
              <a:p>
                <a:endParaRPr lang="en-US" sz="1200" dirty="0"/>
              </a:p>
            </p:txBody>
          </p:sp>
          <p:sp>
            <p:nvSpPr>
              <p:cNvPr id="462" name="Freeform 9"/>
              <p:cNvSpPr>
                <a:spLocks/>
              </p:cNvSpPr>
              <p:nvPr/>
            </p:nvSpPr>
            <p:spPr bwMode="auto">
              <a:xfrm>
                <a:off x="5171272" y="2862899"/>
                <a:ext cx="756798" cy="1334532"/>
              </a:xfrm>
              <a:custGeom>
                <a:avLst/>
                <a:gdLst>
                  <a:gd name="T0" fmla="*/ 516 w 656"/>
                  <a:gd name="T1" fmla="*/ 0 h 1157"/>
                  <a:gd name="T2" fmla="*/ 0 w 656"/>
                  <a:gd name="T3" fmla="*/ 298 h 1157"/>
                  <a:gd name="T4" fmla="*/ 78 w 656"/>
                  <a:gd name="T5" fmla="*/ 588 h 1157"/>
                  <a:gd name="T6" fmla="*/ 1 w 656"/>
                  <a:gd name="T7" fmla="*/ 877 h 1157"/>
                  <a:gd name="T8" fmla="*/ 486 w 656"/>
                  <a:gd name="T9" fmla="*/ 1157 h 1157"/>
                  <a:gd name="T10" fmla="*/ 656 w 656"/>
                  <a:gd name="T11" fmla="*/ 552 h 1157"/>
                  <a:gd name="T12" fmla="*/ 516 w 656"/>
                  <a:gd name="T13" fmla="*/ 0 h 1157"/>
                </a:gdLst>
                <a:ahLst/>
                <a:cxnLst>
                  <a:cxn ang="0">
                    <a:pos x="T0" y="T1"/>
                  </a:cxn>
                  <a:cxn ang="0">
                    <a:pos x="T2" y="T3"/>
                  </a:cxn>
                  <a:cxn ang="0">
                    <a:pos x="T4" y="T5"/>
                  </a:cxn>
                  <a:cxn ang="0">
                    <a:pos x="T6" y="T7"/>
                  </a:cxn>
                  <a:cxn ang="0">
                    <a:pos x="T8" y="T9"/>
                  </a:cxn>
                  <a:cxn ang="0">
                    <a:pos x="T10" y="T11"/>
                  </a:cxn>
                  <a:cxn ang="0">
                    <a:pos x="T12" y="T13"/>
                  </a:cxn>
                </a:cxnLst>
                <a:rect l="0" t="0" r="r" b="b"/>
                <a:pathLst>
                  <a:path w="656" h="1157">
                    <a:moveTo>
                      <a:pt x="516" y="0"/>
                    </a:moveTo>
                    <a:cubicBezTo>
                      <a:pt x="0" y="298"/>
                      <a:pt x="0" y="298"/>
                      <a:pt x="0" y="298"/>
                    </a:cubicBezTo>
                    <a:cubicBezTo>
                      <a:pt x="49" y="383"/>
                      <a:pt x="78" y="482"/>
                      <a:pt x="78" y="588"/>
                    </a:cubicBezTo>
                    <a:cubicBezTo>
                      <a:pt x="78" y="693"/>
                      <a:pt x="50" y="792"/>
                      <a:pt x="1" y="877"/>
                    </a:cubicBezTo>
                    <a:cubicBezTo>
                      <a:pt x="486" y="1157"/>
                      <a:pt x="486" y="1157"/>
                      <a:pt x="486" y="1157"/>
                    </a:cubicBezTo>
                    <a:cubicBezTo>
                      <a:pt x="594" y="981"/>
                      <a:pt x="656" y="774"/>
                      <a:pt x="656" y="552"/>
                    </a:cubicBezTo>
                    <a:cubicBezTo>
                      <a:pt x="656" y="352"/>
                      <a:pt x="606" y="164"/>
                      <a:pt x="516" y="0"/>
                    </a:cubicBezTo>
                    <a:close/>
                  </a:path>
                </a:pathLst>
              </a:custGeom>
              <a:solidFill>
                <a:srgbClr val="229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463" name="Freeform 10"/>
              <p:cNvSpPr>
                <a:spLocks/>
              </p:cNvSpPr>
              <p:nvPr/>
            </p:nvSpPr>
            <p:spPr bwMode="auto">
              <a:xfrm>
                <a:off x="4584247" y="2146644"/>
                <a:ext cx="1174051" cy="1041442"/>
              </a:xfrm>
              <a:custGeom>
                <a:avLst/>
                <a:gdLst>
                  <a:gd name="T0" fmla="*/ 0 w 1018"/>
                  <a:gd name="T1" fmla="*/ 614 h 903"/>
                  <a:gd name="T2" fmla="*/ 501 w 1018"/>
                  <a:gd name="T3" fmla="*/ 903 h 903"/>
                  <a:gd name="T4" fmla="*/ 1018 w 1018"/>
                  <a:gd name="T5" fmla="*/ 605 h 903"/>
                  <a:gd name="T6" fmla="*/ 0 w 1018"/>
                  <a:gd name="T7" fmla="*/ 0 h 903"/>
                  <a:gd name="T8" fmla="*/ 0 w 1018"/>
                  <a:gd name="T9" fmla="*/ 0 h 903"/>
                  <a:gd name="T10" fmla="*/ 0 w 1018"/>
                  <a:gd name="T11" fmla="*/ 614 h 903"/>
                  <a:gd name="T12" fmla="*/ 0 w 1018"/>
                  <a:gd name="T13" fmla="*/ 614 h 903"/>
                </a:gdLst>
                <a:ahLst/>
                <a:cxnLst>
                  <a:cxn ang="0">
                    <a:pos x="T0" y="T1"/>
                  </a:cxn>
                  <a:cxn ang="0">
                    <a:pos x="T2" y="T3"/>
                  </a:cxn>
                  <a:cxn ang="0">
                    <a:pos x="T4" y="T5"/>
                  </a:cxn>
                  <a:cxn ang="0">
                    <a:pos x="T6" y="T7"/>
                  </a:cxn>
                  <a:cxn ang="0">
                    <a:pos x="T8" y="T9"/>
                  </a:cxn>
                  <a:cxn ang="0">
                    <a:pos x="T10" y="T11"/>
                  </a:cxn>
                  <a:cxn ang="0">
                    <a:pos x="T12" y="T13"/>
                  </a:cxn>
                </a:cxnLst>
                <a:rect l="0" t="0" r="r" b="b"/>
                <a:pathLst>
                  <a:path w="1018" h="903">
                    <a:moveTo>
                      <a:pt x="0" y="614"/>
                    </a:moveTo>
                    <a:cubicBezTo>
                      <a:pt x="214" y="614"/>
                      <a:pt x="401" y="730"/>
                      <a:pt x="501" y="903"/>
                    </a:cubicBezTo>
                    <a:cubicBezTo>
                      <a:pt x="1018" y="605"/>
                      <a:pt x="1018" y="605"/>
                      <a:pt x="1018" y="605"/>
                    </a:cubicBezTo>
                    <a:cubicBezTo>
                      <a:pt x="822" y="244"/>
                      <a:pt x="440" y="0"/>
                      <a:pt x="0" y="0"/>
                    </a:cubicBezTo>
                    <a:cubicBezTo>
                      <a:pt x="0" y="0"/>
                      <a:pt x="0" y="0"/>
                      <a:pt x="0" y="0"/>
                    </a:cubicBezTo>
                    <a:cubicBezTo>
                      <a:pt x="0" y="614"/>
                      <a:pt x="0" y="614"/>
                      <a:pt x="0" y="614"/>
                    </a:cubicBezTo>
                    <a:cubicBezTo>
                      <a:pt x="0" y="614"/>
                      <a:pt x="0" y="614"/>
                      <a:pt x="0" y="614"/>
                    </a:cubicBezTo>
                    <a:close/>
                  </a:path>
                </a:pathLst>
              </a:custGeom>
              <a:solidFill>
                <a:srgbClr val="216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464" name="AutoShape 3"/>
              <p:cNvSpPr>
                <a:spLocks noChangeAspect="1" noChangeArrowheads="1" noTextEdit="1"/>
              </p:cNvSpPr>
              <p:nvPr/>
            </p:nvSpPr>
            <p:spPr bwMode="auto">
              <a:xfrm>
                <a:off x="2998574" y="2476844"/>
                <a:ext cx="2712986" cy="27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451" name="TextBox 450"/>
            <p:cNvSpPr txBox="1"/>
            <p:nvPr/>
          </p:nvSpPr>
          <p:spPr>
            <a:xfrm>
              <a:off x="3856058" y="3268707"/>
              <a:ext cx="947517" cy="654556"/>
            </a:xfrm>
            <a:prstGeom prst="rect">
              <a:avLst/>
            </a:prstGeom>
            <a:noFill/>
          </p:spPr>
          <p:txBody>
            <a:bodyPr wrap="square" lIns="54610" tIns="54610" rIns="54610" bIns="54610" rtlCol="0" anchor="ctr">
              <a:noAutofit/>
            </a:bodyPr>
            <a:lstStyle/>
            <a:p>
              <a:pPr algn="ctr">
                <a:spcAft>
                  <a:spcPts val="600"/>
                </a:spcAft>
              </a:pPr>
              <a:r>
                <a:rPr lang="en-US" sz="1600" b="1" dirty="0" smtClean="0">
                  <a:solidFill>
                    <a:schemeClr val="tx2"/>
                  </a:solidFill>
                </a:rPr>
                <a:t>Smart Audit Platform</a:t>
              </a:r>
              <a:endParaRPr lang="en-US" sz="1600" b="1" dirty="0">
                <a:solidFill>
                  <a:schemeClr val="tx2"/>
                </a:solidFill>
              </a:endParaRPr>
            </a:p>
          </p:txBody>
        </p:sp>
        <p:pic>
          <p:nvPicPr>
            <p:cNvPr id="452" name="Picture 451"/>
            <p:cNvPicPr>
              <a:picLocks noChangeAspect="1"/>
            </p:cNvPicPr>
            <p:nvPr/>
          </p:nvPicPr>
          <p:blipFill rotWithShape="1">
            <a:blip r:embed="rId3"/>
            <a:srcRect l="40674" t="31853" r="53697" b="58923"/>
            <a:stretch/>
          </p:blipFill>
          <p:spPr>
            <a:xfrm>
              <a:off x="3768125" y="2717951"/>
              <a:ext cx="353343" cy="342827"/>
            </a:xfrm>
            <a:prstGeom prst="rect">
              <a:avLst/>
            </a:prstGeom>
            <a:solidFill>
              <a:srgbClr val="01A3A1"/>
            </a:solidFill>
          </p:spPr>
        </p:pic>
        <p:pic>
          <p:nvPicPr>
            <p:cNvPr id="453" name="Picture 452"/>
            <p:cNvPicPr>
              <a:picLocks noChangeAspect="1"/>
            </p:cNvPicPr>
            <p:nvPr/>
          </p:nvPicPr>
          <p:blipFill rotWithShape="1">
            <a:blip r:embed="rId3"/>
            <a:srcRect l="51719" t="28190" r="43757" b="61912"/>
            <a:stretch/>
          </p:blipFill>
          <p:spPr>
            <a:xfrm>
              <a:off x="4552950" y="2733676"/>
              <a:ext cx="278606" cy="360894"/>
            </a:xfrm>
            <a:prstGeom prst="rect">
              <a:avLst/>
            </a:prstGeom>
          </p:spPr>
        </p:pic>
        <p:pic>
          <p:nvPicPr>
            <p:cNvPr id="454" name="Picture 453"/>
            <p:cNvPicPr>
              <a:picLocks noChangeAspect="1"/>
            </p:cNvPicPr>
            <p:nvPr/>
          </p:nvPicPr>
          <p:blipFill rotWithShape="1">
            <a:blip r:embed="rId3"/>
            <a:srcRect l="57638" t="43999" r="35807" b="49829"/>
            <a:stretch/>
          </p:blipFill>
          <p:spPr>
            <a:xfrm>
              <a:off x="4892434" y="3500115"/>
              <a:ext cx="370129" cy="206345"/>
            </a:xfrm>
            <a:prstGeom prst="rect">
              <a:avLst/>
            </a:prstGeom>
          </p:spPr>
        </p:pic>
        <p:pic>
          <p:nvPicPr>
            <p:cNvPr id="455" name="Picture 454"/>
            <p:cNvPicPr>
              <a:picLocks noChangeAspect="1"/>
            </p:cNvPicPr>
            <p:nvPr/>
          </p:nvPicPr>
          <p:blipFill rotWithShape="1">
            <a:blip r:embed="rId3"/>
            <a:srcRect l="54000" t="59849" r="40971" b="29506"/>
            <a:stretch/>
          </p:blipFill>
          <p:spPr>
            <a:xfrm>
              <a:off x="4549707" y="4062919"/>
              <a:ext cx="281849" cy="353250"/>
            </a:xfrm>
            <a:prstGeom prst="rect">
              <a:avLst/>
            </a:prstGeom>
          </p:spPr>
        </p:pic>
        <p:pic>
          <p:nvPicPr>
            <p:cNvPr id="456" name="Picture 455"/>
            <p:cNvPicPr>
              <a:picLocks noChangeAspect="1"/>
            </p:cNvPicPr>
            <p:nvPr/>
          </p:nvPicPr>
          <p:blipFill rotWithShape="1">
            <a:blip r:embed="rId3"/>
            <a:srcRect l="43056" t="62357" r="51949" b="26884"/>
            <a:stretch/>
          </p:blipFill>
          <p:spPr>
            <a:xfrm>
              <a:off x="3782487" y="4053845"/>
              <a:ext cx="261240" cy="333124"/>
            </a:xfrm>
            <a:prstGeom prst="rect">
              <a:avLst/>
            </a:prstGeom>
          </p:spPr>
        </p:pic>
        <p:pic>
          <p:nvPicPr>
            <p:cNvPr id="457" name="Picture 456"/>
            <p:cNvPicPr>
              <a:picLocks noChangeAspect="1"/>
            </p:cNvPicPr>
            <p:nvPr/>
          </p:nvPicPr>
          <p:blipFill rotWithShape="1">
            <a:blip r:embed="rId3"/>
            <a:srcRect l="36121" t="49408" r="57800" b="41307"/>
            <a:stretch/>
          </p:blipFill>
          <p:spPr>
            <a:xfrm>
              <a:off x="3384637" y="3406173"/>
              <a:ext cx="353008" cy="319265"/>
            </a:xfrm>
            <a:prstGeom prst="rect">
              <a:avLst/>
            </a:prstGeom>
          </p:spPr>
        </p:pic>
      </p:grpSp>
      <p:sp>
        <p:nvSpPr>
          <p:cNvPr id="465" name="Rectangle 464"/>
          <p:cNvSpPr/>
          <p:nvPr/>
        </p:nvSpPr>
        <p:spPr>
          <a:xfrm>
            <a:off x="6280667" y="1367365"/>
            <a:ext cx="3612892" cy="1154162"/>
          </a:xfrm>
          <a:prstGeom prst="rect">
            <a:avLst/>
          </a:prstGeom>
          <a:noFill/>
          <a:ln w="6350">
            <a:noFill/>
          </a:ln>
        </p:spPr>
        <p:txBody>
          <a:bodyPr wrap="square" lIns="0" tIns="0" rIns="0" bIns="0">
            <a:spAutoFit/>
          </a:bodyPr>
          <a:lstStyle/>
          <a:p>
            <a:pPr>
              <a:spcAft>
                <a:spcPts val="300"/>
              </a:spcAft>
            </a:pPr>
            <a:r>
              <a:rPr lang="en-US" sz="1400" b="1" dirty="0">
                <a:solidFill>
                  <a:schemeClr val="accent3"/>
                </a:solidFill>
                <a:cs typeface="Arial" panose="020B0604020202020204" pitchFamily="34" charset="0"/>
              </a:rPr>
              <a:t>Transformation</a:t>
            </a:r>
          </a:p>
          <a:p>
            <a:pPr>
              <a:spcAft>
                <a:spcPts val="300"/>
              </a:spcAft>
            </a:pPr>
            <a:r>
              <a:rPr lang="en-US" sz="1400" dirty="0">
                <a:solidFill>
                  <a:schemeClr val="accent3"/>
                </a:solidFill>
                <a:cs typeface="Arial" panose="020B0604020202020204" pitchFamily="34" charset="0"/>
              </a:rPr>
              <a:t>Advanced account analysis, visualization, and testing capabilities.</a:t>
            </a:r>
          </a:p>
          <a:p>
            <a:pPr>
              <a:spcAft>
                <a:spcPts val="300"/>
              </a:spcAft>
            </a:pPr>
            <a:r>
              <a:rPr lang="en-US" sz="1400" dirty="0">
                <a:solidFill>
                  <a:schemeClr val="accent3"/>
                </a:solidFill>
                <a:cs typeface="Arial" panose="020B0604020202020204" pitchFamily="34" charset="0"/>
              </a:rPr>
              <a:t>Drives deeper risk focus and insights for </a:t>
            </a:r>
            <a:r>
              <a:rPr lang="en-US" sz="1400" dirty="0" smtClean="0">
                <a:solidFill>
                  <a:schemeClr val="accent3"/>
                </a:solidFill>
                <a:cs typeface="Arial" panose="020B0604020202020204" pitchFamily="34" charset="0"/>
              </a:rPr>
              <a:t>auditors </a:t>
            </a:r>
            <a:r>
              <a:rPr lang="en-US" sz="1400" dirty="0">
                <a:solidFill>
                  <a:schemeClr val="accent3"/>
                </a:solidFill>
                <a:cs typeface="Arial" panose="020B0604020202020204" pitchFamily="34" charset="0"/>
              </a:rPr>
              <a:t>and </a:t>
            </a:r>
            <a:r>
              <a:rPr lang="en-US" sz="1400" dirty="0" smtClean="0">
                <a:solidFill>
                  <a:schemeClr val="accent3"/>
                </a:solidFill>
                <a:cs typeface="Arial" panose="020B0604020202020204" pitchFamily="34" charset="0"/>
              </a:rPr>
              <a:t>clients</a:t>
            </a:r>
            <a:r>
              <a:rPr lang="en-US" sz="1400" dirty="0">
                <a:solidFill>
                  <a:schemeClr val="accent3"/>
                </a:solidFill>
                <a:cs typeface="Arial" panose="020B0604020202020204" pitchFamily="34" charset="0"/>
              </a:rPr>
              <a:t>.</a:t>
            </a:r>
          </a:p>
        </p:txBody>
      </p:sp>
      <p:sp>
        <p:nvSpPr>
          <p:cNvPr id="466" name="Rectangle 465"/>
          <p:cNvSpPr/>
          <p:nvPr/>
        </p:nvSpPr>
        <p:spPr>
          <a:xfrm>
            <a:off x="7290123" y="2866962"/>
            <a:ext cx="2432378" cy="1546577"/>
          </a:xfrm>
          <a:prstGeom prst="rect">
            <a:avLst/>
          </a:prstGeom>
          <a:noFill/>
          <a:ln w="6350">
            <a:noFill/>
          </a:ln>
        </p:spPr>
        <p:txBody>
          <a:bodyPr wrap="square" lIns="0" tIns="0" rIns="0" bIns="0">
            <a:spAutoFit/>
          </a:bodyPr>
          <a:lstStyle/>
          <a:p>
            <a:pPr>
              <a:spcAft>
                <a:spcPts val="300"/>
              </a:spcAft>
            </a:pPr>
            <a:r>
              <a:rPr lang="en-US" sz="1400" b="1" dirty="0">
                <a:solidFill>
                  <a:schemeClr val="accent1"/>
                </a:solidFill>
                <a:cs typeface="Arial" panose="020B0604020202020204" pitchFamily="34" charset="0"/>
              </a:rPr>
              <a:t>Insights and differentiation</a:t>
            </a:r>
          </a:p>
          <a:p>
            <a:pPr>
              <a:spcAft>
                <a:spcPts val="300"/>
              </a:spcAft>
            </a:pPr>
            <a:r>
              <a:rPr lang="en-US" sz="1400" dirty="0" smtClean="0">
                <a:solidFill>
                  <a:schemeClr val="accent1"/>
                </a:solidFill>
                <a:cs typeface="Arial" panose="020B0604020202020204" pitchFamily="34" charset="0"/>
              </a:rPr>
              <a:t>By leveraging client data </a:t>
            </a:r>
            <a:r>
              <a:rPr lang="en-US" sz="1400" dirty="0">
                <a:solidFill>
                  <a:schemeClr val="accent1"/>
                </a:solidFill>
                <a:cs typeface="Arial" panose="020B0604020202020204" pitchFamily="34" charset="0"/>
              </a:rPr>
              <a:t>and </a:t>
            </a:r>
            <a:r>
              <a:rPr lang="en-US" sz="1400" dirty="0" smtClean="0">
                <a:solidFill>
                  <a:schemeClr val="accent1"/>
                </a:solidFill>
                <a:cs typeface="Arial" panose="020B0604020202020204" pitchFamily="34" charset="0"/>
              </a:rPr>
              <a:t>analytics </a:t>
            </a:r>
            <a:r>
              <a:rPr lang="en-US" sz="1400" dirty="0">
                <a:solidFill>
                  <a:schemeClr val="accent1"/>
                </a:solidFill>
                <a:cs typeface="Arial" panose="020B0604020202020204" pitchFamily="34" charset="0"/>
              </a:rPr>
              <a:t>tools, </a:t>
            </a:r>
            <a:r>
              <a:rPr lang="en-US" sz="1400" dirty="0" smtClean="0">
                <a:solidFill>
                  <a:schemeClr val="accent1"/>
                </a:solidFill>
                <a:cs typeface="Arial" panose="020B0604020202020204" pitchFamily="34" charset="0"/>
              </a:rPr>
              <a:t>auditors can </a:t>
            </a:r>
            <a:r>
              <a:rPr lang="en-US" sz="1400" dirty="0">
                <a:solidFill>
                  <a:schemeClr val="accent1"/>
                </a:solidFill>
                <a:cs typeface="Arial" panose="020B0604020202020204" pitchFamily="34" charset="0"/>
              </a:rPr>
              <a:t>perform centralized analysis of millions of transactions, providing deep risk and process insights.</a:t>
            </a:r>
          </a:p>
        </p:txBody>
      </p:sp>
      <p:sp>
        <p:nvSpPr>
          <p:cNvPr id="467" name="Rectangle 466"/>
          <p:cNvSpPr/>
          <p:nvPr/>
        </p:nvSpPr>
        <p:spPr>
          <a:xfrm>
            <a:off x="6239816" y="4709857"/>
            <a:ext cx="3525831" cy="1115690"/>
          </a:xfrm>
          <a:prstGeom prst="rect">
            <a:avLst/>
          </a:prstGeom>
          <a:noFill/>
          <a:ln w="6350">
            <a:noFill/>
          </a:ln>
        </p:spPr>
        <p:txBody>
          <a:bodyPr wrap="square" lIns="0" tIns="0" rIns="0" bIns="0">
            <a:spAutoFit/>
          </a:bodyPr>
          <a:lstStyle/>
          <a:p>
            <a:pPr>
              <a:spcAft>
                <a:spcPts val="300"/>
              </a:spcAft>
            </a:pPr>
            <a:r>
              <a:rPr lang="en-US" sz="1400" b="1" dirty="0">
                <a:solidFill>
                  <a:srgbClr val="483698"/>
                </a:solidFill>
                <a:cs typeface="Arial" panose="020B0604020202020204" pitchFamily="34" charset="0"/>
              </a:rPr>
              <a:t>Operational excellence</a:t>
            </a:r>
          </a:p>
          <a:p>
            <a:pPr>
              <a:spcAft>
                <a:spcPts val="300"/>
              </a:spcAft>
            </a:pPr>
            <a:r>
              <a:rPr lang="en-US" sz="1400" dirty="0">
                <a:solidFill>
                  <a:srgbClr val="483698"/>
                </a:solidFill>
                <a:cs typeface="Arial" panose="020B0604020202020204" pitchFamily="34" charset="0"/>
              </a:rPr>
              <a:t>Global </a:t>
            </a:r>
            <a:r>
              <a:rPr lang="en-US" sz="1400" dirty="0" smtClean="0">
                <a:solidFill>
                  <a:srgbClr val="483698"/>
                </a:solidFill>
                <a:cs typeface="Arial" panose="020B0604020202020204" pitchFamily="34" charset="0"/>
              </a:rPr>
              <a:t>consistency in execution, </a:t>
            </a:r>
            <a:r>
              <a:rPr lang="en-US" sz="1400" dirty="0">
                <a:solidFill>
                  <a:srgbClr val="483698"/>
                </a:solidFill>
                <a:cs typeface="Arial" panose="020B0604020202020204" pitchFamily="34" charset="0"/>
              </a:rPr>
              <a:t>centralized engagement management and support, and global knowledge sharing for D&amp;A and audit execution</a:t>
            </a:r>
            <a:r>
              <a:rPr lang="en-US" sz="1400" dirty="0" smtClean="0">
                <a:solidFill>
                  <a:srgbClr val="483698"/>
                </a:solidFill>
                <a:cs typeface="Arial" panose="020B0604020202020204" pitchFamily="34" charset="0"/>
              </a:rPr>
              <a:t>.</a:t>
            </a:r>
            <a:endParaRPr lang="en-US" sz="1400" dirty="0">
              <a:solidFill>
                <a:srgbClr val="483698"/>
              </a:solidFill>
              <a:cs typeface="Arial" panose="020B0604020202020204" pitchFamily="34" charset="0"/>
            </a:endParaRPr>
          </a:p>
        </p:txBody>
      </p:sp>
      <p:sp>
        <p:nvSpPr>
          <p:cNvPr id="468" name="Rectangle 467"/>
          <p:cNvSpPr/>
          <p:nvPr/>
        </p:nvSpPr>
        <p:spPr>
          <a:xfrm>
            <a:off x="1791855" y="1409570"/>
            <a:ext cx="4176741" cy="1115690"/>
          </a:xfrm>
          <a:prstGeom prst="rect">
            <a:avLst/>
          </a:prstGeom>
          <a:noFill/>
          <a:ln w="6350">
            <a:noFill/>
          </a:ln>
        </p:spPr>
        <p:txBody>
          <a:bodyPr wrap="square" lIns="0" tIns="0" rIns="0" bIns="0">
            <a:spAutoFit/>
          </a:bodyPr>
          <a:lstStyle/>
          <a:p>
            <a:pPr algn="r">
              <a:spcAft>
                <a:spcPts val="300"/>
              </a:spcAft>
            </a:pPr>
            <a:r>
              <a:rPr lang="en-US" sz="1400" b="1" dirty="0">
                <a:solidFill>
                  <a:schemeClr val="accent4"/>
                </a:solidFill>
                <a:cs typeface="Arial" panose="020B0604020202020204" pitchFamily="34" charset="0"/>
              </a:rPr>
              <a:t>Proven expertise and knowledge</a:t>
            </a:r>
          </a:p>
          <a:p>
            <a:pPr algn="r">
              <a:spcAft>
                <a:spcPts val="300"/>
              </a:spcAft>
            </a:pPr>
            <a:r>
              <a:rPr lang="en-US" sz="1400" dirty="0" smtClean="0">
                <a:solidFill>
                  <a:schemeClr val="accent4"/>
                </a:solidFill>
                <a:cs typeface="Arial" panose="020B0604020202020204" pitchFamily="34" charset="0"/>
              </a:rPr>
              <a:t>Ability to offer </a:t>
            </a:r>
            <a:r>
              <a:rPr lang="en-US" sz="1400" dirty="0">
                <a:solidFill>
                  <a:schemeClr val="accent4"/>
                </a:solidFill>
                <a:cs typeface="Arial" panose="020B0604020202020204" pitchFamily="34" charset="0"/>
              </a:rPr>
              <a:t>trusted knowledge and insights to help </a:t>
            </a:r>
            <a:r>
              <a:rPr lang="en-US" sz="1400" dirty="0" smtClean="0">
                <a:solidFill>
                  <a:schemeClr val="accent4"/>
                </a:solidFill>
                <a:cs typeface="Arial" panose="020B0604020202020204" pitchFamily="34" charset="0"/>
              </a:rPr>
              <a:t>a client stay </a:t>
            </a:r>
            <a:r>
              <a:rPr lang="en-US" sz="1400" dirty="0">
                <a:solidFill>
                  <a:schemeClr val="accent4"/>
                </a:solidFill>
                <a:cs typeface="Arial" panose="020B0604020202020204" pitchFamily="34" charset="0"/>
              </a:rPr>
              <a:t>current in today’s evolving regulatory environment, </a:t>
            </a:r>
            <a:r>
              <a:rPr lang="en-US" sz="1400" dirty="0" smtClean="0">
                <a:solidFill>
                  <a:schemeClr val="accent4"/>
                </a:solidFill>
                <a:cs typeface="Arial" panose="020B0604020202020204" pitchFamily="34" charset="0"/>
              </a:rPr>
              <a:t>including access to authoritative </a:t>
            </a:r>
            <a:r>
              <a:rPr lang="en-US" sz="1400" dirty="0">
                <a:solidFill>
                  <a:schemeClr val="accent4"/>
                </a:solidFill>
                <a:cs typeface="Arial" panose="020B0604020202020204" pitchFamily="34" charset="0"/>
              </a:rPr>
              <a:t>accounting, auditing and financial reporting literature</a:t>
            </a:r>
            <a:r>
              <a:rPr lang="en-US" sz="1000" dirty="0">
                <a:solidFill>
                  <a:schemeClr val="accent4"/>
                </a:solidFill>
                <a:cs typeface="Arial" panose="020B0604020202020204" pitchFamily="34" charset="0"/>
              </a:rPr>
              <a:t>.</a:t>
            </a:r>
          </a:p>
        </p:txBody>
      </p:sp>
      <p:sp>
        <p:nvSpPr>
          <p:cNvPr id="469" name="Rectangle 468"/>
          <p:cNvSpPr/>
          <p:nvPr/>
        </p:nvSpPr>
        <p:spPr>
          <a:xfrm>
            <a:off x="2271416" y="2855982"/>
            <a:ext cx="2681688" cy="1115690"/>
          </a:xfrm>
          <a:prstGeom prst="rect">
            <a:avLst/>
          </a:prstGeom>
          <a:noFill/>
          <a:ln w="6350">
            <a:noFill/>
          </a:ln>
        </p:spPr>
        <p:txBody>
          <a:bodyPr wrap="square" lIns="0" tIns="0" rIns="0" bIns="0">
            <a:spAutoFit/>
          </a:bodyPr>
          <a:lstStyle/>
          <a:p>
            <a:pPr algn="r">
              <a:spcAft>
                <a:spcPts val="300"/>
              </a:spcAft>
            </a:pPr>
            <a:r>
              <a:rPr lang="en-US" sz="1400" b="1" dirty="0">
                <a:solidFill>
                  <a:srgbClr val="6D2077"/>
                </a:solidFill>
                <a:cs typeface="Arial" panose="020B0604020202020204" pitchFamily="34" charset="0"/>
              </a:rPr>
              <a:t>Extraordinary people</a:t>
            </a:r>
          </a:p>
          <a:p>
            <a:pPr algn="r">
              <a:spcAft>
                <a:spcPts val="300"/>
              </a:spcAft>
            </a:pPr>
            <a:r>
              <a:rPr lang="en-US" sz="1400" dirty="0">
                <a:solidFill>
                  <a:srgbClr val="6D2077"/>
                </a:solidFill>
                <a:cs typeface="Arial" panose="020B0604020202020204" pitchFamily="34" charset="0"/>
              </a:rPr>
              <a:t>The </a:t>
            </a:r>
            <a:r>
              <a:rPr lang="en-US" sz="1400" dirty="0" smtClean="0">
                <a:solidFill>
                  <a:srgbClr val="6D2077"/>
                </a:solidFill>
                <a:cs typeface="Arial" panose="020B0604020202020204" pitchFamily="34" charset="0"/>
              </a:rPr>
              <a:t>need to develop the </a:t>
            </a:r>
            <a:r>
              <a:rPr lang="en-US" sz="1400" dirty="0">
                <a:solidFill>
                  <a:srgbClr val="6D2077"/>
                </a:solidFill>
                <a:cs typeface="Arial" panose="020B0604020202020204" pitchFamily="34" charset="0"/>
              </a:rPr>
              <a:t>auditors of tomorrow for a sustainable innovation pipeline as our audit continues to evolve</a:t>
            </a:r>
            <a:r>
              <a:rPr lang="en-US" sz="1000" dirty="0">
                <a:solidFill>
                  <a:srgbClr val="6D2077"/>
                </a:solidFill>
                <a:cs typeface="Arial" panose="020B0604020202020204" pitchFamily="34" charset="0"/>
              </a:rPr>
              <a:t>.</a:t>
            </a:r>
          </a:p>
        </p:txBody>
      </p:sp>
      <p:sp>
        <p:nvSpPr>
          <p:cNvPr id="470" name="Rectangle 469"/>
          <p:cNvSpPr/>
          <p:nvPr/>
        </p:nvSpPr>
        <p:spPr>
          <a:xfrm>
            <a:off x="2256306" y="4755423"/>
            <a:ext cx="3642797" cy="900246"/>
          </a:xfrm>
          <a:prstGeom prst="rect">
            <a:avLst/>
          </a:prstGeom>
          <a:noFill/>
          <a:ln w="6350">
            <a:noFill/>
          </a:ln>
        </p:spPr>
        <p:txBody>
          <a:bodyPr wrap="square" lIns="0" tIns="0" rIns="0" bIns="0">
            <a:spAutoFit/>
          </a:bodyPr>
          <a:lstStyle/>
          <a:p>
            <a:pPr algn="r">
              <a:spcAft>
                <a:spcPts val="300"/>
              </a:spcAft>
            </a:pPr>
            <a:r>
              <a:rPr lang="en-US" sz="1400" b="1" dirty="0">
                <a:solidFill>
                  <a:srgbClr val="470A68"/>
                </a:solidFill>
                <a:cs typeface="Arial" panose="020B0604020202020204" pitchFamily="34" charset="0"/>
              </a:rPr>
              <a:t>Collaboration and transparency</a:t>
            </a:r>
          </a:p>
          <a:p>
            <a:pPr algn="r">
              <a:spcAft>
                <a:spcPts val="300"/>
              </a:spcAft>
            </a:pPr>
            <a:r>
              <a:rPr lang="en-US" sz="1400" dirty="0">
                <a:solidFill>
                  <a:srgbClr val="470A68"/>
                </a:solidFill>
                <a:cs typeface="Arial" panose="020B0604020202020204" pitchFamily="34" charset="0"/>
              </a:rPr>
              <a:t>Enhanced transparency in </a:t>
            </a:r>
            <a:r>
              <a:rPr lang="en-US" sz="1400" dirty="0" smtClean="0">
                <a:solidFill>
                  <a:srgbClr val="470A68"/>
                </a:solidFill>
                <a:cs typeface="Arial" panose="020B0604020202020204" pitchFamily="34" charset="0"/>
              </a:rPr>
              <a:t>an audit</a:t>
            </a:r>
            <a:r>
              <a:rPr lang="en-US" sz="1400" dirty="0">
                <a:solidFill>
                  <a:srgbClr val="470A68"/>
                </a:solidFill>
                <a:cs typeface="Arial" panose="020B0604020202020204" pitchFamily="34" charset="0"/>
              </a:rPr>
              <a:t>, secure online collaboration with </a:t>
            </a:r>
            <a:r>
              <a:rPr lang="en-US" sz="1400" dirty="0" smtClean="0">
                <a:solidFill>
                  <a:srgbClr val="470A68"/>
                </a:solidFill>
                <a:cs typeface="Arial" panose="020B0604020202020204" pitchFamily="34" charset="0"/>
              </a:rPr>
              <a:t>an engagement </a:t>
            </a:r>
            <a:r>
              <a:rPr lang="en-US" sz="1400" dirty="0">
                <a:solidFill>
                  <a:srgbClr val="470A68"/>
                </a:solidFill>
                <a:cs typeface="Arial" panose="020B0604020202020204" pitchFamily="34" charset="0"/>
              </a:rPr>
              <a:t>and access to real-time audit status and insights</a:t>
            </a:r>
            <a:r>
              <a:rPr lang="en-US" sz="1000" dirty="0">
                <a:solidFill>
                  <a:srgbClr val="470A68"/>
                </a:solidFill>
                <a:cs typeface="Arial" panose="020B0604020202020204" pitchFamily="34" charset="0"/>
              </a:rPr>
              <a:t>.</a:t>
            </a:r>
          </a:p>
        </p:txBody>
      </p:sp>
      <p:cxnSp>
        <p:nvCxnSpPr>
          <p:cNvPr id="471" name="Straight Connector 470"/>
          <p:cNvCxnSpPr/>
          <p:nvPr/>
        </p:nvCxnSpPr>
        <p:spPr>
          <a:xfrm>
            <a:off x="2272113" y="2566104"/>
            <a:ext cx="76513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2264250" y="4616152"/>
            <a:ext cx="76513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6097788" y="4632840"/>
            <a:ext cx="0" cy="113323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48"/>
                                        </p:tgtEl>
                                        <p:attrNameLst>
                                          <p:attrName>style.visibility</p:attrName>
                                        </p:attrNameLst>
                                      </p:cBhvr>
                                      <p:to>
                                        <p:strVal val="visible"/>
                                      </p:to>
                                    </p:set>
                                    <p:animEffect transition="in" filter="fade">
                                      <p:cBhvr>
                                        <p:cTn id="10" dur="500"/>
                                        <p:tgtEl>
                                          <p:spTgt spid="448"/>
                                        </p:tgtEl>
                                      </p:cBhvr>
                                    </p:animEffect>
                                  </p:childTnLst>
                                </p:cTn>
                              </p:par>
                              <p:par>
                                <p:cTn id="11" presetID="10" presetClass="entr" presetSubtype="0" fill="hold" nodeType="with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500"/>
                                        <p:tgtEl>
                                          <p:spTgt spid="4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5"/>
                                        </p:tgtEl>
                                        <p:attrNameLst>
                                          <p:attrName>style.visibility</p:attrName>
                                        </p:attrNameLst>
                                      </p:cBhvr>
                                      <p:to>
                                        <p:strVal val="visible"/>
                                      </p:to>
                                    </p:set>
                                    <p:animEffect transition="in" filter="fade">
                                      <p:cBhvr>
                                        <p:cTn id="16" dur="500"/>
                                        <p:tgtEl>
                                          <p:spTgt spid="4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6"/>
                                        </p:tgtEl>
                                        <p:attrNameLst>
                                          <p:attrName>style.visibility</p:attrName>
                                        </p:attrNameLst>
                                      </p:cBhvr>
                                      <p:to>
                                        <p:strVal val="visible"/>
                                      </p:to>
                                    </p:set>
                                    <p:animEffect transition="in" filter="fade">
                                      <p:cBhvr>
                                        <p:cTn id="19" dur="500"/>
                                        <p:tgtEl>
                                          <p:spTgt spid="4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7"/>
                                        </p:tgtEl>
                                        <p:attrNameLst>
                                          <p:attrName>style.visibility</p:attrName>
                                        </p:attrNameLst>
                                      </p:cBhvr>
                                      <p:to>
                                        <p:strVal val="visible"/>
                                      </p:to>
                                    </p:set>
                                    <p:animEffect transition="in" filter="fade">
                                      <p:cBhvr>
                                        <p:cTn id="22" dur="500"/>
                                        <p:tgtEl>
                                          <p:spTgt spid="4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fade">
                                      <p:cBhvr>
                                        <p:cTn id="25" dur="500"/>
                                        <p:tgtEl>
                                          <p:spTgt spid="4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9"/>
                                        </p:tgtEl>
                                        <p:attrNameLst>
                                          <p:attrName>style.visibility</p:attrName>
                                        </p:attrNameLst>
                                      </p:cBhvr>
                                      <p:to>
                                        <p:strVal val="visible"/>
                                      </p:to>
                                    </p:set>
                                    <p:animEffect transition="in" filter="fade">
                                      <p:cBhvr>
                                        <p:cTn id="28" dur="500"/>
                                        <p:tgtEl>
                                          <p:spTgt spid="4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0"/>
                                        </p:tgtEl>
                                        <p:attrNameLst>
                                          <p:attrName>style.visibility</p:attrName>
                                        </p:attrNameLst>
                                      </p:cBhvr>
                                      <p:to>
                                        <p:strVal val="visible"/>
                                      </p:to>
                                    </p:set>
                                    <p:animEffect transition="in" filter="fade">
                                      <p:cBhvr>
                                        <p:cTn id="31" dur="500"/>
                                        <p:tgtEl>
                                          <p:spTgt spid="470"/>
                                        </p:tgtEl>
                                      </p:cBhvr>
                                    </p:animEffect>
                                  </p:childTnLst>
                                </p:cTn>
                              </p:par>
                              <p:par>
                                <p:cTn id="32" presetID="10" presetClass="entr" presetSubtype="0" fill="hold" nodeType="withEffect">
                                  <p:stCondLst>
                                    <p:cond delay="0"/>
                                  </p:stCondLst>
                                  <p:childTnLst>
                                    <p:set>
                                      <p:cBhvr>
                                        <p:cTn id="33" dur="1" fill="hold">
                                          <p:stCondLst>
                                            <p:cond delay="0"/>
                                          </p:stCondLst>
                                        </p:cTn>
                                        <p:tgtEl>
                                          <p:spTgt spid="471"/>
                                        </p:tgtEl>
                                        <p:attrNameLst>
                                          <p:attrName>style.visibility</p:attrName>
                                        </p:attrNameLst>
                                      </p:cBhvr>
                                      <p:to>
                                        <p:strVal val="visible"/>
                                      </p:to>
                                    </p:set>
                                    <p:animEffect transition="in" filter="fade">
                                      <p:cBhvr>
                                        <p:cTn id="34" dur="500"/>
                                        <p:tgtEl>
                                          <p:spTgt spid="471"/>
                                        </p:tgtEl>
                                      </p:cBhvr>
                                    </p:animEffect>
                                  </p:childTnLst>
                                </p:cTn>
                              </p:par>
                              <p:par>
                                <p:cTn id="35" presetID="10" presetClass="entr" presetSubtype="0" fill="hold" nodeType="withEffect">
                                  <p:stCondLst>
                                    <p:cond delay="0"/>
                                  </p:stCondLst>
                                  <p:childTnLst>
                                    <p:set>
                                      <p:cBhvr>
                                        <p:cTn id="36" dur="1" fill="hold">
                                          <p:stCondLst>
                                            <p:cond delay="0"/>
                                          </p:stCondLst>
                                        </p:cTn>
                                        <p:tgtEl>
                                          <p:spTgt spid="472"/>
                                        </p:tgtEl>
                                        <p:attrNameLst>
                                          <p:attrName>style.visibility</p:attrName>
                                        </p:attrNameLst>
                                      </p:cBhvr>
                                      <p:to>
                                        <p:strVal val="visible"/>
                                      </p:to>
                                    </p:set>
                                    <p:animEffect transition="in" filter="fade">
                                      <p:cBhvr>
                                        <p:cTn id="37" dur="500"/>
                                        <p:tgtEl>
                                          <p:spTgt spid="472"/>
                                        </p:tgtEl>
                                      </p:cBhvr>
                                    </p:animEffect>
                                  </p:childTnLst>
                                </p:cTn>
                              </p:par>
                              <p:par>
                                <p:cTn id="38" presetID="10" presetClass="entr" presetSubtype="0" fill="hold" nodeType="withEffect">
                                  <p:stCondLst>
                                    <p:cond delay="0"/>
                                  </p:stCondLst>
                                  <p:childTnLst>
                                    <p:set>
                                      <p:cBhvr>
                                        <p:cTn id="39" dur="1" fill="hold">
                                          <p:stCondLst>
                                            <p:cond delay="0"/>
                                          </p:stCondLst>
                                        </p:cTn>
                                        <p:tgtEl>
                                          <p:spTgt spid="473"/>
                                        </p:tgtEl>
                                        <p:attrNameLst>
                                          <p:attrName>style.visibility</p:attrName>
                                        </p:attrNameLst>
                                      </p:cBhvr>
                                      <p:to>
                                        <p:strVal val="visible"/>
                                      </p:to>
                                    </p:set>
                                    <p:animEffect transition="in" filter="fade">
                                      <p:cBhvr>
                                        <p:cTn id="40"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5" grpId="0"/>
      <p:bldP spid="466" grpId="0"/>
      <p:bldP spid="467" grpId="0"/>
      <p:bldP spid="468" grpId="0"/>
      <p:bldP spid="469" grpId="0"/>
      <p:bldP spid="4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trust in a digital world</a:t>
            </a:r>
          </a:p>
        </p:txBody>
      </p:sp>
      <p:sp>
        <p:nvSpPr>
          <p:cNvPr id="5" name="TextBox 4"/>
          <p:cNvSpPr txBox="1"/>
          <p:nvPr/>
        </p:nvSpPr>
        <p:spPr>
          <a:xfrm>
            <a:off x="1003200" y="1387475"/>
            <a:ext cx="6898854" cy="4116512"/>
          </a:xfrm>
          <a:prstGeom prst="rect">
            <a:avLst/>
          </a:prstGeom>
          <a:noFill/>
        </p:spPr>
        <p:txBody>
          <a:bodyPr wrap="square" rtlCol="0">
            <a:spAutoFit/>
          </a:bodyPr>
          <a:lstStyle/>
          <a:p>
            <a:r>
              <a:rPr lang="en-US" sz="2000" dirty="0">
                <a:solidFill>
                  <a:schemeClr val="tx1">
                    <a:lumMod val="65000"/>
                    <a:lumOff val="35000"/>
                  </a:schemeClr>
                </a:solidFill>
              </a:rPr>
              <a:t>The data explosion is causing investors to look beyond the historical audit </a:t>
            </a:r>
            <a:r>
              <a:rPr lang="en-US" sz="2000" dirty="0" smtClean="0">
                <a:solidFill>
                  <a:schemeClr val="tx1">
                    <a:lumMod val="65000"/>
                    <a:lumOff val="35000"/>
                  </a:schemeClr>
                </a:solidFill>
              </a:rPr>
              <a:t>to </a:t>
            </a:r>
            <a:r>
              <a:rPr lang="en-US" sz="2000" dirty="0">
                <a:solidFill>
                  <a:schemeClr val="tx1">
                    <a:lumMod val="65000"/>
                    <a:lumOff val="35000"/>
                  </a:schemeClr>
                </a:solidFill>
              </a:rPr>
              <a:t>other types of assurance</a:t>
            </a:r>
          </a:p>
          <a:p>
            <a:endParaRPr lang="en-US" sz="1400" dirty="0">
              <a:solidFill>
                <a:schemeClr val="tx1">
                  <a:lumMod val="65000"/>
                  <a:lumOff val="35000"/>
                </a:schemeClr>
              </a:solidFill>
            </a:endParaRPr>
          </a:p>
          <a:p>
            <a:pPr marL="457200" indent="-457200">
              <a:lnSpc>
                <a:spcPts val="4500"/>
              </a:lnSpc>
              <a:spcAft>
                <a:spcPts val="600"/>
              </a:spcAft>
              <a:buFont typeface="Arial" panose="020B0604020202020204" pitchFamily="34" charset="0"/>
              <a:buChar char="•"/>
            </a:pPr>
            <a:r>
              <a:rPr lang="en-US" sz="2800" dirty="0" smtClean="0">
                <a:solidFill>
                  <a:schemeClr val="tx2"/>
                </a:solidFill>
              </a:rPr>
              <a:t>Blockchain</a:t>
            </a:r>
            <a:endParaRPr lang="en-US" sz="2800" dirty="0">
              <a:solidFill>
                <a:schemeClr val="tx2"/>
              </a:solidFill>
            </a:endParaRPr>
          </a:p>
          <a:p>
            <a:pPr marL="457200" indent="-457200">
              <a:lnSpc>
                <a:spcPts val="4500"/>
              </a:lnSpc>
              <a:spcAft>
                <a:spcPts val="600"/>
              </a:spcAft>
              <a:buFont typeface="Arial" panose="020B0604020202020204" pitchFamily="34" charset="0"/>
              <a:buChar char="•"/>
            </a:pPr>
            <a:r>
              <a:rPr lang="en-US" sz="2800" dirty="0">
                <a:solidFill>
                  <a:schemeClr val="tx2"/>
                </a:solidFill>
              </a:rPr>
              <a:t>Digital </a:t>
            </a:r>
            <a:r>
              <a:rPr lang="en-US" sz="2800" dirty="0" smtClean="0">
                <a:solidFill>
                  <a:schemeClr val="tx2"/>
                </a:solidFill>
              </a:rPr>
              <a:t>Assurance</a:t>
            </a:r>
            <a:endParaRPr lang="en-US" sz="2800" dirty="0">
              <a:solidFill>
                <a:schemeClr val="tx2"/>
              </a:solidFill>
            </a:endParaRPr>
          </a:p>
          <a:p>
            <a:pPr marL="457200" indent="-457200">
              <a:lnSpc>
                <a:spcPts val="4500"/>
              </a:lnSpc>
              <a:spcAft>
                <a:spcPts val="600"/>
              </a:spcAft>
              <a:buFont typeface="Arial" panose="020B0604020202020204" pitchFamily="34" charset="0"/>
              <a:buChar char="•"/>
            </a:pPr>
            <a:r>
              <a:rPr lang="en-US" sz="2800" dirty="0" smtClean="0">
                <a:solidFill>
                  <a:schemeClr val="tx2"/>
                </a:solidFill>
              </a:rPr>
              <a:t>Sustainability</a:t>
            </a:r>
            <a:endParaRPr lang="en-US" sz="2800" dirty="0">
              <a:solidFill>
                <a:schemeClr val="tx2"/>
              </a:solidFill>
            </a:endParaRPr>
          </a:p>
          <a:p>
            <a:pPr marL="457200" indent="-457200">
              <a:lnSpc>
                <a:spcPts val="4500"/>
              </a:lnSpc>
              <a:spcAft>
                <a:spcPts val="600"/>
              </a:spcAft>
              <a:buFont typeface="Arial" panose="020B0604020202020204" pitchFamily="34" charset="0"/>
              <a:buChar char="•"/>
            </a:pPr>
            <a:r>
              <a:rPr lang="en-US" sz="2800" dirty="0" smtClean="0">
                <a:solidFill>
                  <a:schemeClr val="tx2"/>
                </a:solidFill>
              </a:rPr>
              <a:t>Non-GAAP measures</a:t>
            </a:r>
            <a:endParaRPr lang="en-US" sz="2800" dirty="0">
              <a:solidFill>
                <a:schemeClr val="tx2"/>
              </a:solidFill>
            </a:endParaRPr>
          </a:p>
          <a:p>
            <a:pPr marL="457200" indent="-457200">
              <a:lnSpc>
                <a:spcPts val="4500"/>
              </a:lnSpc>
              <a:spcAft>
                <a:spcPts val="600"/>
              </a:spcAft>
              <a:buFont typeface="Arial" panose="020B0604020202020204" pitchFamily="34" charset="0"/>
              <a:buChar char="•"/>
            </a:pPr>
            <a:r>
              <a:rPr lang="en-US" sz="2800" dirty="0">
                <a:solidFill>
                  <a:schemeClr val="tx2"/>
                </a:solidFill>
              </a:rPr>
              <a:t>Value of data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626" y="562629"/>
            <a:ext cx="4084917" cy="5158903"/>
          </a:xfrm>
          <a:prstGeom prst="rect">
            <a:avLst/>
          </a:prstGeom>
        </p:spPr>
      </p:pic>
    </p:spTree>
    <p:extLst>
      <p:ext uri="{BB962C8B-B14F-4D97-AF65-F5344CB8AC3E}">
        <p14:creationId xmlns:p14="http://schemas.microsoft.com/office/powerpoint/2010/main" val="24914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_Widescreen">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PT_Template_animated_digital_widescreen_NEW" id="{03E21C28-60D6-4ABB-8799-5CC885562BFC}" vid="{A430B35E-4D2E-46EF-8F94-85F68121F028}"/>
    </a:ext>
  </a:extLst>
</a:theme>
</file>

<file path=ppt/theme/theme2.xml><?xml version="1.0" encoding="utf-8"?>
<a:theme xmlns:a="http://schemas.openxmlformats.org/drawingml/2006/main" name="Office Theme">
  <a:themeElements>
    <a:clrScheme name="KPMG">
      <a:dk1>
        <a:srgbClr val="000000"/>
      </a:dk1>
      <a:lt1>
        <a:srgbClr val="FFFFFF"/>
      </a:lt1>
      <a:dk2>
        <a:srgbClr val="00338D"/>
      </a:dk2>
      <a:lt2>
        <a:srgbClr val="FFFFFF"/>
      </a:lt2>
      <a:accent1>
        <a:srgbClr val="005EB8"/>
      </a:accent1>
      <a:accent2>
        <a:srgbClr val="0091DA"/>
      </a:accent2>
      <a:accent3>
        <a:srgbClr val="483698"/>
      </a:accent3>
      <a:accent4>
        <a:srgbClr val="470A68"/>
      </a:accent4>
      <a:accent5>
        <a:srgbClr val="6D2077"/>
      </a:accent5>
      <a:accent6>
        <a:srgbClr val="00A3A1"/>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PPT_Template_animated_digital_widescreen_NEW</Template>
  <TotalTime>687</TotalTime>
  <Words>550</Words>
  <Application>Microsoft Office PowerPoint</Application>
  <PresentationFormat>Widescreen</PresentationFormat>
  <Paragraphs>170</Paragraphs>
  <Slides>12</Slides>
  <Notes>12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6" baseType="lpstr">
      <vt:lpstr>Univers 55</vt:lpstr>
      <vt:lpstr>Helvetica</vt:lpstr>
      <vt:lpstr>Helvetica Light</vt:lpstr>
      <vt:lpstr>Helvetica Neue Medium</vt:lpstr>
      <vt:lpstr>Calibri</vt:lpstr>
      <vt:lpstr>Univers for KPMG</vt:lpstr>
      <vt:lpstr>KPMG Light</vt:lpstr>
      <vt:lpstr>Times New Roman</vt:lpstr>
      <vt:lpstr>Gill Sans</vt:lpstr>
      <vt:lpstr>KPMG Extralight</vt:lpstr>
      <vt:lpstr>Arial</vt:lpstr>
      <vt:lpstr>KPMG_Widescreen</vt:lpstr>
      <vt:lpstr>Office Theme</vt:lpstr>
      <vt:lpstr>Diapositive think-cell</vt:lpstr>
      <vt:lpstr>Future of Professional Accounting &amp; the Role of External Auditors</vt:lpstr>
      <vt:lpstr>Audit 2023: Audit technology fit for the future</vt:lpstr>
      <vt:lpstr>The future of professional accounting</vt:lpstr>
      <vt:lpstr>Explosion of data is a fundamental challenge</vt:lpstr>
      <vt:lpstr>Innovation to improve audit quality</vt:lpstr>
      <vt:lpstr>The innovation journey</vt:lpstr>
      <vt:lpstr>Our investment in technology</vt:lpstr>
      <vt:lpstr>Enhancing audit quality</vt:lpstr>
      <vt:lpstr>Adding trust in a digital world</vt:lpstr>
      <vt:lpstr>PowerPoint Presentation</vt:lpstr>
      <vt:lpstr>Thank you</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Luceno, Anthony</dc:creator>
  <cp:lastModifiedBy>Luceno, Anthony</cp:lastModifiedBy>
  <cp:revision>49</cp:revision>
  <dcterms:created xsi:type="dcterms:W3CDTF">2018-09-06T16:40:54Z</dcterms:created>
  <dcterms:modified xsi:type="dcterms:W3CDTF">2018-09-12T19:30:28Z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4d0da5-72e7-465f-93b7-b0f55c58bc21_Enabled">
    <vt:lpwstr>True</vt:lpwstr>
  </property>
  <property fmtid="{D5CDD505-2E9C-101B-9397-08002B2CF9AE}" pid="3" name="MSIP_Label_9e4d0da5-72e7-465f-93b7-b0f55c58bc21_SiteId">
    <vt:lpwstr>0483ae51-a627-466e-a7dd-de2ac7e1238e</vt:lpwstr>
  </property>
  <property fmtid="{D5CDD505-2E9C-101B-9397-08002B2CF9AE}" pid="4" name="MSIP_Label_9e4d0da5-72e7-465f-93b7-b0f55c58bc21_Ref">
    <vt:lpwstr>https://api.informationprotection.azure.com/api/0483ae51-a627-466e-a7dd-de2ac7e1238e</vt:lpwstr>
  </property>
  <property fmtid="{D5CDD505-2E9C-101B-9397-08002B2CF9AE}" pid="5" name="MSIP_Label_9e4d0da5-72e7-465f-93b7-b0f55c58bc21_Owner">
    <vt:lpwstr>Vinod.V@Evalueserve.com</vt:lpwstr>
  </property>
  <property fmtid="{D5CDD505-2E9C-101B-9397-08002B2CF9AE}" pid="6" name="MSIP_Label_9e4d0da5-72e7-465f-93b7-b0f55c58bc21_SetDate">
    <vt:lpwstr>2018-05-03T16:48:03.7013149+05:30</vt:lpwstr>
  </property>
  <property fmtid="{D5CDD505-2E9C-101B-9397-08002B2CF9AE}" pid="7" name="MSIP_Label_9e4d0da5-72e7-465f-93b7-b0f55c58bc21_Name">
    <vt:lpwstr>Public</vt:lpwstr>
  </property>
  <property fmtid="{D5CDD505-2E9C-101B-9397-08002B2CF9AE}" pid="8" name="MSIP_Label_9e4d0da5-72e7-465f-93b7-b0f55c58bc21_Application">
    <vt:lpwstr>Microsoft Azure Information Protection</vt:lpwstr>
  </property>
  <property fmtid="{D5CDD505-2E9C-101B-9397-08002B2CF9AE}" pid="9" name="MSIP_Label_9e4d0da5-72e7-465f-93b7-b0f55c58bc21_Extended_MSFT_Method">
    <vt:lpwstr>Manual</vt:lpwstr>
  </property>
  <property fmtid="{D5CDD505-2E9C-101B-9397-08002B2CF9AE}" pid="10" name="Sensitivity">
    <vt:lpwstr>Public</vt:lpwstr>
  </property>
</Properties>
</file>