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99" r:id="rId2"/>
    <p:sldId id="302" r:id="rId3"/>
    <p:sldId id="303" r:id="rId4"/>
    <p:sldId id="304" r:id="rId5"/>
    <p:sldId id="305" r:id="rId6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10ABF"/>
    <a:srgbClr val="0033CC"/>
    <a:srgbClr val="00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94660"/>
  </p:normalViewPr>
  <p:slideViewPr>
    <p:cSldViewPr>
      <p:cViewPr varScale="1">
        <p:scale>
          <a:sx n="114" d="100"/>
          <a:sy n="114" d="100"/>
        </p:scale>
        <p:origin x="114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909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9A8B2A3-980B-4963-9E83-3841C3CD3604}" type="datetimeFigureOut">
              <a:rPr lang="en-CA" smtClean="0"/>
              <a:t>13/09/2018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8BCA9EC-D6B8-4C01-9B53-EE5F42989B3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81419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91880" y="6381328"/>
            <a:ext cx="5105400" cy="3291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63352" cy="329184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0A39FE6C-6E73-447D-AB22-A42C380115FB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7104F9E-8D94-47BE-9F55-7B2BB5489142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4FE207F-33FF-418B-8730-84C13A270E12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err="1"/>
              <a:t>Xxxxxxxxxxxxx</a:t>
            </a:r>
            <a:r>
              <a:rPr lang="en-CA" dirty="0"/>
              <a:t> at PAC 2018 Annual Conference, Sept. 14,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4469" y="6386104"/>
            <a:ext cx="519531" cy="329184"/>
          </a:xfrm>
        </p:spPr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05" y="6130429"/>
            <a:ext cx="2866390" cy="5848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9519DA3-6F86-419B-AFD8-83D442D2483B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347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347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3A29CF9-8B50-4777-AD1C-7626ECC13AAC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3928" y="6354889"/>
            <a:ext cx="5184576" cy="329184"/>
          </a:xfrm>
        </p:spPr>
        <p:txBody>
          <a:bodyPr/>
          <a:lstStyle/>
          <a:p>
            <a:r>
              <a:rPr lang="en-CA" dirty="0" err="1"/>
              <a:t>Xxxxxxx</a:t>
            </a:r>
            <a:r>
              <a:rPr lang="en-CA" dirty="0"/>
              <a:t> at PAC 2018 Annual </a:t>
            </a:r>
            <a:r>
              <a:rPr lang="en-CA" dirty="0" err="1"/>
              <a:t>Conferencec</a:t>
            </a:r>
            <a:r>
              <a:rPr lang="en-CA" dirty="0"/>
              <a:t>, Sept. 14,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08504" y="6354889"/>
            <a:ext cx="519531" cy="329184"/>
          </a:xfrm>
        </p:spPr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08" y="6099238"/>
            <a:ext cx="2866390" cy="5848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E2A220D1-AFA9-460C-A50E-0790DA11F2AA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5E3F81-B0E1-497F-8A8E-09CE5CA12B48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55719E4-AB4C-4082-A5EE-919D8189481C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690C02B-C1FF-4E35-9B61-E7A76175D47B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BDB84CC-63CE-4340-9A40-264A9629D468}" type="datetime1">
              <a:rPr lang="en-CA" smtClean="0"/>
              <a:t>13/09/2018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528816"/>
            <a:ext cx="518457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7" y="6528816"/>
            <a:ext cx="519531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pPr algn="r"/>
            <a:fld id="{AFB78122-6FAF-4736-96A5-06F542F73976}" type="slidenum">
              <a:rPr lang="en-CA" smtClean="0"/>
              <a:pPr algn="r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AC41-23AE-4BF5-87D7-AF13FAF60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CA" sz="3200" dirty="0"/>
              <a:t>Professional skepticism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14AC94-BBE4-43A1-AACE-8BE138658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10042"/>
            <a:ext cx="7848600" cy="1763174"/>
          </a:xfrm>
        </p:spPr>
        <p:txBody>
          <a:bodyPr>
            <a:normAutofit/>
          </a:bodyPr>
          <a:lstStyle/>
          <a:p>
            <a:pPr algn="ctr"/>
            <a:r>
              <a:rPr lang="en-CA" dirty="0"/>
              <a:t>PAC 2018 Annual Conference</a:t>
            </a:r>
          </a:p>
          <a:p>
            <a:pPr algn="ctr"/>
            <a:r>
              <a:rPr lang="en-CA" sz="2100" dirty="0"/>
              <a:t>September 14, 2018</a:t>
            </a:r>
          </a:p>
          <a:p>
            <a:pPr algn="ctr"/>
            <a:r>
              <a:rPr lang="en-CA" sz="2100" dirty="0"/>
              <a:t>Gary Moulton</a:t>
            </a:r>
          </a:p>
          <a:p>
            <a:pPr algn="ctr"/>
            <a:r>
              <a:rPr lang="en-CA" sz="2100" dirty="0"/>
              <a:t>FCPA, FCA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364" y="5445224"/>
            <a:ext cx="3055471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57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10CB-533A-4256-AC82-2DC5CFCB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Key elements of professional skepticism: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91F49-2F4B-42E9-8601-1D44C5630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understand the motivations of who you are interviewing/investigating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Deploy effective listening and observation skills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Identify barriers to a successful investigation and reduce/remove them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FD090-8872-4F08-BBBB-84C613950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2093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F2744-C5C7-4634-B571-4E6AEC6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How I identified these elements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D0AAF-1CB6-4464-903D-4E29B911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CA" dirty="0"/>
              <a:t>Conducting many investigations over many years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Observing others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Education and training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7E7B43-89EC-425E-96EA-AF49C662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941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9951-8835-4502-9D60-04D2836D9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/>
            </a:r>
            <a:br>
              <a:rPr lang="en-CA" dirty="0"/>
            </a:br>
            <a:r>
              <a:rPr lang="en-CA" dirty="0"/>
              <a:t>What/how should we be teaching students and new professionals?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C5240-6E4F-4157-9EAC-8C0C0E136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CA" dirty="0"/>
              <a:t>How to identify and understand motivations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Investigation skills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How to reduce the impact of barriers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3CB6F4-F0D4-4968-92C9-4FB2B82E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451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754AC-38A8-44C4-BE1F-F58E7CA54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areas require further research?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1EE36-96C2-4F63-86A6-F500F0603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CA" dirty="0"/>
              <a:t>Forensic techniques for auditors-practical?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Data analytics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Assessing deception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0834E7-E1CE-4B1B-BB94-CF4372BCE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3552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1389</TotalTime>
  <Words>88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Clarity</vt:lpstr>
      <vt:lpstr>Professional skepticism</vt:lpstr>
      <vt:lpstr> Key elements of professional skepticism:  </vt:lpstr>
      <vt:lpstr>How I identified these elements </vt:lpstr>
      <vt:lpstr> What/how should we be teaching students and new professionals? </vt:lpstr>
      <vt:lpstr>What areas require further research?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 Brooks</dc:creator>
  <cp:lastModifiedBy>Maria Andrade</cp:lastModifiedBy>
  <cp:revision>127</cp:revision>
  <cp:lastPrinted>2018-05-09T14:35:20Z</cp:lastPrinted>
  <dcterms:created xsi:type="dcterms:W3CDTF">2015-05-03T15:01:39Z</dcterms:created>
  <dcterms:modified xsi:type="dcterms:W3CDTF">2018-09-13T20:31:57Z</dcterms:modified>
</cp:coreProperties>
</file>