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sldIdLst>
    <p:sldId id="299" r:id="rId2"/>
    <p:sldId id="303" r:id="rId3"/>
    <p:sldId id="302" r:id="rId4"/>
    <p:sldId id="304" r:id="rId5"/>
    <p:sldId id="305" r:id="rId6"/>
    <p:sldId id="306" r:id="rId7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10ABF"/>
    <a:srgbClr val="0033CC"/>
    <a:srgbClr val="0000CC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24" autoAdjust="0"/>
    <p:restoredTop sz="94660"/>
  </p:normalViewPr>
  <p:slideViewPr>
    <p:cSldViewPr>
      <p:cViewPr varScale="1">
        <p:scale>
          <a:sx n="89" d="100"/>
          <a:sy n="89" d="100"/>
        </p:scale>
        <p:origin x="542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90" d="100"/>
        <a:sy n="19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2909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F9A8B2A3-980B-4963-9E83-3841C3CD3604}" type="datetimeFigureOut">
              <a:rPr lang="en-CA" smtClean="0"/>
              <a:t>12/09/2018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8"/>
            <a:ext cx="3037840" cy="46180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88BCA9EC-D6B8-4C01-9B53-EE5F42989B3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081419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91880" y="6381328"/>
            <a:ext cx="5105400" cy="32918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63352" cy="329184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fld id="{AFB78122-6FAF-4736-96A5-06F542F73976}" type="slidenum">
              <a:rPr lang="en-CA" smtClean="0"/>
              <a:pPr/>
              <a:t>‹#›</a:t>
            </a:fld>
            <a:endParaRPr lang="en-CA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0A39FE6C-6E73-447D-AB22-A42C380115FB}" type="datetime1">
              <a:rPr lang="en-CA" smtClean="0"/>
              <a:t>12/09/2018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57104F9E-8D94-47BE-9F55-7B2BB5489142}" type="datetime1">
              <a:rPr lang="en-CA" smtClean="0"/>
              <a:t>12/09/2018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0506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14FE207F-33FF-418B-8730-84C13A270E12}" type="datetime1">
              <a:rPr lang="en-CA" smtClean="0"/>
              <a:t>12/09/2018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49080" y="6364224"/>
            <a:ext cx="5184576" cy="329184"/>
          </a:xfrm>
        </p:spPr>
        <p:txBody>
          <a:bodyPr/>
          <a:lstStyle/>
          <a:p>
            <a:r>
              <a:rPr lang="en-CA" dirty="0" smtClean="0"/>
              <a:t>Xxxxxxxxxxxxx at PAC 2018 Annual Conference, Sept. 14, 2018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24469" y="6386104"/>
            <a:ext cx="519531" cy="329184"/>
          </a:xfrm>
        </p:spPr>
        <p:txBody>
          <a:bodyPr/>
          <a:lstStyle/>
          <a:p>
            <a:fld id="{AFB78122-6FAF-4736-96A5-06F542F73976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7" name="Pictur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805" y="6130429"/>
            <a:ext cx="2866390" cy="5848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A9519DA3-6F86-419B-AFD8-83D442D2483B}" type="datetime1">
              <a:rPr lang="en-CA" smtClean="0"/>
              <a:t>12/09/2018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‹#›</a:t>
            </a:fld>
            <a:endParaRPr lang="en-CA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3479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3479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43A29CF9-8B50-4777-AD1C-7626ECC13AAC}" type="datetime1">
              <a:rPr lang="en-CA" smtClean="0"/>
              <a:t>12/09/2018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3928" y="6354889"/>
            <a:ext cx="5184576" cy="329184"/>
          </a:xfrm>
        </p:spPr>
        <p:txBody>
          <a:bodyPr/>
          <a:lstStyle/>
          <a:p>
            <a:r>
              <a:rPr lang="en-CA" dirty="0" smtClean="0"/>
              <a:t>Xxxxxxx at PAC 2018 Annual Conferencec, Sept. 14, 2018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08504" y="6354889"/>
            <a:ext cx="519531" cy="329184"/>
          </a:xfrm>
        </p:spPr>
        <p:txBody>
          <a:bodyPr/>
          <a:lstStyle/>
          <a:p>
            <a:fld id="{AFB78122-6FAF-4736-96A5-06F542F73976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8" name="Pictur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808" y="6099238"/>
            <a:ext cx="2866390" cy="5848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E2A220D1-AFA9-460C-A50E-0790DA11F2AA}" type="datetime1">
              <a:rPr lang="en-CA" smtClean="0"/>
              <a:t>12/09/2018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‹#›</a:t>
            </a:fld>
            <a:endParaRPr lang="en-CA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895E3F81-B0E1-497F-8A8E-09CE5CA12B48}" type="datetime1">
              <a:rPr lang="en-CA" smtClean="0"/>
              <a:t>12/09/2018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955719E4-AB4C-4082-A5EE-919D8189481C}" type="datetime1">
              <a:rPr lang="en-CA" smtClean="0"/>
              <a:t>12/09/2018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5690C02B-C1FF-4E35-9B61-E7A76175D47B}" type="datetime1">
              <a:rPr lang="en-CA" smtClean="0"/>
              <a:t>12/09/2018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‹#›</a:t>
            </a:fld>
            <a:endParaRPr lang="en-CA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4BDB84CC-63CE-4340-9A40-264A9629D468}" type="datetime1">
              <a:rPr lang="en-CA" smtClean="0"/>
              <a:t>12/09/2018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19872" y="6528816"/>
            <a:ext cx="5184576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Prof. Len Brooks, Professional Accounting Centre, U of T   May 10, 2018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4447" y="6528816"/>
            <a:ext cx="519531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tx1"/>
                </a:solidFill>
              </a:defRPr>
            </a:lvl1pPr>
          </a:lstStyle>
          <a:p>
            <a:pPr algn="r"/>
            <a:fld id="{AFB78122-6FAF-4736-96A5-06F542F73976}" type="slidenum">
              <a:rPr lang="en-CA" smtClean="0"/>
              <a:pPr algn="r"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26AC41-23AE-4BF5-87D7-AF13FAF60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sz="3200" dirty="0" smtClean="0"/>
              <a:t>Professional skepticism – </a:t>
            </a:r>
            <a:br>
              <a:rPr lang="en-CA" sz="3200" dirty="0" smtClean="0"/>
            </a:br>
            <a:r>
              <a:rPr lang="en-CA" sz="3200" dirty="0" smtClean="0"/>
              <a:t>a forensic approach</a:t>
            </a:r>
            <a:endParaRPr lang="en-CA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F14AC94-BBE4-43A1-AACE-8BE138658C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3610042"/>
            <a:ext cx="7848600" cy="1763174"/>
          </a:xfrm>
        </p:spPr>
        <p:txBody>
          <a:bodyPr>
            <a:normAutofit/>
          </a:bodyPr>
          <a:lstStyle/>
          <a:p>
            <a:pPr algn="ctr"/>
            <a:r>
              <a:rPr lang="en-CA" dirty="0" smtClean="0"/>
              <a:t>PAC 2018 Annual Conference</a:t>
            </a:r>
          </a:p>
          <a:p>
            <a:pPr algn="ctr"/>
            <a:r>
              <a:rPr lang="en-CA" sz="2100" dirty="0" smtClean="0"/>
              <a:t>September 14, 2018</a:t>
            </a:r>
          </a:p>
          <a:p>
            <a:pPr algn="ctr"/>
            <a:r>
              <a:rPr lang="en-CA" sz="2100" dirty="0" smtClean="0"/>
              <a:t>Panel Discussion</a:t>
            </a:r>
          </a:p>
          <a:p>
            <a:pPr algn="ctr"/>
            <a:r>
              <a:rPr lang="en-CA" sz="2100" dirty="0" smtClean="0"/>
              <a:t>Jennifer Perry</a:t>
            </a:r>
            <a:endParaRPr lang="en-CA" sz="2100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364" y="5445224"/>
            <a:ext cx="3055471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570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32B58B-2E50-4815-AF73-7419E3C88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Agenda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52A87E-5FED-45B4-9AF1-74E860EED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Vision of professional skepticism</a:t>
            </a:r>
          </a:p>
          <a:p>
            <a:r>
              <a:rPr lang="en-US" sz="2800" dirty="0" smtClean="0"/>
              <a:t>How I got there</a:t>
            </a:r>
          </a:p>
          <a:p>
            <a:r>
              <a:rPr lang="en-US" sz="2800" dirty="0" smtClean="0"/>
              <a:t>Thoughts about education</a:t>
            </a:r>
          </a:p>
          <a:p>
            <a:r>
              <a:rPr lang="en-US" sz="2800" dirty="0" smtClean="0"/>
              <a:t>Areas of research to pursue</a:t>
            </a:r>
            <a:endParaRPr lang="en-US" sz="2800" dirty="0"/>
          </a:p>
          <a:p>
            <a:pPr marL="0" indent="0">
              <a:buNone/>
            </a:pPr>
            <a:endParaRPr lang="en-CA" sz="2800" dirty="0" smtClean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83B99AF-82ED-4533-BBC1-5D195E725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2</a:t>
            </a:fld>
            <a:endParaRPr lang="en-C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49080" y="6364224"/>
            <a:ext cx="5184576" cy="329184"/>
          </a:xfrm>
        </p:spPr>
        <p:txBody>
          <a:bodyPr/>
          <a:lstStyle/>
          <a:p>
            <a:r>
              <a:rPr lang="en-CA" dirty="0" smtClean="0"/>
              <a:t>Jennifer Perry at </a:t>
            </a:r>
            <a:r>
              <a:rPr lang="en-CA" dirty="0" smtClean="0"/>
              <a:t>PAC 2018 Annual Conference, Sept. 14, 2018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974881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32B58B-2E50-4815-AF73-7419E3C88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Vision of professional skepticism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52A87E-5FED-45B4-9AF1-74E860EED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800" dirty="0" smtClean="0"/>
              <a:t>There </a:t>
            </a:r>
            <a:r>
              <a:rPr lang="en-CA" sz="2800" dirty="0"/>
              <a:t>IS such a think as an investigative mindset/mentality</a:t>
            </a:r>
            <a:endParaRPr lang="en-CA" sz="2800" dirty="0"/>
          </a:p>
          <a:p>
            <a:r>
              <a:rPr lang="en-CA" sz="2800" dirty="0"/>
              <a:t>Natural curiosity</a:t>
            </a:r>
          </a:p>
          <a:p>
            <a:r>
              <a:rPr lang="en-CA" sz="2800" dirty="0"/>
              <a:t>Asking the next logical question</a:t>
            </a:r>
          </a:p>
          <a:p>
            <a:r>
              <a:rPr lang="en-CA" sz="2800" dirty="0"/>
              <a:t>IS there such a thing as “Women’s Intuition”?</a:t>
            </a:r>
          </a:p>
          <a:p>
            <a:r>
              <a:rPr lang="en-CA" sz="2800" dirty="0"/>
              <a:t>Persistence</a:t>
            </a:r>
          </a:p>
          <a:p>
            <a:r>
              <a:rPr lang="en-CA" sz="2800" dirty="0"/>
              <a:t>Best = born + made</a:t>
            </a:r>
            <a:endParaRPr lang="en-CA" sz="2800" dirty="0"/>
          </a:p>
          <a:p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83B99AF-82ED-4533-BBC1-5D195E725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3</a:t>
            </a:fld>
            <a:endParaRPr lang="en-C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49080" y="6364224"/>
            <a:ext cx="5184576" cy="329184"/>
          </a:xfrm>
        </p:spPr>
        <p:txBody>
          <a:bodyPr/>
          <a:lstStyle/>
          <a:p>
            <a:r>
              <a:rPr lang="en-CA" dirty="0" smtClean="0"/>
              <a:t>Jennifer Perry at </a:t>
            </a:r>
            <a:r>
              <a:rPr lang="en-CA" dirty="0" smtClean="0"/>
              <a:t>PAC 2018 Annual Conference, Sept. 14, 2018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654368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32B58B-2E50-4815-AF73-7419E3C88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How I got there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52A87E-5FED-45B4-9AF1-74E860EED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800" dirty="0" smtClean="0"/>
              <a:t>Nature</a:t>
            </a:r>
            <a:endParaRPr lang="en-CA" sz="2800" dirty="0"/>
          </a:p>
          <a:p>
            <a:pPr lvl="1"/>
            <a:r>
              <a:rPr lang="en-US" dirty="0" smtClean="0"/>
              <a:t>Forensic first, accounting second</a:t>
            </a:r>
          </a:p>
          <a:p>
            <a:pPr lvl="1"/>
            <a:r>
              <a:rPr lang="en-US" dirty="0" smtClean="0"/>
              <a:t>Student of human nature/behaviour</a:t>
            </a:r>
          </a:p>
          <a:p>
            <a:pPr lvl="1"/>
            <a:r>
              <a:rPr lang="en-US" dirty="0" smtClean="0"/>
              <a:t>Gut instinct</a:t>
            </a:r>
            <a:endParaRPr lang="en-US" dirty="0"/>
          </a:p>
          <a:p>
            <a:r>
              <a:rPr lang="en-CA" sz="2800" dirty="0" smtClean="0"/>
              <a:t>Nurture</a:t>
            </a:r>
          </a:p>
          <a:p>
            <a:pPr lvl="1"/>
            <a:r>
              <a:rPr lang="en-CA" dirty="0" smtClean="0"/>
              <a:t>Role models/mentors</a:t>
            </a:r>
          </a:p>
          <a:p>
            <a:pPr lvl="1"/>
            <a:r>
              <a:rPr lang="en-CA" dirty="0" smtClean="0"/>
              <a:t>Very good training</a:t>
            </a:r>
          </a:p>
          <a:p>
            <a:pPr lvl="1"/>
            <a:r>
              <a:rPr lang="en-CA" dirty="0" smtClean="0"/>
              <a:t>Developed over many years of practice</a:t>
            </a:r>
            <a:endParaRPr lang="en-CA" dirty="0"/>
          </a:p>
          <a:p>
            <a:pPr marL="0" indent="0">
              <a:buNone/>
            </a:pPr>
            <a:r>
              <a:rPr lang="en-CA" dirty="0"/>
              <a:t>		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83B99AF-82ED-4533-BBC1-5D195E725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4</a:t>
            </a:fld>
            <a:endParaRPr lang="en-C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49080" y="6364224"/>
            <a:ext cx="5184576" cy="329184"/>
          </a:xfrm>
        </p:spPr>
        <p:txBody>
          <a:bodyPr/>
          <a:lstStyle/>
          <a:p>
            <a:r>
              <a:rPr lang="en-CA" dirty="0" smtClean="0"/>
              <a:t>Jennifer Perry at </a:t>
            </a:r>
            <a:r>
              <a:rPr lang="en-CA" dirty="0" smtClean="0"/>
              <a:t>PAC 2018 Annual Conference, Sept. 14, 2018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21767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32B58B-2E50-4815-AF73-7419E3C88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Thoughts about education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52A87E-5FED-45B4-9AF1-74E860EED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CA" sz="2800" dirty="0" smtClean="0"/>
          </a:p>
          <a:p>
            <a:r>
              <a:rPr lang="en-CA" sz="2800" dirty="0" smtClean="0"/>
              <a:t>More than accounting/auditing and ethics</a:t>
            </a:r>
            <a:endParaRPr lang="en-CA" sz="2800" dirty="0"/>
          </a:p>
          <a:p>
            <a:pPr lvl="1"/>
            <a:r>
              <a:rPr lang="en-US" dirty="0" smtClean="0"/>
              <a:t>Psychology</a:t>
            </a:r>
            <a:endParaRPr lang="en-US" dirty="0"/>
          </a:p>
          <a:p>
            <a:endParaRPr lang="en-CA" sz="2800" dirty="0" smtClean="0"/>
          </a:p>
          <a:p>
            <a:r>
              <a:rPr lang="en-CA" sz="2800" dirty="0" smtClean="0"/>
              <a:t>Brain draws on past experiences</a:t>
            </a:r>
          </a:p>
          <a:p>
            <a:pPr lvl="1"/>
            <a:r>
              <a:rPr lang="en-CA" dirty="0" smtClean="0"/>
              <a:t>Case studies</a:t>
            </a:r>
            <a:endParaRPr lang="en-CA" dirty="0" smtClean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83B99AF-82ED-4533-BBC1-5D195E725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5</a:t>
            </a:fld>
            <a:endParaRPr lang="en-C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49080" y="6364224"/>
            <a:ext cx="5184576" cy="329184"/>
          </a:xfrm>
        </p:spPr>
        <p:txBody>
          <a:bodyPr/>
          <a:lstStyle/>
          <a:p>
            <a:r>
              <a:rPr lang="en-CA" dirty="0" smtClean="0"/>
              <a:t>Jennifer Perry at </a:t>
            </a:r>
            <a:r>
              <a:rPr lang="en-CA" dirty="0" smtClean="0"/>
              <a:t>PAC 2018 Annual Conference, Sept. 14, 2018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24867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32B58B-2E50-4815-AF73-7419E3C88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Areas of research to pursue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52A87E-5FED-45B4-9AF1-74E860EED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sz="2800" dirty="0" smtClean="0"/>
              <a:t>Cognitive empathy</a:t>
            </a:r>
          </a:p>
          <a:p>
            <a:r>
              <a:rPr lang="en-CA" sz="2800" dirty="0" smtClean="0"/>
              <a:t>Intuition</a:t>
            </a:r>
          </a:p>
          <a:p>
            <a:r>
              <a:rPr lang="en-CA" sz="2800" dirty="0" smtClean="0"/>
              <a:t>Non-verbal cues</a:t>
            </a:r>
          </a:p>
          <a:p>
            <a:r>
              <a:rPr lang="en-CA" sz="2800" dirty="0" smtClean="0"/>
              <a:t>Subconscious processes</a:t>
            </a:r>
            <a:endParaRPr lang="en-CA" sz="2800" dirty="0" smtClean="0"/>
          </a:p>
          <a:p>
            <a:pPr marL="0" indent="0">
              <a:buNone/>
            </a:pPr>
            <a:r>
              <a:rPr lang="en-CA" dirty="0"/>
              <a:t>	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83B99AF-82ED-4533-BBC1-5D195E725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78122-6FAF-4736-96A5-06F542F73976}" type="slidenum">
              <a:rPr lang="en-CA" smtClean="0"/>
              <a:t>6</a:t>
            </a:fld>
            <a:endParaRPr lang="en-C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49080" y="6364224"/>
            <a:ext cx="5184576" cy="329184"/>
          </a:xfrm>
        </p:spPr>
        <p:txBody>
          <a:bodyPr/>
          <a:lstStyle/>
          <a:p>
            <a:r>
              <a:rPr lang="en-CA" dirty="0" smtClean="0"/>
              <a:t>Jennifer Perry at </a:t>
            </a:r>
            <a:r>
              <a:rPr lang="en-CA" dirty="0" smtClean="0"/>
              <a:t>PAC 2018 Annual Conference, Sept. 14, 2018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876856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CustomMKOP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KProdID">
    <vt:lpwstr>ZMOutlook</vt:lpwstr>
  </property>
  <property fmtid="{D5CDD505-2E9C-101B-9397-08002B2CF9AE}" pid="3" name="SizeBefore">
    <vt:lpwstr>109581</vt:lpwstr>
  </property>
  <property fmtid="{D5CDD505-2E9C-101B-9397-08002B2CF9AE}" pid="4" name="OptimizationTime">
    <vt:lpwstr>20180912_1101</vt:lpwstr>
  </property>
</Properties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1397</TotalTime>
  <Words>194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Clarity</vt:lpstr>
      <vt:lpstr>Professional skepticism –  a forensic approach</vt:lpstr>
      <vt:lpstr>Agenda</vt:lpstr>
      <vt:lpstr>Vision of professional skepticism</vt:lpstr>
      <vt:lpstr>How I got there</vt:lpstr>
      <vt:lpstr>Thoughts about education</vt:lpstr>
      <vt:lpstr>Areas of research to pursue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 Brooks</dc:creator>
  <cp:lastModifiedBy>Jennifer Perry</cp:lastModifiedBy>
  <cp:revision>127</cp:revision>
  <cp:lastPrinted>2018-05-09T14:35:20Z</cp:lastPrinted>
  <dcterms:created xsi:type="dcterms:W3CDTF">2015-05-03T15:01:39Z</dcterms:created>
  <dcterms:modified xsi:type="dcterms:W3CDTF">2018-09-12T15:00:40Z</dcterms:modified>
</cp:coreProperties>
</file>