
<file path=[Content_Types].xml><?xml version="1.0" encoding="utf-8"?>
<Types xmlns="http://schemas.openxmlformats.org/package/2006/content-types">
  <Default Extension="bin" ContentType="application/vnd.openxmlformats-officedocument.oleObject"/>
  <Default Extension="png" ContentType="image/png"/>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ags/tag2.xml" ContentType="application/vnd.openxmlformats-officedocument.presentationml.tags+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theme/theme2.xml" ContentType="application/vnd.openxmlformats-officedocument.theme+xml"/>
  <Override PartName="/ppt/tags/tag3.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 id="2147483976" r:id="rId2"/>
  </p:sldMasterIdLst>
  <p:notesMasterIdLst>
    <p:notesMasterId r:id="rId18"/>
  </p:notesMasterIdLst>
  <p:handoutMasterIdLst>
    <p:handoutMasterId r:id="rId19"/>
  </p:handoutMasterIdLst>
  <p:sldIdLst>
    <p:sldId id="450" r:id="rId3"/>
    <p:sldId id="448" r:id="rId4"/>
    <p:sldId id="418" r:id="rId5"/>
    <p:sldId id="451" r:id="rId6"/>
    <p:sldId id="447" r:id="rId7"/>
    <p:sldId id="449" r:id="rId8"/>
    <p:sldId id="445" r:id="rId9"/>
    <p:sldId id="452" r:id="rId10"/>
    <p:sldId id="453" r:id="rId11"/>
    <p:sldId id="438" r:id="rId12"/>
    <p:sldId id="436" r:id="rId13"/>
    <p:sldId id="437" r:id="rId14"/>
    <p:sldId id="439" r:id="rId15"/>
    <p:sldId id="454" r:id="rId16"/>
    <p:sldId id="455" r:id="rId17"/>
  </p:sldIdLst>
  <p:sldSz cx="12192000" cy="6858000"/>
  <p:notesSz cx="7315200" cy="9601200"/>
  <p:custDataLst>
    <p:tags r:id="rId20"/>
  </p:custDataLst>
  <p:defaultTex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15:guide id="1" orient="horz" pos="3024">
          <p15:clr>
            <a:srgbClr val="A4A3A4"/>
          </p15:clr>
        </p15:guide>
        <p15:guide id="2" pos="2304">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B291C"/>
    <a:srgbClr val="BBBCBC"/>
    <a:srgbClr val="000000"/>
    <a:srgbClr val="FFCD00"/>
    <a:srgbClr val="ED8B00"/>
    <a:srgbClr val="FF9900"/>
    <a:srgbClr val="C00000"/>
    <a:srgbClr val="3C8A2E"/>
    <a:srgbClr val="DCDCDC"/>
    <a:srgbClr val="B4B4B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973" autoAdjust="0"/>
    <p:restoredTop sz="94799" autoAdjust="0"/>
  </p:normalViewPr>
  <p:slideViewPr>
    <p:cSldViewPr snapToGrid="0" showGuides="1">
      <p:cViewPr varScale="1">
        <p:scale>
          <a:sx n="115" d="100"/>
          <a:sy n="115" d="100"/>
        </p:scale>
        <p:origin x="258" y="108"/>
      </p:cViewPr>
      <p:guideLst/>
    </p:cSldViewPr>
  </p:slideViewPr>
  <p:outlineViewPr>
    <p:cViewPr>
      <p:scale>
        <a:sx n="33" d="100"/>
        <a:sy n="33" d="100"/>
      </p:scale>
      <p:origin x="0" y="-59190"/>
    </p:cViewPr>
  </p:outlineViewPr>
  <p:notesTextViewPr>
    <p:cViewPr>
      <p:scale>
        <a:sx n="100" d="100"/>
        <a:sy n="100" d="100"/>
      </p:scale>
      <p:origin x="0" y="0"/>
    </p:cViewPr>
  </p:notesTextViewPr>
  <p:sorterViewPr>
    <p:cViewPr varScale="1">
      <p:scale>
        <a:sx n="1" d="1"/>
        <a:sy n="1" d="1"/>
      </p:scale>
      <p:origin x="0" y="0"/>
    </p:cViewPr>
  </p:sorterViewPr>
  <p:notesViewPr>
    <p:cSldViewPr snapToGrid="0" showGuides="1">
      <p:cViewPr varScale="1">
        <p:scale>
          <a:sx n="57" d="100"/>
          <a:sy n="57" d="100"/>
        </p:scale>
        <p:origin x="1992" y="90"/>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60D6160-69C2-4DC7-9453-FFDF12ACC46B}" type="doc">
      <dgm:prSet loTypeId="urn:microsoft.com/office/officeart/2005/8/layout/hProcess9" loCatId="process" qsTypeId="urn:microsoft.com/office/officeart/2005/8/quickstyle/simple1" qsCatId="simple" csTypeId="urn:microsoft.com/office/officeart/2005/8/colors/colorful5" csCatId="colorful" phldr="1"/>
      <dgm:spPr/>
    </dgm:pt>
    <dgm:pt modelId="{BE10D689-B506-4508-BBD0-D4C03D8F9573}">
      <dgm:prSet phldrT="[Text]"/>
      <dgm:spPr/>
      <dgm:t>
        <a:bodyPr/>
        <a:lstStyle/>
        <a:p>
          <a:r>
            <a:rPr lang="en-US" dirty="0" smtClean="0"/>
            <a:t>Key strategies &amp; goals</a:t>
          </a:r>
          <a:endParaRPr lang="en-US" dirty="0"/>
        </a:p>
      </dgm:t>
    </dgm:pt>
    <dgm:pt modelId="{7512E9EE-2BB8-44B5-B620-5746D62C8684}" type="parTrans" cxnId="{F8A3A759-3C7A-45BC-82F7-65B3E6776041}">
      <dgm:prSet/>
      <dgm:spPr/>
      <dgm:t>
        <a:bodyPr/>
        <a:lstStyle/>
        <a:p>
          <a:endParaRPr lang="en-US"/>
        </a:p>
      </dgm:t>
    </dgm:pt>
    <dgm:pt modelId="{A85CB561-9E9A-439A-A559-5D895CF7F948}" type="sibTrans" cxnId="{F8A3A759-3C7A-45BC-82F7-65B3E6776041}">
      <dgm:prSet/>
      <dgm:spPr/>
      <dgm:t>
        <a:bodyPr/>
        <a:lstStyle/>
        <a:p>
          <a:endParaRPr lang="en-US"/>
        </a:p>
      </dgm:t>
    </dgm:pt>
    <dgm:pt modelId="{8970366F-5864-4CAE-9610-DE8CD4FB86C1}">
      <dgm:prSet phldrT="[Text]"/>
      <dgm:spPr>
        <a:solidFill>
          <a:schemeClr val="tx1"/>
        </a:solidFill>
      </dgm:spPr>
      <dgm:t>
        <a:bodyPr/>
        <a:lstStyle/>
        <a:p>
          <a:r>
            <a:rPr lang="en-US" dirty="0" smtClean="0"/>
            <a:t>Management performance &amp; compensation</a:t>
          </a:r>
          <a:endParaRPr lang="en-US" dirty="0"/>
        </a:p>
      </dgm:t>
    </dgm:pt>
    <dgm:pt modelId="{4F45F02E-1F4B-4C95-84AC-9B2B12CFE82D}" type="parTrans" cxnId="{57BFBB4C-A452-43F3-A330-ED67BFE8F719}">
      <dgm:prSet/>
      <dgm:spPr/>
      <dgm:t>
        <a:bodyPr/>
        <a:lstStyle/>
        <a:p>
          <a:endParaRPr lang="en-US"/>
        </a:p>
      </dgm:t>
    </dgm:pt>
    <dgm:pt modelId="{756C00CB-8437-46DA-A0B7-2C16D02CF41A}" type="sibTrans" cxnId="{57BFBB4C-A452-43F3-A330-ED67BFE8F719}">
      <dgm:prSet/>
      <dgm:spPr/>
      <dgm:t>
        <a:bodyPr/>
        <a:lstStyle/>
        <a:p>
          <a:endParaRPr lang="en-US"/>
        </a:p>
      </dgm:t>
    </dgm:pt>
    <dgm:pt modelId="{1878FA18-AFBC-4489-8655-000F414E170F}">
      <dgm:prSet/>
      <dgm:spPr>
        <a:solidFill>
          <a:schemeClr val="tx1">
            <a:lumMod val="75000"/>
            <a:lumOff val="25000"/>
          </a:schemeClr>
        </a:solidFill>
      </dgm:spPr>
      <dgm:t>
        <a:bodyPr/>
        <a:lstStyle/>
        <a:p>
          <a:r>
            <a:rPr lang="en-US" dirty="0" smtClean="0"/>
            <a:t>Current year &amp; longer term performance</a:t>
          </a:r>
          <a:endParaRPr lang="en-US" dirty="0"/>
        </a:p>
      </dgm:t>
    </dgm:pt>
    <dgm:pt modelId="{67FA8709-CDF3-49CB-8364-397A6A42783D}" type="parTrans" cxnId="{715615FD-5467-4655-99A3-7C0BAF679A78}">
      <dgm:prSet/>
      <dgm:spPr/>
      <dgm:t>
        <a:bodyPr/>
        <a:lstStyle/>
        <a:p>
          <a:endParaRPr lang="en-US"/>
        </a:p>
      </dgm:t>
    </dgm:pt>
    <dgm:pt modelId="{62A1C8FF-98B7-488C-8A29-1E987E147B36}" type="sibTrans" cxnId="{715615FD-5467-4655-99A3-7C0BAF679A78}">
      <dgm:prSet/>
      <dgm:spPr/>
      <dgm:t>
        <a:bodyPr/>
        <a:lstStyle/>
        <a:p>
          <a:endParaRPr lang="en-US"/>
        </a:p>
      </dgm:t>
    </dgm:pt>
    <dgm:pt modelId="{E890A2A0-B79C-4462-81C4-2BE0D7B27A0B}">
      <dgm:prSet/>
      <dgm:spPr>
        <a:solidFill>
          <a:srgbClr val="007680"/>
        </a:solidFill>
      </dgm:spPr>
      <dgm:t>
        <a:bodyPr/>
        <a:lstStyle/>
        <a:p>
          <a:r>
            <a:rPr lang="en-US" dirty="0" smtClean="0"/>
            <a:t>Long term measures of performance </a:t>
          </a:r>
          <a:endParaRPr lang="en-US" dirty="0"/>
        </a:p>
      </dgm:t>
    </dgm:pt>
    <dgm:pt modelId="{6F8BD4EB-1C45-49C3-A054-517E59EB8D13}" type="parTrans" cxnId="{657E80E2-90E6-4E3A-BB9D-240CE9EA510F}">
      <dgm:prSet/>
      <dgm:spPr/>
      <dgm:t>
        <a:bodyPr/>
        <a:lstStyle/>
        <a:p>
          <a:endParaRPr lang="en-US"/>
        </a:p>
      </dgm:t>
    </dgm:pt>
    <dgm:pt modelId="{497CB95B-AFBE-4CD9-BDCC-7B4BD38479DA}" type="sibTrans" cxnId="{657E80E2-90E6-4E3A-BB9D-240CE9EA510F}">
      <dgm:prSet/>
      <dgm:spPr/>
      <dgm:t>
        <a:bodyPr/>
        <a:lstStyle/>
        <a:p>
          <a:endParaRPr lang="en-US"/>
        </a:p>
      </dgm:t>
    </dgm:pt>
    <dgm:pt modelId="{7E9900BB-3855-4717-80AC-F3A086AC4E76}" type="pres">
      <dgm:prSet presAssocID="{A60D6160-69C2-4DC7-9453-FFDF12ACC46B}" presName="CompostProcess" presStyleCnt="0">
        <dgm:presLayoutVars>
          <dgm:dir/>
          <dgm:resizeHandles val="exact"/>
        </dgm:presLayoutVars>
      </dgm:prSet>
      <dgm:spPr/>
    </dgm:pt>
    <dgm:pt modelId="{001E2BD0-E131-4A4C-8182-E3AE300AED43}" type="pres">
      <dgm:prSet presAssocID="{A60D6160-69C2-4DC7-9453-FFDF12ACC46B}" presName="arrow" presStyleLbl="bgShp" presStyleIdx="0" presStyleCnt="1" custScaleX="117647" custLinFactNeighborX="-58918" custLinFactNeighborY="33750"/>
      <dgm:spPr/>
    </dgm:pt>
    <dgm:pt modelId="{B2CDC742-F337-4C8B-AD7B-50DEC3DADD1D}" type="pres">
      <dgm:prSet presAssocID="{A60D6160-69C2-4DC7-9453-FFDF12ACC46B}" presName="linearProcess" presStyleCnt="0"/>
      <dgm:spPr/>
    </dgm:pt>
    <dgm:pt modelId="{EE6C4B48-E25D-4B5C-8416-21D7086361E7}" type="pres">
      <dgm:prSet presAssocID="{BE10D689-B506-4508-BBD0-D4C03D8F9573}" presName="textNode" presStyleLbl="node1" presStyleIdx="0" presStyleCnt="4">
        <dgm:presLayoutVars>
          <dgm:bulletEnabled val="1"/>
        </dgm:presLayoutVars>
      </dgm:prSet>
      <dgm:spPr/>
      <dgm:t>
        <a:bodyPr/>
        <a:lstStyle/>
        <a:p>
          <a:endParaRPr lang="en-US"/>
        </a:p>
      </dgm:t>
    </dgm:pt>
    <dgm:pt modelId="{63AC62B3-D31B-4666-AB4A-5124A8815181}" type="pres">
      <dgm:prSet presAssocID="{A85CB561-9E9A-439A-A559-5D895CF7F948}" presName="sibTrans" presStyleCnt="0"/>
      <dgm:spPr/>
    </dgm:pt>
    <dgm:pt modelId="{668D85FF-193B-4A85-BBD7-13158C7AAF4C}" type="pres">
      <dgm:prSet presAssocID="{E890A2A0-B79C-4462-81C4-2BE0D7B27A0B}" presName="textNode" presStyleLbl="node1" presStyleIdx="1" presStyleCnt="4">
        <dgm:presLayoutVars>
          <dgm:bulletEnabled val="1"/>
        </dgm:presLayoutVars>
      </dgm:prSet>
      <dgm:spPr/>
      <dgm:t>
        <a:bodyPr/>
        <a:lstStyle/>
        <a:p>
          <a:endParaRPr lang="en-US"/>
        </a:p>
      </dgm:t>
    </dgm:pt>
    <dgm:pt modelId="{847EB829-B78F-4338-A185-232D807261EF}" type="pres">
      <dgm:prSet presAssocID="{497CB95B-AFBE-4CD9-BDCC-7B4BD38479DA}" presName="sibTrans" presStyleCnt="0"/>
      <dgm:spPr/>
    </dgm:pt>
    <dgm:pt modelId="{B6587593-7B57-4327-AE54-1BA44242B65D}" type="pres">
      <dgm:prSet presAssocID="{1878FA18-AFBC-4489-8655-000F414E170F}" presName="textNode" presStyleLbl="node1" presStyleIdx="2" presStyleCnt="4">
        <dgm:presLayoutVars>
          <dgm:bulletEnabled val="1"/>
        </dgm:presLayoutVars>
      </dgm:prSet>
      <dgm:spPr/>
      <dgm:t>
        <a:bodyPr/>
        <a:lstStyle/>
        <a:p>
          <a:endParaRPr lang="en-US"/>
        </a:p>
      </dgm:t>
    </dgm:pt>
    <dgm:pt modelId="{E64E0005-368A-496B-972C-0A2A7C27BD98}" type="pres">
      <dgm:prSet presAssocID="{62A1C8FF-98B7-488C-8A29-1E987E147B36}" presName="sibTrans" presStyleCnt="0"/>
      <dgm:spPr/>
    </dgm:pt>
    <dgm:pt modelId="{7BBEB5AD-9DB1-4809-8276-5D3A256DB30D}" type="pres">
      <dgm:prSet presAssocID="{8970366F-5864-4CAE-9610-DE8CD4FB86C1}" presName="textNode" presStyleLbl="node1" presStyleIdx="3" presStyleCnt="4" custLinFactNeighborX="15178" custLinFactNeighborY="-917">
        <dgm:presLayoutVars>
          <dgm:bulletEnabled val="1"/>
        </dgm:presLayoutVars>
      </dgm:prSet>
      <dgm:spPr/>
      <dgm:t>
        <a:bodyPr/>
        <a:lstStyle/>
        <a:p>
          <a:endParaRPr lang="en-US"/>
        </a:p>
      </dgm:t>
    </dgm:pt>
  </dgm:ptLst>
  <dgm:cxnLst>
    <dgm:cxn modelId="{657E80E2-90E6-4E3A-BB9D-240CE9EA510F}" srcId="{A60D6160-69C2-4DC7-9453-FFDF12ACC46B}" destId="{E890A2A0-B79C-4462-81C4-2BE0D7B27A0B}" srcOrd="1" destOrd="0" parTransId="{6F8BD4EB-1C45-49C3-A054-517E59EB8D13}" sibTransId="{497CB95B-AFBE-4CD9-BDCC-7B4BD38479DA}"/>
    <dgm:cxn modelId="{57BFBB4C-A452-43F3-A330-ED67BFE8F719}" srcId="{A60D6160-69C2-4DC7-9453-FFDF12ACC46B}" destId="{8970366F-5864-4CAE-9610-DE8CD4FB86C1}" srcOrd="3" destOrd="0" parTransId="{4F45F02E-1F4B-4C95-84AC-9B2B12CFE82D}" sibTransId="{756C00CB-8437-46DA-A0B7-2C16D02CF41A}"/>
    <dgm:cxn modelId="{715615FD-5467-4655-99A3-7C0BAF679A78}" srcId="{A60D6160-69C2-4DC7-9453-FFDF12ACC46B}" destId="{1878FA18-AFBC-4489-8655-000F414E170F}" srcOrd="2" destOrd="0" parTransId="{67FA8709-CDF3-49CB-8364-397A6A42783D}" sibTransId="{62A1C8FF-98B7-488C-8A29-1E987E147B36}"/>
    <dgm:cxn modelId="{ADAA0ACE-2229-4568-B810-72D58CC28090}" type="presOf" srcId="{1878FA18-AFBC-4489-8655-000F414E170F}" destId="{B6587593-7B57-4327-AE54-1BA44242B65D}" srcOrd="0" destOrd="0" presId="urn:microsoft.com/office/officeart/2005/8/layout/hProcess9"/>
    <dgm:cxn modelId="{90467F82-A607-4F4A-A69C-7E43B2C130D0}" type="presOf" srcId="{E890A2A0-B79C-4462-81C4-2BE0D7B27A0B}" destId="{668D85FF-193B-4A85-BBD7-13158C7AAF4C}" srcOrd="0" destOrd="0" presId="urn:microsoft.com/office/officeart/2005/8/layout/hProcess9"/>
    <dgm:cxn modelId="{5E25F090-1F6B-456D-A418-FDBC418074BD}" type="presOf" srcId="{A60D6160-69C2-4DC7-9453-FFDF12ACC46B}" destId="{7E9900BB-3855-4717-80AC-F3A086AC4E76}" srcOrd="0" destOrd="0" presId="urn:microsoft.com/office/officeart/2005/8/layout/hProcess9"/>
    <dgm:cxn modelId="{F8A3A759-3C7A-45BC-82F7-65B3E6776041}" srcId="{A60D6160-69C2-4DC7-9453-FFDF12ACC46B}" destId="{BE10D689-B506-4508-BBD0-D4C03D8F9573}" srcOrd="0" destOrd="0" parTransId="{7512E9EE-2BB8-44B5-B620-5746D62C8684}" sibTransId="{A85CB561-9E9A-439A-A559-5D895CF7F948}"/>
    <dgm:cxn modelId="{4D92BE69-1359-402A-A2F8-2A2276898080}" type="presOf" srcId="{BE10D689-B506-4508-BBD0-D4C03D8F9573}" destId="{EE6C4B48-E25D-4B5C-8416-21D7086361E7}" srcOrd="0" destOrd="0" presId="urn:microsoft.com/office/officeart/2005/8/layout/hProcess9"/>
    <dgm:cxn modelId="{8331072D-B61B-4285-9924-C06B2587A4DF}" type="presOf" srcId="{8970366F-5864-4CAE-9610-DE8CD4FB86C1}" destId="{7BBEB5AD-9DB1-4809-8276-5D3A256DB30D}" srcOrd="0" destOrd="0" presId="urn:microsoft.com/office/officeart/2005/8/layout/hProcess9"/>
    <dgm:cxn modelId="{191A70D2-5959-4570-841E-D49A940697A7}" type="presParOf" srcId="{7E9900BB-3855-4717-80AC-F3A086AC4E76}" destId="{001E2BD0-E131-4A4C-8182-E3AE300AED43}" srcOrd="0" destOrd="0" presId="urn:microsoft.com/office/officeart/2005/8/layout/hProcess9"/>
    <dgm:cxn modelId="{FB790EBC-7822-4E71-B4ED-036D45111010}" type="presParOf" srcId="{7E9900BB-3855-4717-80AC-F3A086AC4E76}" destId="{B2CDC742-F337-4C8B-AD7B-50DEC3DADD1D}" srcOrd="1" destOrd="0" presId="urn:microsoft.com/office/officeart/2005/8/layout/hProcess9"/>
    <dgm:cxn modelId="{6B80CDC9-DD0D-4117-9B17-0B872F2C5078}" type="presParOf" srcId="{B2CDC742-F337-4C8B-AD7B-50DEC3DADD1D}" destId="{EE6C4B48-E25D-4B5C-8416-21D7086361E7}" srcOrd="0" destOrd="0" presId="urn:microsoft.com/office/officeart/2005/8/layout/hProcess9"/>
    <dgm:cxn modelId="{FFE00652-C17A-4704-BFA5-1008569BC059}" type="presParOf" srcId="{B2CDC742-F337-4C8B-AD7B-50DEC3DADD1D}" destId="{63AC62B3-D31B-4666-AB4A-5124A8815181}" srcOrd="1" destOrd="0" presId="urn:microsoft.com/office/officeart/2005/8/layout/hProcess9"/>
    <dgm:cxn modelId="{9BC8C3D7-527E-4502-BD3B-3F948B775526}" type="presParOf" srcId="{B2CDC742-F337-4C8B-AD7B-50DEC3DADD1D}" destId="{668D85FF-193B-4A85-BBD7-13158C7AAF4C}" srcOrd="2" destOrd="0" presId="urn:microsoft.com/office/officeart/2005/8/layout/hProcess9"/>
    <dgm:cxn modelId="{6C408FAD-9A8F-4BA4-914C-8F2BEBAB22AE}" type="presParOf" srcId="{B2CDC742-F337-4C8B-AD7B-50DEC3DADD1D}" destId="{847EB829-B78F-4338-A185-232D807261EF}" srcOrd="3" destOrd="0" presId="urn:microsoft.com/office/officeart/2005/8/layout/hProcess9"/>
    <dgm:cxn modelId="{C4726EC8-6094-4664-9371-4CD39F78B404}" type="presParOf" srcId="{B2CDC742-F337-4C8B-AD7B-50DEC3DADD1D}" destId="{B6587593-7B57-4327-AE54-1BA44242B65D}" srcOrd="4" destOrd="0" presId="urn:microsoft.com/office/officeart/2005/8/layout/hProcess9"/>
    <dgm:cxn modelId="{8986F774-3887-4C68-AFEF-92EB432BAE70}" type="presParOf" srcId="{B2CDC742-F337-4C8B-AD7B-50DEC3DADD1D}" destId="{E64E0005-368A-496B-972C-0A2A7C27BD98}" srcOrd="5" destOrd="0" presId="urn:microsoft.com/office/officeart/2005/8/layout/hProcess9"/>
    <dgm:cxn modelId="{1B0B98CB-8BA2-4E52-97F2-154CFCF10FF1}" type="presParOf" srcId="{B2CDC742-F337-4C8B-AD7B-50DEC3DADD1D}" destId="{7BBEB5AD-9DB1-4809-8276-5D3A256DB30D}" srcOrd="6"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1E2BD0-E131-4A4C-8182-E3AE300AED43}">
      <dsp:nvSpPr>
        <dsp:cNvPr id="0" name=""/>
        <dsp:cNvSpPr/>
      </dsp:nvSpPr>
      <dsp:spPr>
        <a:xfrm>
          <a:off x="0" y="0"/>
          <a:ext cx="11014759" cy="5418667"/>
        </a:xfrm>
        <a:prstGeom prst="rightArrow">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E6C4B48-E25D-4B5C-8416-21D7086361E7}">
      <dsp:nvSpPr>
        <dsp:cNvPr id="0" name=""/>
        <dsp:cNvSpPr/>
      </dsp:nvSpPr>
      <dsp:spPr>
        <a:xfrm>
          <a:off x="5512" y="1625600"/>
          <a:ext cx="2651503" cy="2167466"/>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en-US" sz="2500" kern="1200" dirty="0" smtClean="0"/>
            <a:t>Key strategies &amp; goals</a:t>
          </a:r>
          <a:endParaRPr lang="en-US" sz="2500" kern="1200" dirty="0"/>
        </a:p>
      </dsp:txBody>
      <dsp:txXfrm>
        <a:off x="111319" y="1731407"/>
        <a:ext cx="2439889" cy="1955852"/>
      </dsp:txXfrm>
    </dsp:sp>
    <dsp:sp modelId="{668D85FF-193B-4A85-BBD7-13158C7AAF4C}">
      <dsp:nvSpPr>
        <dsp:cNvPr id="0" name=""/>
        <dsp:cNvSpPr/>
      </dsp:nvSpPr>
      <dsp:spPr>
        <a:xfrm>
          <a:off x="2789591" y="1625600"/>
          <a:ext cx="2651503" cy="2167466"/>
        </a:xfrm>
        <a:prstGeom prst="roundRect">
          <a:avLst/>
        </a:prstGeom>
        <a:solidFill>
          <a:srgbClr val="00768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en-US" sz="2500" kern="1200" dirty="0" smtClean="0"/>
            <a:t>Long term measures of performance </a:t>
          </a:r>
          <a:endParaRPr lang="en-US" sz="2500" kern="1200" dirty="0"/>
        </a:p>
      </dsp:txBody>
      <dsp:txXfrm>
        <a:off x="2895398" y="1731407"/>
        <a:ext cx="2439889" cy="1955852"/>
      </dsp:txXfrm>
    </dsp:sp>
    <dsp:sp modelId="{B6587593-7B57-4327-AE54-1BA44242B65D}">
      <dsp:nvSpPr>
        <dsp:cNvPr id="0" name=""/>
        <dsp:cNvSpPr/>
      </dsp:nvSpPr>
      <dsp:spPr>
        <a:xfrm>
          <a:off x="5573670" y="1625600"/>
          <a:ext cx="2651503" cy="2167466"/>
        </a:xfrm>
        <a:prstGeom prst="roundRect">
          <a:avLst/>
        </a:prstGeom>
        <a:solidFill>
          <a:schemeClr val="tx1">
            <a:lumMod val="75000"/>
            <a:lumOff val="2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en-US" sz="2500" kern="1200" dirty="0" smtClean="0"/>
            <a:t>Current year &amp; longer term performance</a:t>
          </a:r>
          <a:endParaRPr lang="en-US" sz="2500" kern="1200" dirty="0"/>
        </a:p>
      </dsp:txBody>
      <dsp:txXfrm>
        <a:off x="5679477" y="1731407"/>
        <a:ext cx="2439889" cy="1955852"/>
      </dsp:txXfrm>
    </dsp:sp>
    <dsp:sp modelId="{7BBEB5AD-9DB1-4809-8276-5D3A256DB30D}">
      <dsp:nvSpPr>
        <dsp:cNvPr id="0" name=""/>
        <dsp:cNvSpPr/>
      </dsp:nvSpPr>
      <dsp:spPr>
        <a:xfrm>
          <a:off x="8363261" y="1605724"/>
          <a:ext cx="2651503" cy="2167466"/>
        </a:xfrm>
        <a:prstGeom prst="roundRect">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en-US" sz="2500" kern="1200" dirty="0" smtClean="0"/>
            <a:t>Management performance &amp; compensation</a:t>
          </a:r>
          <a:endParaRPr lang="en-US" sz="2500" kern="1200" dirty="0"/>
        </a:p>
      </dsp:txBody>
      <dsp:txXfrm>
        <a:off x="8469068" y="1711531"/>
        <a:ext cx="2439889" cy="1955852"/>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4" y="1"/>
            <a:ext cx="3170138" cy="479539"/>
          </a:xfrm>
          <a:prstGeom prst="rect">
            <a:avLst/>
          </a:prstGeom>
        </p:spPr>
        <p:txBody>
          <a:bodyPr vert="horz" lIns="90913" tIns="45457" rIns="90913" bIns="45457" rtlCol="0"/>
          <a:lstStyle>
            <a:lvl1pPr algn="l">
              <a:defRPr sz="1100"/>
            </a:lvl1pPr>
          </a:lstStyle>
          <a:p>
            <a:endParaRPr lang="en-US" dirty="0">
              <a:latin typeface="Arial" panose="020B0604020202020204" pitchFamily="34" charset="0"/>
            </a:endParaRPr>
          </a:p>
        </p:txBody>
      </p:sp>
      <p:sp>
        <p:nvSpPr>
          <p:cNvPr id="3" name="Date Placeholder 2"/>
          <p:cNvSpPr>
            <a:spLocks noGrp="1"/>
          </p:cNvSpPr>
          <p:nvPr>
            <p:ph type="dt" sz="quarter" idx="1"/>
          </p:nvPr>
        </p:nvSpPr>
        <p:spPr>
          <a:xfrm>
            <a:off x="4143427" y="1"/>
            <a:ext cx="3170138" cy="479539"/>
          </a:xfrm>
          <a:prstGeom prst="rect">
            <a:avLst/>
          </a:prstGeom>
        </p:spPr>
        <p:txBody>
          <a:bodyPr vert="horz" lIns="90913" tIns="45457" rIns="90913" bIns="45457" rtlCol="0"/>
          <a:lstStyle>
            <a:lvl1pPr algn="r">
              <a:defRPr sz="1100"/>
            </a:lvl1pPr>
          </a:lstStyle>
          <a:p>
            <a:fld id="{B4AD245C-091B-44E2-BFB0-BD94217887F7}" type="datetimeFigureOut">
              <a:rPr lang="en-US" smtClean="0">
                <a:latin typeface="Arial" panose="020B0604020202020204" pitchFamily="34" charset="0"/>
              </a:rPr>
              <a:t>9/11/2017</a:t>
            </a:fld>
            <a:endParaRPr lang="en-US" dirty="0">
              <a:latin typeface="Arial" panose="020B0604020202020204" pitchFamily="34" charset="0"/>
            </a:endParaRPr>
          </a:p>
        </p:txBody>
      </p:sp>
      <p:sp>
        <p:nvSpPr>
          <p:cNvPr id="4" name="Footer Placeholder 3"/>
          <p:cNvSpPr>
            <a:spLocks noGrp="1"/>
          </p:cNvSpPr>
          <p:nvPr>
            <p:ph type="ftr" sz="quarter" idx="2"/>
          </p:nvPr>
        </p:nvSpPr>
        <p:spPr>
          <a:xfrm>
            <a:off x="4" y="9120173"/>
            <a:ext cx="3170138" cy="479539"/>
          </a:xfrm>
          <a:prstGeom prst="rect">
            <a:avLst/>
          </a:prstGeom>
        </p:spPr>
        <p:txBody>
          <a:bodyPr vert="horz" lIns="90913" tIns="45457" rIns="90913" bIns="45457" rtlCol="0" anchor="b"/>
          <a:lstStyle>
            <a:lvl1pPr algn="l">
              <a:defRPr sz="1100"/>
            </a:lvl1pPr>
          </a:lstStyle>
          <a:p>
            <a:endParaRPr lang="en-US" dirty="0">
              <a:latin typeface="Arial" panose="020B0604020202020204" pitchFamily="34" charset="0"/>
            </a:endParaRPr>
          </a:p>
        </p:txBody>
      </p:sp>
      <p:sp>
        <p:nvSpPr>
          <p:cNvPr id="5" name="Slide Number Placeholder 4"/>
          <p:cNvSpPr>
            <a:spLocks noGrp="1"/>
          </p:cNvSpPr>
          <p:nvPr>
            <p:ph type="sldNum" sz="quarter" idx="3"/>
          </p:nvPr>
        </p:nvSpPr>
        <p:spPr>
          <a:xfrm>
            <a:off x="4143427" y="9120173"/>
            <a:ext cx="3170138" cy="479539"/>
          </a:xfrm>
          <a:prstGeom prst="rect">
            <a:avLst/>
          </a:prstGeom>
        </p:spPr>
        <p:txBody>
          <a:bodyPr vert="horz" lIns="90913" tIns="45457" rIns="90913" bIns="45457" rtlCol="0" anchor="b"/>
          <a:lstStyle>
            <a:lvl1pPr algn="r">
              <a:defRPr sz="1100"/>
            </a:lvl1pPr>
          </a:lstStyle>
          <a:p>
            <a:fld id="{9A913F39-CFF6-40F1-84D1-700840B41EAB}" type="slidenum">
              <a:rPr lang="en-US" smtClean="0">
                <a:latin typeface="Arial" panose="020B0604020202020204" pitchFamily="34" charset="0"/>
              </a:rPr>
              <a:t>‹#›</a:t>
            </a:fld>
            <a:endParaRPr lang="en-US" dirty="0">
              <a:latin typeface="Arial" panose="020B0604020202020204" pitchFamily="34" charset="0"/>
            </a:endParaRPr>
          </a:p>
        </p:txBody>
      </p:sp>
    </p:spTree>
    <p:extLst>
      <p:ext uri="{BB962C8B-B14F-4D97-AF65-F5344CB8AC3E}">
        <p14:creationId xmlns:p14="http://schemas.microsoft.com/office/powerpoint/2010/main" val="195481318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169920" cy="480060"/>
          </a:xfrm>
          <a:prstGeom prst="rect">
            <a:avLst/>
          </a:prstGeom>
        </p:spPr>
        <p:txBody>
          <a:bodyPr vert="horz" lIns="98478" tIns="49238" rIns="98478" bIns="49238" rtlCol="0"/>
          <a:lstStyle>
            <a:lvl1pPr algn="l">
              <a:defRPr sz="1200">
                <a:latin typeface="Arial" panose="020B0604020202020204" pitchFamily="34" charset="0"/>
              </a:defRPr>
            </a:lvl1pPr>
          </a:lstStyle>
          <a:p>
            <a:endParaRPr lang="en-US" dirty="0"/>
          </a:p>
        </p:txBody>
      </p:sp>
      <p:sp>
        <p:nvSpPr>
          <p:cNvPr id="3" name="Date Placeholder 2"/>
          <p:cNvSpPr>
            <a:spLocks noGrp="1"/>
          </p:cNvSpPr>
          <p:nvPr>
            <p:ph type="dt" idx="1"/>
          </p:nvPr>
        </p:nvSpPr>
        <p:spPr>
          <a:xfrm>
            <a:off x="4143589" y="1"/>
            <a:ext cx="3169920" cy="480060"/>
          </a:xfrm>
          <a:prstGeom prst="rect">
            <a:avLst/>
          </a:prstGeom>
        </p:spPr>
        <p:txBody>
          <a:bodyPr vert="horz" lIns="98478" tIns="49238" rIns="98478" bIns="49238" rtlCol="0"/>
          <a:lstStyle>
            <a:lvl1pPr algn="r">
              <a:defRPr sz="1200">
                <a:latin typeface="Arial" panose="020B0604020202020204" pitchFamily="34" charset="0"/>
              </a:defRPr>
            </a:lvl1pPr>
          </a:lstStyle>
          <a:p>
            <a:fld id="{0BA5BBE4-AEA3-489A-A28E-0C2FAF2506E3}" type="datetimeFigureOut">
              <a:rPr lang="en-US" smtClean="0"/>
              <a:pPr/>
              <a:t>9/11/2017</a:t>
            </a:fld>
            <a:endParaRPr lang="en-US" dirty="0"/>
          </a:p>
        </p:txBody>
      </p:sp>
      <p:sp>
        <p:nvSpPr>
          <p:cNvPr id="4" name="Slide Image Placeholder 3"/>
          <p:cNvSpPr>
            <a:spLocks noGrp="1" noRot="1" noChangeAspect="1"/>
          </p:cNvSpPr>
          <p:nvPr>
            <p:ph type="sldImg" idx="2"/>
          </p:nvPr>
        </p:nvSpPr>
        <p:spPr>
          <a:xfrm>
            <a:off x="458788" y="720725"/>
            <a:ext cx="6397625" cy="3598863"/>
          </a:xfrm>
          <a:prstGeom prst="rect">
            <a:avLst/>
          </a:prstGeom>
          <a:noFill/>
          <a:ln w="12700">
            <a:solidFill>
              <a:prstClr val="black"/>
            </a:solidFill>
          </a:ln>
        </p:spPr>
        <p:txBody>
          <a:bodyPr vert="horz" lIns="98478" tIns="49238" rIns="98478" bIns="49238" rtlCol="0" anchor="ctr"/>
          <a:lstStyle/>
          <a:p>
            <a:endParaRPr lang="en-GB" dirty="0"/>
          </a:p>
        </p:txBody>
      </p:sp>
      <p:sp>
        <p:nvSpPr>
          <p:cNvPr id="5" name="Notes Placeholder 4"/>
          <p:cNvSpPr>
            <a:spLocks noGrp="1"/>
          </p:cNvSpPr>
          <p:nvPr>
            <p:ph type="body" sz="quarter" idx="3"/>
          </p:nvPr>
        </p:nvSpPr>
        <p:spPr>
          <a:xfrm>
            <a:off x="731520" y="4560571"/>
            <a:ext cx="5852160" cy="4320540"/>
          </a:xfrm>
          <a:prstGeom prst="rect">
            <a:avLst/>
          </a:prstGeom>
        </p:spPr>
        <p:txBody>
          <a:bodyPr vert="horz" lIns="98478" tIns="49238" rIns="98478" bIns="49238"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9119475"/>
            <a:ext cx="3169920" cy="480060"/>
          </a:xfrm>
          <a:prstGeom prst="rect">
            <a:avLst/>
          </a:prstGeom>
        </p:spPr>
        <p:txBody>
          <a:bodyPr vert="horz" lIns="98478" tIns="49238" rIns="98478" bIns="49238" rtlCol="0" anchor="b"/>
          <a:lstStyle>
            <a:lvl1pPr algn="l">
              <a:defRPr sz="1200">
                <a:latin typeface="Arial" panose="020B0604020202020204" pitchFamily="34" charset="0"/>
              </a:defRPr>
            </a:lvl1pPr>
          </a:lstStyle>
          <a:p>
            <a:endParaRPr lang="en-US" dirty="0"/>
          </a:p>
        </p:txBody>
      </p:sp>
      <p:sp>
        <p:nvSpPr>
          <p:cNvPr id="7" name="Slide Number Placeholder 6"/>
          <p:cNvSpPr>
            <a:spLocks noGrp="1"/>
          </p:cNvSpPr>
          <p:nvPr>
            <p:ph type="sldNum" sz="quarter" idx="5"/>
          </p:nvPr>
        </p:nvSpPr>
        <p:spPr>
          <a:xfrm>
            <a:off x="4143589" y="9119475"/>
            <a:ext cx="3169920" cy="480060"/>
          </a:xfrm>
          <a:prstGeom prst="rect">
            <a:avLst/>
          </a:prstGeom>
        </p:spPr>
        <p:txBody>
          <a:bodyPr vert="horz" lIns="98478" tIns="49238" rIns="98478" bIns="49238" rtlCol="0" anchor="b"/>
          <a:lstStyle>
            <a:lvl1pPr algn="r">
              <a:defRPr sz="1200">
                <a:latin typeface="Arial" panose="020B0604020202020204" pitchFamily="34" charset="0"/>
              </a:defRPr>
            </a:lvl1pPr>
          </a:lstStyle>
          <a:p>
            <a:fld id="{C0F4A2C8-6C88-4E71-83EE-698B9D4FE22F}" type="slidenum">
              <a:rPr lang="en-US" smtClean="0"/>
              <a:pPr/>
              <a:t>‹#›</a:t>
            </a:fld>
            <a:endParaRPr lang="en-US" dirty="0"/>
          </a:p>
        </p:txBody>
      </p:sp>
    </p:spTree>
    <p:extLst>
      <p:ext uri="{BB962C8B-B14F-4D97-AF65-F5344CB8AC3E}">
        <p14:creationId xmlns:p14="http://schemas.microsoft.com/office/powerpoint/2010/main" val="1904730299"/>
      </p:ext>
    </p:extLst>
  </p:cSld>
  <p:clrMap bg1="lt1" tx1="dk1" bg2="lt2" tx2="dk2" accent1="accent1" accent2="accent2" accent3="accent3" accent4="accent4" accent5="accent5" accent6="accent6" hlink="hlink" folHlink="folHlink"/>
  <p:hf hdr="0" ftr="0" dt="0"/>
  <p:notesStyle>
    <a:lvl1pPr marL="0" algn="l" defTabSz="1219170" rtl="0" eaLnBrk="1" latinLnBrk="0" hangingPunct="1">
      <a:defRPr sz="1600" kern="1200">
        <a:solidFill>
          <a:schemeClr val="tx1"/>
        </a:solidFill>
        <a:latin typeface="Arial" panose="020B0604020202020204" pitchFamily="34" charset="0"/>
        <a:ea typeface="+mn-ea"/>
        <a:cs typeface="+mn-cs"/>
      </a:defRPr>
    </a:lvl1pPr>
    <a:lvl2pPr marL="609585" algn="l" defTabSz="1219170" rtl="0" eaLnBrk="1" latinLnBrk="0" hangingPunct="1">
      <a:defRPr sz="1600" kern="1200">
        <a:solidFill>
          <a:schemeClr val="tx1"/>
        </a:solidFill>
        <a:latin typeface="Arial" panose="020B0604020202020204" pitchFamily="34" charset="0"/>
        <a:ea typeface="+mn-ea"/>
        <a:cs typeface="+mn-cs"/>
      </a:defRPr>
    </a:lvl2pPr>
    <a:lvl3pPr marL="1219170" algn="l" defTabSz="1219170" rtl="0" eaLnBrk="1" latinLnBrk="0" hangingPunct="1">
      <a:defRPr sz="1600" kern="1200">
        <a:solidFill>
          <a:schemeClr val="tx1"/>
        </a:solidFill>
        <a:latin typeface="Arial" panose="020B0604020202020204" pitchFamily="34" charset="0"/>
        <a:ea typeface="+mn-ea"/>
        <a:cs typeface="+mn-cs"/>
      </a:defRPr>
    </a:lvl3pPr>
    <a:lvl4pPr marL="1828754" algn="l" defTabSz="1219170" rtl="0" eaLnBrk="1" latinLnBrk="0" hangingPunct="1">
      <a:defRPr sz="1600" kern="1200">
        <a:solidFill>
          <a:schemeClr val="tx1"/>
        </a:solidFill>
        <a:latin typeface="Arial" panose="020B0604020202020204" pitchFamily="34" charset="0"/>
        <a:ea typeface="+mn-ea"/>
        <a:cs typeface="+mn-cs"/>
      </a:defRPr>
    </a:lvl4pPr>
    <a:lvl5pPr marL="2438339" algn="l" defTabSz="1219170" rtl="0" eaLnBrk="1" latinLnBrk="0" hangingPunct="1">
      <a:defRPr sz="1600" kern="1200">
        <a:solidFill>
          <a:schemeClr val="tx1"/>
        </a:solidFill>
        <a:latin typeface="Arial" panose="020B0604020202020204" pitchFamily="34" charset="0"/>
        <a:ea typeface="+mn-ea"/>
        <a:cs typeface="+mn-cs"/>
      </a:defRPr>
    </a:lvl5pPr>
    <a:lvl6pPr marL="3047924" algn="l" defTabSz="1219170" rtl="0" eaLnBrk="1" latinLnBrk="0" hangingPunct="1">
      <a:defRPr sz="1600" kern="1200">
        <a:solidFill>
          <a:schemeClr val="tx1"/>
        </a:solidFill>
        <a:latin typeface="+mn-lt"/>
        <a:ea typeface="+mn-ea"/>
        <a:cs typeface="+mn-cs"/>
      </a:defRPr>
    </a:lvl6pPr>
    <a:lvl7pPr marL="3657509" algn="l" defTabSz="1219170" rtl="0" eaLnBrk="1" latinLnBrk="0" hangingPunct="1">
      <a:defRPr sz="1600" kern="1200">
        <a:solidFill>
          <a:schemeClr val="tx1"/>
        </a:solidFill>
        <a:latin typeface="+mn-lt"/>
        <a:ea typeface="+mn-ea"/>
        <a:cs typeface="+mn-cs"/>
      </a:defRPr>
    </a:lvl7pPr>
    <a:lvl8pPr marL="4267093" algn="l" defTabSz="1219170" rtl="0" eaLnBrk="1" latinLnBrk="0" hangingPunct="1">
      <a:defRPr sz="1600" kern="1200">
        <a:solidFill>
          <a:schemeClr val="tx1"/>
        </a:solidFill>
        <a:latin typeface="+mn-lt"/>
        <a:ea typeface="+mn-ea"/>
        <a:cs typeface="+mn-cs"/>
      </a:defRPr>
    </a:lvl8pPr>
    <a:lvl9pPr marL="4876678" algn="l" defTabSz="1219170"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a:xfrm>
            <a:off x="3970734" y="8830658"/>
            <a:ext cx="3038145" cy="465742"/>
          </a:xfrm>
          <a:prstGeom prst="rect">
            <a:avLst/>
          </a:prstGeom>
        </p:spPr>
        <p:txBody>
          <a:bodyPr/>
          <a:lstStyle/>
          <a:p>
            <a:fld id="{B1FEB637-BC42-497E-9119-65CA0380A6EE}" type="slidenum">
              <a:rPr lang="en-GB" smtClean="0"/>
              <a:t>15</a:t>
            </a:fld>
            <a:endParaRPr lang="en-GB" dirty="0"/>
          </a:p>
        </p:txBody>
      </p:sp>
    </p:spTree>
    <p:extLst>
      <p:ext uri="{BB962C8B-B14F-4D97-AF65-F5344CB8AC3E}">
        <p14:creationId xmlns:p14="http://schemas.microsoft.com/office/powerpoint/2010/main" val="322829387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 Black">
    <p:bg bwMode="gray">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bwMode="gray">
          <a:xfrm>
            <a:off x="475200" y="5845180"/>
            <a:ext cx="5592011" cy="505645"/>
          </a:xfrm>
          <a:prstGeom prst="rect">
            <a:avLst/>
          </a:prstGeom>
        </p:spPr>
        <p:txBody>
          <a:bodyPr lIns="0" tIns="0" rIns="0" bIns="0" anchor="b" anchorCtr="0">
            <a:noAutofit/>
          </a:bodyPr>
          <a:lstStyle>
            <a:lvl1pPr marL="0" indent="0" algn="l">
              <a:lnSpc>
                <a:spcPct val="100000"/>
              </a:lnSpc>
              <a:spcAft>
                <a:spcPts val="0"/>
              </a:spcAft>
              <a:buNone/>
              <a:defRPr sz="1800" b="1">
                <a:solidFill>
                  <a:schemeClr val="bg1"/>
                </a:solidFill>
              </a:defRPr>
            </a:lvl1pPr>
            <a:lvl2pPr marL="0" indent="0" algn="l">
              <a:buNone/>
              <a:defRPr sz="1600" b="0">
                <a:solidFill>
                  <a:schemeClr val="bg1"/>
                </a:solidFill>
              </a:defRPr>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r>
              <a:rPr lang="en-CA" noProof="0" dirty="0" smtClean="0"/>
              <a:t>Click to edit Master title style</a:t>
            </a:r>
          </a:p>
          <a:p>
            <a:pPr lvl="1"/>
            <a:r>
              <a:rPr lang="en-CA" noProof="0" dirty="0" smtClean="0"/>
              <a:t>Click to edit Master subtitle style</a:t>
            </a:r>
            <a:endParaRPr lang="en-CA" noProof="0" dirty="0"/>
          </a:p>
        </p:txBody>
      </p:sp>
      <p:sp>
        <p:nvSpPr>
          <p:cNvPr id="5" name="Text Placeholder 4"/>
          <p:cNvSpPr>
            <a:spLocks noGrp="1"/>
          </p:cNvSpPr>
          <p:nvPr>
            <p:ph type="body" sz="quarter" idx="10"/>
          </p:nvPr>
        </p:nvSpPr>
        <p:spPr>
          <a:xfrm>
            <a:off x="475200" y="6362699"/>
            <a:ext cx="5594349" cy="298451"/>
          </a:xfrm>
          <a:prstGeom prst="rect">
            <a:avLst/>
          </a:prstGeom>
        </p:spPr>
        <p:txBody>
          <a:bodyPr/>
          <a:lstStyle>
            <a:lvl1pPr>
              <a:spcAft>
                <a:spcPts val="0"/>
              </a:spcAft>
              <a:defRPr sz="105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smtClean="0"/>
              <a:t>Click to edit Master text styles</a:t>
            </a:r>
          </a:p>
        </p:txBody>
      </p:sp>
      <p:grpSp>
        <p:nvGrpSpPr>
          <p:cNvPr id="22" name="Group 21"/>
          <p:cNvGrpSpPr>
            <a:grpSpLocks noChangeAspect="1"/>
          </p:cNvGrpSpPr>
          <p:nvPr userDrawn="1"/>
        </p:nvGrpSpPr>
        <p:grpSpPr>
          <a:xfrm>
            <a:off x="469900" y="457761"/>
            <a:ext cx="1998000" cy="374400"/>
            <a:chOff x="398463" y="404813"/>
            <a:chExt cx="1627187" cy="307976"/>
          </a:xfrm>
          <a:solidFill>
            <a:schemeClr val="tx1"/>
          </a:solidFill>
        </p:grpSpPr>
        <p:sp>
          <p:nvSpPr>
            <p:cNvPr id="23" name="Oval 5"/>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schemeClr val="bg1"/>
                </a:solidFill>
              </a:endParaRPr>
            </a:p>
          </p:txBody>
        </p:sp>
        <p:sp>
          <p:nvSpPr>
            <p:cNvPr id="24" name="Freeform 6"/>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schemeClr val="bg1"/>
                </a:solidFill>
              </a:endParaRPr>
            </a:p>
          </p:txBody>
        </p:sp>
        <p:sp>
          <p:nvSpPr>
            <p:cNvPr id="25" name="Rectangle 7"/>
            <p:cNvSpPr>
              <a:spLocks noChangeArrowheads="1"/>
            </p:cNvSpPr>
            <p:nvPr userDrawn="1"/>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schemeClr val="bg1"/>
                </a:solidFill>
              </a:endParaRPr>
            </a:p>
          </p:txBody>
        </p:sp>
        <p:sp>
          <p:nvSpPr>
            <p:cNvPr id="26" name="Freeform 8"/>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schemeClr val="bg1"/>
                </a:solidFill>
              </a:endParaRPr>
            </a:p>
          </p:txBody>
        </p:sp>
        <p:sp>
          <p:nvSpPr>
            <p:cNvPr id="27" name="Rectangle 9"/>
            <p:cNvSpPr>
              <a:spLocks noChangeArrowheads="1"/>
            </p:cNvSpPr>
            <p:nvPr userDrawn="1"/>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schemeClr val="bg1"/>
                </a:solidFill>
              </a:endParaRPr>
            </a:p>
          </p:txBody>
        </p:sp>
        <p:sp>
          <p:nvSpPr>
            <p:cNvPr id="28" name="Rectangle 10"/>
            <p:cNvSpPr>
              <a:spLocks noChangeArrowheads="1"/>
            </p:cNvSpPr>
            <p:nvPr userDrawn="1"/>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schemeClr val="bg1"/>
                </a:solidFill>
              </a:endParaRPr>
            </a:p>
          </p:txBody>
        </p:sp>
        <p:sp>
          <p:nvSpPr>
            <p:cNvPr id="29" name="Freeform 11"/>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schemeClr val="bg1"/>
                </a:solidFill>
              </a:endParaRPr>
            </a:p>
          </p:txBody>
        </p:sp>
        <p:sp>
          <p:nvSpPr>
            <p:cNvPr id="30" name="Freeform 12"/>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schemeClr val="bg1"/>
                </a:solidFill>
              </a:endParaRPr>
            </a:p>
          </p:txBody>
        </p:sp>
        <p:sp>
          <p:nvSpPr>
            <p:cNvPr id="31" name="Freeform 13"/>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schemeClr val="bg1"/>
                </a:solidFill>
              </a:endParaRPr>
            </a:p>
          </p:txBody>
        </p:sp>
        <p:sp>
          <p:nvSpPr>
            <p:cNvPr id="32" name="Freeform 14"/>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schemeClr val="bg1"/>
                </a:solidFill>
              </a:endParaRPr>
            </a:p>
          </p:txBody>
        </p:sp>
      </p:grpSp>
    </p:spTree>
    <p:extLst>
      <p:ext uri="{BB962C8B-B14F-4D97-AF65-F5344CB8AC3E}">
        <p14:creationId xmlns:p14="http://schemas.microsoft.com/office/powerpoint/2010/main" val="2104557831"/>
      </p:ext>
    </p:extLst>
  </p:cSld>
  <p:clrMapOvr>
    <a:overrideClrMapping bg1="lt1" tx1="dk1" bg2="lt2" tx2="dk2" accent1="accent1" accent2="accent2" accent3="accent3" accent4="accent4" accent5="accent5" accent6="accent6" hlink="hlink" folHlink="folHlink"/>
  </p:clrMapOvr>
  <p:transition>
    <p:fade/>
  </p:transition>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vider - Deloitte white">
    <p:bg bwMode="gray">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469901" y="1705668"/>
            <a:ext cx="10418233" cy="1592403"/>
          </a:xfrm>
        </p:spPr>
        <p:txBody>
          <a:bodyPr anchor="b"/>
          <a:lstStyle>
            <a:lvl1pPr>
              <a:lnSpc>
                <a:spcPct val="95000"/>
              </a:lnSpc>
              <a:defRPr sz="3850" b="1">
                <a:solidFill>
                  <a:schemeClr val="tx1"/>
                </a:solidFill>
                <a:latin typeface="+mj-lt"/>
                <a:ea typeface="Open Sans" panose="020B0606030504020204" pitchFamily="34" charset="0"/>
                <a:cs typeface="Open Sans" panose="020B0606030504020204" pitchFamily="34" charset="0"/>
              </a:defRPr>
            </a:lvl1pPr>
          </a:lstStyle>
          <a:p>
            <a:r>
              <a:rPr lang="en-US" noProof="0" smtClean="0"/>
              <a:t>Click to edit Master title style</a:t>
            </a:r>
            <a:endParaRPr lang="en-CA" noProof="0" dirty="0"/>
          </a:p>
        </p:txBody>
      </p:sp>
      <p:sp>
        <p:nvSpPr>
          <p:cNvPr id="3" name="Text Placeholder 2"/>
          <p:cNvSpPr>
            <a:spLocks noGrp="1"/>
          </p:cNvSpPr>
          <p:nvPr>
            <p:ph type="body" idx="1"/>
          </p:nvPr>
        </p:nvSpPr>
        <p:spPr bwMode="gray">
          <a:xfrm>
            <a:off x="469900" y="3429000"/>
            <a:ext cx="10541000" cy="1566532"/>
          </a:xfrm>
        </p:spPr>
        <p:txBody>
          <a:bodyPr lIns="0" tIns="0" rIns="0" bIns="0">
            <a:noAutofit/>
          </a:bodyPr>
          <a:lstStyle>
            <a:lvl1pPr marL="0" indent="0">
              <a:lnSpc>
                <a:spcPct val="95000"/>
              </a:lnSpc>
              <a:spcAft>
                <a:spcPts val="0"/>
              </a:spcAft>
              <a:buNone/>
              <a:defRPr sz="3850">
                <a:solidFill>
                  <a:schemeClr val="tx1"/>
                </a:solidFill>
              </a:defRPr>
            </a:lvl1pPr>
            <a:lvl2pPr marL="609585" indent="0">
              <a:buNone/>
              <a:defRPr sz="2667">
                <a:solidFill>
                  <a:schemeClr val="tx1">
                    <a:tint val="75000"/>
                  </a:schemeClr>
                </a:solidFill>
              </a:defRPr>
            </a:lvl2pPr>
            <a:lvl3pPr marL="1219170" indent="0">
              <a:buNone/>
              <a:defRPr sz="2400">
                <a:solidFill>
                  <a:schemeClr val="tx1">
                    <a:tint val="75000"/>
                  </a:schemeClr>
                </a:solidFill>
              </a:defRPr>
            </a:lvl3pPr>
            <a:lvl4pPr marL="1828754" indent="0">
              <a:buNone/>
              <a:defRPr sz="2133">
                <a:solidFill>
                  <a:schemeClr val="tx1">
                    <a:tint val="75000"/>
                  </a:schemeClr>
                </a:solidFill>
              </a:defRPr>
            </a:lvl4pPr>
            <a:lvl5pPr marL="2438339" indent="0">
              <a:buNone/>
              <a:defRPr sz="2133">
                <a:solidFill>
                  <a:schemeClr val="tx1">
                    <a:tint val="75000"/>
                  </a:schemeClr>
                </a:solidFill>
              </a:defRPr>
            </a:lvl5pPr>
            <a:lvl6pPr marL="3047924" indent="0">
              <a:buNone/>
              <a:defRPr sz="2133">
                <a:solidFill>
                  <a:schemeClr val="tx1">
                    <a:tint val="75000"/>
                  </a:schemeClr>
                </a:solidFill>
              </a:defRPr>
            </a:lvl6pPr>
            <a:lvl7pPr marL="3657509" indent="0">
              <a:buNone/>
              <a:defRPr sz="2133">
                <a:solidFill>
                  <a:schemeClr val="tx1">
                    <a:tint val="75000"/>
                  </a:schemeClr>
                </a:solidFill>
              </a:defRPr>
            </a:lvl7pPr>
            <a:lvl8pPr marL="4267093" indent="0">
              <a:buNone/>
              <a:defRPr sz="2133">
                <a:solidFill>
                  <a:schemeClr val="tx1">
                    <a:tint val="75000"/>
                  </a:schemeClr>
                </a:solidFill>
              </a:defRPr>
            </a:lvl8pPr>
            <a:lvl9pPr marL="4876678" indent="0">
              <a:buNone/>
              <a:defRPr sz="2133">
                <a:solidFill>
                  <a:schemeClr val="tx1">
                    <a:tint val="75000"/>
                  </a:schemeClr>
                </a:solidFill>
              </a:defRPr>
            </a:lvl9pPr>
          </a:lstStyle>
          <a:p>
            <a:pPr lvl="0"/>
            <a:r>
              <a:rPr lang="en-US" noProof="0" smtClean="0"/>
              <a:t>Click to edit Master text styles</a:t>
            </a:r>
          </a:p>
        </p:txBody>
      </p:sp>
      <p:sp>
        <p:nvSpPr>
          <p:cNvPr id="4"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tx1"/>
                </a:solidFill>
              </a:defRPr>
            </a:lvl1pPr>
          </a:lstStyle>
          <a:p>
            <a:r>
              <a:rPr lang="en-US" dirty="0" smtClean="0"/>
              <a:t>Deloitte Institute for Audit Innovation and Quality – Communications and marketing strategic plan</a:t>
            </a:r>
            <a:endParaRPr lang="en-CA" dirty="0"/>
          </a:p>
        </p:txBody>
      </p:sp>
      <p:sp>
        <p:nvSpPr>
          <p:cNvPr id="5"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tx1"/>
                </a:solidFill>
              </a:defRPr>
            </a:lvl1pPr>
          </a:lstStyle>
          <a:p>
            <a:fld id="{1D70FF2A-E074-4D3B-BB94-FFBB4B519E26}" type="slidenum">
              <a:rPr lang="en-CA" smtClean="0"/>
              <a:pPr/>
              <a:t>‹#›</a:t>
            </a:fld>
            <a:endParaRPr lang="en-CA" dirty="0"/>
          </a:p>
        </p:txBody>
      </p:sp>
    </p:spTree>
    <p:extLst>
      <p:ext uri="{BB962C8B-B14F-4D97-AF65-F5344CB8AC3E}">
        <p14:creationId xmlns:p14="http://schemas.microsoft.com/office/powerpoint/2010/main" val="2879515099"/>
      </p:ext>
    </p:extLst>
  </p:cSld>
  <p:clrMapOvr>
    <a:masterClrMapping/>
  </p:clrMapOvr>
  <p:transition>
    <p:fade/>
  </p:transition>
  <p:extLst mod="1">
    <p:ext uri="{DCECCB84-F9BA-43D5-87BE-67443E8EF086}">
      <p15:sldGuideLst xmlns:p15="http://schemas.microsoft.com/office/powerpoint/2012/main">
        <p15:guide id="1" orient="horz" pos="2160" userDrawn="1">
          <p15:clr>
            <a:srgbClr val="FBAE40"/>
          </p15:clr>
        </p15:guide>
      </p15:sldGuideLst>
    </p:ext>
  </p:extLst>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Contents">
    <p:spTree>
      <p:nvGrpSpPr>
        <p:cNvPr id="1" name=""/>
        <p:cNvGrpSpPr/>
        <p:nvPr/>
      </p:nvGrpSpPr>
      <p:grpSpPr>
        <a:xfrm>
          <a:off x="0" y="0"/>
          <a:ext cx="0" cy="0"/>
          <a:chOff x="0" y="0"/>
          <a:chExt cx="0" cy="0"/>
        </a:xfrm>
      </p:grpSpPr>
      <p:sp>
        <p:nvSpPr>
          <p:cNvPr id="4" name="Content Placeholder 3"/>
          <p:cNvSpPr>
            <a:spLocks noGrp="1"/>
          </p:cNvSpPr>
          <p:nvPr>
            <p:ph sz="quarter" idx="10"/>
          </p:nvPr>
        </p:nvSpPr>
        <p:spPr>
          <a:xfrm>
            <a:off x="469900" y="1665291"/>
            <a:ext cx="9348787" cy="4633910"/>
          </a:xfrm>
          <a:prstGeom prst="rect">
            <a:avLst/>
          </a:prstGeom>
        </p:spPr>
        <p:txBody>
          <a:bodyPr/>
          <a:lstStyle>
            <a:lvl1pPr>
              <a:tabLst>
                <a:tab pos="8972326" algn="r"/>
              </a:tabLst>
              <a:defRPr/>
            </a:lvl1pPr>
            <a:lvl2pPr>
              <a:tabLst>
                <a:tab pos="8972326" algn="r"/>
              </a:tabLst>
              <a:defRPr/>
            </a:lvl2pPr>
            <a:lvl3pPr>
              <a:tabLst>
                <a:tab pos="8972326" algn="r"/>
              </a:tabLst>
              <a:defRPr/>
            </a:lvl3pPr>
            <a:lvl4pPr>
              <a:tabLst>
                <a:tab pos="8972326" algn="r"/>
              </a:tabLst>
              <a:defRPr/>
            </a:lvl4pPr>
            <a:lvl5pPr>
              <a:tabLst>
                <a:tab pos="6705432" algn="r"/>
              </a:tabLst>
              <a:defRPr baseline="0"/>
            </a:lvl5pPr>
            <a:lvl6pPr>
              <a:tabLst>
                <a:tab pos="8972326" algn="r"/>
              </a:tabLst>
              <a:defRPr/>
            </a:lvl6pPr>
            <a:lvl7pPr>
              <a:tabLst>
                <a:tab pos="8972326" algn="r"/>
              </a:tabLst>
              <a:defRPr/>
            </a:lvl7pPr>
            <a:lvl8pPr>
              <a:tabLst>
                <a:tab pos="8972326" algn="r"/>
              </a:tabLst>
              <a:defRPr/>
            </a:lvl8pPr>
            <a:lvl9pPr>
              <a:tabLst>
                <a:tab pos="8972326" algn="r"/>
              </a:tabLst>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dirty="0"/>
          </a:p>
        </p:txBody>
      </p:sp>
      <p:sp>
        <p:nvSpPr>
          <p:cNvPr id="5"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CA" noProof="0" dirty="0" smtClean="0"/>
              <a:t>Click to add subtitle</a:t>
            </a:r>
            <a:endParaRPr lang="en-CA" noProof="0" dirty="0"/>
          </a:p>
        </p:txBody>
      </p:sp>
      <p:sp>
        <p:nvSpPr>
          <p:cNvPr id="6"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smtClean="0"/>
              <a:t>Click to edit Master title style</a:t>
            </a:r>
            <a:endParaRPr lang="en-CA" noProof="0" dirty="0"/>
          </a:p>
        </p:txBody>
      </p:sp>
      <p:sp>
        <p:nvSpPr>
          <p:cNvPr id="7"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tx1"/>
                </a:solidFill>
              </a:defRPr>
            </a:lvl1pPr>
          </a:lstStyle>
          <a:p>
            <a:r>
              <a:rPr lang="en-US" dirty="0" smtClean="0">
                <a:solidFill>
                  <a:prstClr val="black"/>
                </a:solidFill>
              </a:rPr>
              <a:t>Deloitte Institute for Audit Innovation and Quality – Communications and marketing strategic plan</a:t>
            </a:r>
            <a:endParaRPr lang="en-CA" dirty="0">
              <a:solidFill>
                <a:prstClr val="black"/>
              </a:solidFill>
            </a:endParaRPr>
          </a:p>
        </p:txBody>
      </p:sp>
      <p:sp>
        <p:nvSpPr>
          <p:cNvPr id="8"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tx1"/>
                </a:solidFill>
              </a:defRPr>
            </a:lvl1pPr>
          </a:lstStyle>
          <a:p>
            <a:fld id="{1D70FF2A-E074-4D3B-BB94-FFBB4B519E26}" type="slidenum">
              <a:rPr lang="en-CA" smtClean="0">
                <a:solidFill>
                  <a:prstClr val="black"/>
                </a:solidFill>
              </a:rPr>
              <a:pPr/>
              <a:t>‹#›</a:t>
            </a:fld>
            <a:endParaRPr lang="en-CA" dirty="0">
              <a:solidFill>
                <a:prstClr val="black"/>
              </a:solidFill>
            </a:endParaRPr>
          </a:p>
        </p:txBody>
      </p:sp>
    </p:spTree>
    <p:extLst>
      <p:ext uri="{BB962C8B-B14F-4D97-AF65-F5344CB8AC3E}">
        <p14:creationId xmlns:p14="http://schemas.microsoft.com/office/powerpoint/2010/main" val="154631076"/>
      </p:ext>
    </p:extLst>
  </p:cSld>
  <p:clrMapOvr>
    <a:masterClrMapping/>
  </p:clrMapOvr>
  <p:transition>
    <p:fade/>
  </p:transition>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Contents with image">
    <p:spTree>
      <p:nvGrpSpPr>
        <p:cNvPr id="1" name=""/>
        <p:cNvGrpSpPr/>
        <p:nvPr/>
      </p:nvGrpSpPr>
      <p:grpSpPr>
        <a:xfrm>
          <a:off x="0" y="0"/>
          <a:ext cx="0" cy="0"/>
          <a:chOff x="0" y="0"/>
          <a:chExt cx="0" cy="0"/>
        </a:xfrm>
      </p:grpSpPr>
      <p:sp>
        <p:nvSpPr>
          <p:cNvPr id="5" name="Picture Placeholder 9"/>
          <p:cNvSpPr>
            <a:spLocks noGrp="1"/>
          </p:cNvSpPr>
          <p:nvPr>
            <p:ph type="pic" sz="quarter" idx="15"/>
          </p:nvPr>
        </p:nvSpPr>
        <p:spPr>
          <a:xfrm>
            <a:off x="5604867" y="1700213"/>
            <a:ext cx="6117233" cy="4598988"/>
          </a:xfrm>
        </p:spPr>
        <p:txBody>
          <a:bodyPr/>
          <a:lstStyle/>
          <a:p>
            <a:r>
              <a:rPr lang="en-US" noProof="0" dirty="0" smtClean="0"/>
              <a:t>Click icon to add picture</a:t>
            </a:r>
            <a:endParaRPr lang="en-CA" noProof="0" dirty="0"/>
          </a:p>
        </p:txBody>
      </p:sp>
      <p:sp>
        <p:nvSpPr>
          <p:cNvPr id="6" name="Content Placeholder 3"/>
          <p:cNvSpPr>
            <a:spLocks noGrp="1"/>
          </p:cNvSpPr>
          <p:nvPr>
            <p:ph sz="quarter" idx="10"/>
          </p:nvPr>
        </p:nvSpPr>
        <p:spPr>
          <a:xfrm>
            <a:off x="469900" y="1665290"/>
            <a:ext cx="4333663" cy="4633911"/>
          </a:xfrm>
          <a:prstGeom prst="rect">
            <a:avLst/>
          </a:prstGeom>
        </p:spPr>
        <p:txBody>
          <a:bodyPr/>
          <a:lstStyle>
            <a:lvl1pPr>
              <a:tabLst>
                <a:tab pos="6705432" algn="r"/>
              </a:tabLst>
              <a:defRPr/>
            </a:lvl1pPr>
            <a:lvl2pPr>
              <a:tabLst>
                <a:tab pos="6705432" algn="r"/>
              </a:tabLst>
              <a:defRPr/>
            </a:lvl2pPr>
            <a:lvl3pPr>
              <a:tabLst>
                <a:tab pos="6705432" algn="r"/>
              </a:tabLst>
              <a:defRPr/>
            </a:lvl3pPr>
            <a:lvl4pPr>
              <a:tabLst>
                <a:tab pos="6705432" algn="r"/>
              </a:tabLst>
              <a:defRPr/>
            </a:lvl4pPr>
            <a:lvl5pPr>
              <a:tabLst>
                <a:tab pos="6705432" algn="r"/>
              </a:tabLst>
              <a:defRPr baseline="0"/>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8"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CA" noProof="0" dirty="0" smtClean="0"/>
              <a:t>Click to add subtitle</a:t>
            </a:r>
            <a:endParaRPr lang="en-CA" noProof="0" dirty="0"/>
          </a:p>
        </p:txBody>
      </p:sp>
      <p:sp>
        <p:nvSpPr>
          <p:cNvPr id="9"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smtClean="0"/>
              <a:t>Click to edit Master title style</a:t>
            </a:r>
            <a:endParaRPr lang="en-CA" noProof="0" dirty="0"/>
          </a:p>
        </p:txBody>
      </p:sp>
      <p:sp>
        <p:nvSpPr>
          <p:cNvPr id="7"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tx1"/>
                </a:solidFill>
              </a:defRPr>
            </a:lvl1pPr>
          </a:lstStyle>
          <a:p>
            <a:r>
              <a:rPr lang="en-US" dirty="0" smtClean="0">
                <a:solidFill>
                  <a:prstClr val="black"/>
                </a:solidFill>
              </a:rPr>
              <a:t>Deloitte Institute for Audit Innovation and Quality – Communications and marketing strategic plan</a:t>
            </a:r>
            <a:endParaRPr lang="en-CA" dirty="0">
              <a:solidFill>
                <a:prstClr val="black"/>
              </a:solidFill>
            </a:endParaRPr>
          </a:p>
        </p:txBody>
      </p:sp>
      <p:sp>
        <p:nvSpPr>
          <p:cNvPr id="10"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tx1"/>
                </a:solidFill>
              </a:defRPr>
            </a:lvl1pPr>
          </a:lstStyle>
          <a:p>
            <a:fld id="{1D70FF2A-E074-4D3B-BB94-FFBB4B519E26}" type="slidenum">
              <a:rPr lang="en-CA" smtClean="0">
                <a:solidFill>
                  <a:prstClr val="black"/>
                </a:solidFill>
              </a:rPr>
              <a:pPr/>
              <a:t>‹#›</a:t>
            </a:fld>
            <a:endParaRPr lang="en-CA" dirty="0">
              <a:solidFill>
                <a:prstClr val="black"/>
              </a:solidFill>
            </a:endParaRPr>
          </a:p>
        </p:txBody>
      </p:sp>
    </p:spTree>
    <p:extLst>
      <p:ext uri="{BB962C8B-B14F-4D97-AF65-F5344CB8AC3E}">
        <p14:creationId xmlns:p14="http://schemas.microsoft.com/office/powerpoint/2010/main" val="3554753377"/>
      </p:ext>
    </p:extLst>
  </p:cSld>
  <p:clrMapOvr>
    <a:masterClrMapping/>
  </p:clrMapOvr>
  <p:transition>
    <p:fade/>
  </p:transition>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Title &amp; 1 column text">
    <p:spTree>
      <p:nvGrpSpPr>
        <p:cNvPr id="1" name=""/>
        <p:cNvGrpSpPr/>
        <p:nvPr/>
      </p:nvGrpSpPr>
      <p:grpSpPr>
        <a:xfrm>
          <a:off x="0" y="0"/>
          <a:ext cx="0" cy="0"/>
          <a:chOff x="0" y="0"/>
          <a:chExt cx="0" cy="0"/>
        </a:xfrm>
      </p:grpSpPr>
      <p:sp>
        <p:nvSpPr>
          <p:cNvPr id="14" name="Text Placeholder 18"/>
          <p:cNvSpPr>
            <a:spLocks noGrp="1"/>
          </p:cNvSpPr>
          <p:nvPr>
            <p:ph idx="1"/>
          </p:nvPr>
        </p:nvSpPr>
        <p:spPr>
          <a:xfrm>
            <a:off x="469900" y="1665290"/>
            <a:ext cx="11252200" cy="4633911"/>
          </a:xfrm>
          <a:prstGeom prst="rect">
            <a:avLst/>
          </a:prstGeom>
        </p:spPr>
        <p:txBody>
          <a:bodyPr vert="horz" lIns="0" tIns="0" rIns="0" bIns="0" rtlCol="0">
            <a:no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4"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CA" noProof="0" dirty="0" smtClean="0"/>
              <a:t>Click to add subtitle</a:t>
            </a:r>
            <a:endParaRPr lang="en-CA" noProof="0" dirty="0"/>
          </a:p>
        </p:txBody>
      </p:sp>
      <p:sp>
        <p:nvSpPr>
          <p:cNvPr id="5"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smtClean="0"/>
              <a:t>Click to edit Master title style</a:t>
            </a:r>
            <a:endParaRPr lang="en-CA" noProof="0" dirty="0"/>
          </a:p>
        </p:txBody>
      </p:sp>
      <p:sp>
        <p:nvSpPr>
          <p:cNvPr id="6"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tx1"/>
                </a:solidFill>
              </a:defRPr>
            </a:lvl1pPr>
          </a:lstStyle>
          <a:p>
            <a:r>
              <a:rPr lang="en-US" dirty="0" smtClean="0">
                <a:solidFill>
                  <a:prstClr val="black"/>
                </a:solidFill>
              </a:rPr>
              <a:t>Deloitte Institute for Audit Innovation and Quality – Communications and marketing strategic plan</a:t>
            </a:r>
            <a:endParaRPr lang="en-CA" dirty="0">
              <a:solidFill>
                <a:prstClr val="black"/>
              </a:solidFill>
            </a:endParaRPr>
          </a:p>
        </p:txBody>
      </p:sp>
      <p:sp>
        <p:nvSpPr>
          <p:cNvPr id="7"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tx1"/>
                </a:solidFill>
              </a:defRPr>
            </a:lvl1pPr>
          </a:lstStyle>
          <a:p>
            <a:fld id="{1D70FF2A-E074-4D3B-BB94-FFBB4B519E26}" type="slidenum">
              <a:rPr lang="en-CA" smtClean="0">
                <a:solidFill>
                  <a:prstClr val="black"/>
                </a:solidFill>
              </a:rPr>
              <a:pPr/>
              <a:t>‹#›</a:t>
            </a:fld>
            <a:endParaRPr lang="en-CA" dirty="0">
              <a:solidFill>
                <a:prstClr val="black"/>
              </a:solidFill>
            </a:endParaRPr>
          </a:p>
        </p:txBody>
      </p:sp>
    </p:spTree>
    <p:extLst>
      <p:ext uri="{BB962C8B-B14F-4D97-AF65-F5344CB8AC3E}">
        <p14:creationId xmlns:p14="http://schemas.microsoft.com/office/powerpoint/2010/main" val="4248862226"/>
      </p:ext>
    </p:extLst>
  </p:cSld>
  <p:clrMapOvr>
    <a:masterClrMapping/>
  </p:clrMapOvr>
  <p:transition>
    <p:fade/>
  </p:transition>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Title, subtitle &amp; 1 column text">
    <p:spTree>
      <p:nvGrpSpPr>
        <p:cNvPr id="1" name=""/>
        <p:cNvGrpSpPr/>
        <p:nvPr/>
      </p:nvGrpSpPr>
      <p:grpSpPr>
        <a:xfrm>
          <a:off x="0" y="0"/>
          <a:ext cx="0" cy="0"/>
          <a:chOff x="0" y="0"/>
          <a:chExt cx="0" cy="0"/>
        </a:xfrm>
      </p:grpSpPr>
      <p:sp>
        <p:nvSpPr>
          <p:cNvPr id="9"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CA" noProof="0" dirty="0" smtClean="0"/>
              <a:t>Click to add subtitle</a:t>
            </a:r>
            <a:endParaRPr lang="en-CA" noProof="0" dirty="0"/>
          </a:p>
        </p:txBody>
      </p:sp>
      <p:sp>
        <p:nvSpPr>
          <p:cNvPr id="14"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smtClean="0"/>
              <a:t>Click to edit Master title style</a:t>
            </a:r>
            <a:endParaRPr lang="en-CA" noProof="0" dirty="0"/>
          </a:p>
        </p:txBody>
      </p:sp>
      <p:sp>
        <p:nvSpPr>
          <p:cNvPr id="8" name="Text Placeholder 18"/>
          <p:cNvSpPr>
            <a:spLocks noGrp="1"/>
          </p:cNvSpPr>
          <p:nvPr>
            <p:ph idx="1"/>
          </p:nvPr>
        </p:nvSpPr>
        <p:spPr>
          <a:xfrm>
            <a:off x="469900" y="1665818"/>
            <a:ext cx="11252200" cy="4633383"/>
          </a:xfrm>
          <a:prstGeom prst="rect">
            <a:avLst/>
          </a:prstGeom>
        </p:spPr>
        <p:txBody>
          <a:bodyPr vert="horz" lIns="0" tIns="0" rIns="0" bIns="0" rtlCol="0">
            <a:no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5"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tx1"/>
                </a:solidFill>
              </a:defRPr>
            </a:lvl1pPr>
          </a:lstStyle>
          <a:p>
            <a:r>
              <a:rPr lang="en-US" dirty="0" smtClean="0">
                <a:solidFill>
                  <a:prstClr val="black"/>
                </a:solidFill>
              </a:rPr>
              <a:t>Deloitte Institute for Audit Innovation and Quality – Communications and marketing strategic plan</a:t>
            </a:r>
            <a:endParaRPr lang="en-CA" dirty="0">
              <a:solidFill>
                <a:prstClr val="black"/>
              </a:solidFill>
            </a:endParaRPr>
          </a:p>
        </p:txBody>
      </p:sp>
      <p:sp>
        <p:nvSpPr>
          <p:cNvPr id="6"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tx1"/>
                </a:solidFill>
              </a:defRPr>
            </a:lvl1pPr>
          </a:lstStyle>
          <a:p>
            <a:fld id="{1D70FF2A-E074-4D3B-BB94-FFBB4B519E26}" type="slidenum">
              <a:rPr lang="en-CA" smtClean="0">
                <a:solidFill>
                  <a:prstClr val="black"/>
                </a:solidFill>
              </a:rPr>
              <a:pPr/>
              <a:t>‹#›</a:t>
            </a:fld>
            <a:endParaRPr lang="en-CA" dirty="0">
              <a:solidFill>
                <a:prstClr val="black"/>
              </a:solidFill>
            </a:endParaRPr>
          </a:p>
        </p:txBody>
      </p:sp>
    </p:spTree>
    <p:extLst>
      <p:ext uri="{BB962C8B-B14F-4D97-AF65-F5344CB8AC3E}">
        <p14:creationId xmlns:p14="http://schemas.microsoft.com/office/powerpoint/2010/main" val="177829045"/>
      </p:ext>
    </p:extLst>
  </p:cSld>
  <p:clrMapOvr>
    <a:masterClrMapping/>
  </p:clrMapOvr>
  <p:transition>
    <p:fade/>
  </p:transition>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Title, subtitle &amp; 1 column - large">
    <p:spTree>
      <p:nvGrpSpPr>
        <p:cNvPr id="1" name=""/>
        <p:cNvGrpSpPr/>
        <p:nvPr/>
      </p:nvGrpSpPr>
      <p:grpSpPr>
        <a:xfrm>
          <a:off x="0" y="0"/>
          <a:ext cx="0" cy="0"/>
          <a:chOff x="0" y="0"/>
          <a:chExt cx="0" cy="0"/>
        </a:xfrm>
      </p:grpSpPr>
      <p:sp>
        <p:nvSpPr>
          <p:cNvPr id="8" name="Text Placeholder 18"/>
          <p:cNvSpPr>
            <a:spLocks noGrp="1"/>
          </p:cNvSpPr>
          <p:nvPr>
            <p:ph idx="1"/>
          </p:nvPr>
        </p:nvSpPr>
        <p:spPr>
          <a:xfrm>
            <a:off x="469900" y="1676402"/>
            <a:ext cx="11252200" cy="4622799"/>
          </a:xfrm>
          <a:prstGeom prst="rect">
            <a:avLst/>
          </a:prstGeom>
        </p:spPr>
        <p:txBody>
          <a:bodyPr vert="horz" lIns="0" tIns="0" rIns="0" bIns="0" rtlCol="0">
            <a:noAutofit/>
          </a:bodyPr>
          <a:lstStyle>
            <a:lvl1pPr>
              <a:defRPr sz="1600"/>
            </a:lvl1pPr>
            <a:lvl2pPr>
              <a:defRPr sz="1600"/>
            </a:lvl2pPr>
            <a:lvl3pPr>
              <a:defRPr sz="1600"/>
            </a:lvl3pPr>
            <a:lvl4pPr>
              <a:defRPr sz="1600"/>
            </a:lvl4pPr>
            <a:lvl5pPr>
              <a:defRPr sz="1600"/>
            </a:lvl5pPr>
            <a:lvl6pPr>
              <a:defRPr sz="2133"/>
            </a:lvl6pPr>
            <a:lvl7pPr>
              <a:defRPr sz="2133"/>
            </a:lvl7pPr>
            <a:lvl8pPr>
              <a:defRPr sz="2133"/>
            </a:lvl8pPr>
            <a:lvl9pPr>
              <a:defRPr sz="2133"/>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5"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CA" noProof="0" dirty="0" smtClean="0"/>
              <a:t>Click to add subtitle</a:t>
            </a:r>
            <a:endParaRPr lang="en-CA" noProof="0" dirty="0"/>
          </a:p>
        </p:txBody>
      </p:sp>
      <p:sp>
        <p:nvSpPr>
          <p:cNvPr id="6"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smtClean="0"/>
              <a:t>Click to edit Master title style</a:t>
            </a:r>
            <a:endParaRPr lang="en-CA" noProof="0" dirty="0"/>
          </a:p>
        </p:txBody>
      </p:sp>
      <p:sp>
        <p:nvSpPr>
          <p:cNvPr id="7"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tx1"/>
                </a:solidFill>
              </a:defRPr>
            </a:lvl1pPr>
          </a:lstStyle>
          <a:p>
            <a:r>
              <a:rPr lang="en-US" dirty="0" smtClean="0">
                <a:solidFill>
                  <a:prstClr val="black"/>
                </a:solidFill>
              </a:rPr>
              <a:t>Deloitte Institute for Audit Innovation and Quality – Communications and marketing strategic plan</a:t>
            </a:r>
            <a:endParaRPr lang="en-CA" dirty="0">
              <a:solidFill>
                <a:prstClr val="black"/>
              </a:solidFill>
            </a:endParaRPr>
          </a:p>
        </p:txBody>
      </p:sp>
      <p:sp>
        <p:nvSpPr>
          <p:cNvPr id="9"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tx1"/>
                </a:solidFill>
              </a:defRPr>
            </a:lvl1pPr>
          </a:lstStyle>
          <a:p>
            <a:fld id="{1D70FF2A-E074-4D3B-BB94-FFBB4B519E26}" type="slidenum">
              <a:rPr lang="en-CA" smtClean="0">
                <a:solidFill>
                  <a:prstClr val="black"/>
                </a:solidFill>
              </a:rPr>
              <a:pPr/>
              <a:t>‹#›</a:t>
            </a:fld>
            <a:endParaRPr lang="en-CA" dirty="0">
              <a:solidFill>
                <a:prstClr val="black"/>
              </a:solidFill>
            </a:endParaRPr>
          </a:p>
        </p:txBody>
      </p:sp>
    </p:spTree>
    <p:extLst>
      <p:ext uri="{BB962C8B-B14F-4D97-AF65-F5344CB8AC3E}">
        <p14:creationId xmlns:p14="http://schemas.microsoft.com/office/powerpoint/2010/main" val="3533116563"/>
      </p:ext>
    </p:extLst>
  </p:cSld>
  <p:clrMapOvr>
    <a:masterClrMapping/>
  </p:clrMapOvr>
  <p:transition>
    <p:fade/>
  </p:transition>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Title, subtitle &amp; chart">
    <p:spTree>
      <p:nvGrpSpPr>
        <p:cNvPr id="1" name=""/>
        <p:cNvGrpSpPr/>
        <p:nvPr/>
      </p:nvGrpSpPr>
      <p:grpSpPr>
        <a:xfrm>
          <a:off x="0" y="0"/>
          <a:ext cx="0" cy="0"/>
          <a:chOff x="0" y="0"/>
          <a:chExt cx="0" cy="0"/>
        </a:xfrm>
      </p:grpSpPr>
      <p:sp>
        <p:nvSpPr>
          <p:cNvPr id="17" name="Chart Placeholder 3"/>
          <p:cNvSpPr>
            <a:spLocks noGrp="1"/>
          </p:cNvSpPr>
          <p:nvPr>
            <p:ph type="chart" sz="quarter" idx="15"/>
          </p:nvPr>
        </p:nvSpPr>
        <p:spPr>
          <a:xfrm>
            <a:off x="468000" y="2054581"/>
            <a:ext cx="11252200" cy="3928209"/>
          </a:xfrm>
          <a:prstGeom prst="rect">
            <a:avLst/>
          </a:prstGeom>
        </p:spPr>
        <p:txBody>
          <a:bodyPr/>
          <a:lstStyle/>
          <a:p>
            <a:r>
              <a:rPr lang="en-US" noProof="0" dirty="0" smtClean="0"/>
              <a:t>Click icon to add chart</a:t>
            </a:r>
            <a:endParaRPr lang="en-CA" noProof="0" dirty="0"/>
          </a:p>
        </p:txBody>
      </p:sp>
      <p:sp>
        <p:nvSpPr>
          <p:cNvPr id="18" name="Text Placeholder 8"/>
          <p:cNvSpPr>
            <a:spLocks noGrp="1"/>
          </p:cNvSpPr>
          <p:nvPr>
            <p:ph type="body" sz="quarter" idx="18"/>
          </p:nvPr>
        </p:nvSpPr>
        <p:spPr>
          <a:xfrm>
            <a:off x="468000" y="1659816"/>
            <a:ext cx="11252200" cy="357187"/>
          </a:xfrm>
        </p:spPr>
        <p:txBody>
          <a:bodyPr/>
          <a:lstStyle/>
          <a:p>
            <a:pPr lvl="0"/>
            <a:r>
              <a:rPr lang="en-US" noProof="0" smtClean="0"/>
              <a:t>Click to edit Master text styles</a:t>
            </a:r>
          </a:p>
        </p:txBody>
      </p:sp>
      <p:sp>
        <p:nvSpPr>
          <p:cNvPr id="19" name="Text Placeholder 7"/>
          <p:cNvSpPr>
            <a:spLocks noGrp="1"/>
          </p:cNvSpPr>
          <p:nvPr>
            <p:ph type="body" sz="quarter" idx="23"/>
          </p:nvPr>
        </p:nvSpPr>
        <p:spPr>
          <a:xfrm>
            <a:off x="468000" y="5982790"/>
            <a:ext cx="11252201" cy="316411"/>
          </a:xfrm>
        </p:spPr>
        <p:txBody>
          <a:bodyPr>
            <a:noAutofit/>
          </a:bodyPr>
          <a:lstStyle>
            <a:lvl1pPr>
              <a:spcAft>
                <a:spcPts val="0"/>
              </a:spcAft>
              <a:defRPr sz="900"/>
            </a:lvl1pPr>
          </a:lstStyle>
          <a:p>
            <a:pPr lvl="0"/>
            <a:r>
              <a:rPr lang="en-US" noProof="0" smtClean="0"/>
              <a:t>Click to edit Master text styles</a:t>
            </a:r>
          </a:p>
        </p:txBody>
      </p:sp>
      <p:sp>
        <p:nvSpPr>
          <p:cNvPr id="7"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CA" noProof="0" dirty="0" smtClean="0"/>
              <a:t>Click to add subtitle</a:t>
            </a:r>
            <a:endParaRPr lang="en-CA" noProof="0" dirty="0"/>
          </a:p>
        </p:txBody>
      </p:sp>
      <p:sp>
        <p:nvSpPr>
          <p:cNvPr id="8"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smtClean="0"/>
              <a:t>Click to edit Master title style</a:t>
            </a:r>
            <a:endParaRPr lang="en-CA" noProof="0" dirty="0"/>
          </a:p>
        </p:txBody>
      </p:sp>
      <p:sp>
        <p:nvSpPr>
          <p:cNvPr id="9"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tx1"/>
                </a:solidFill>
              </a:defRPr>
            </a:lvl1pPr>
          </a:lstStyle>
          <a:p>
            <a:r>
              <a:rPr lang="en-US" dirty="0" smtClean="0">
                <a:solidFill>
                  <a:prstClr val="black"/>
                </a:solidFill>
              </a:rPr>
              <a:t>Deloitte Institute for Audit Innovation and Quality – Communications and marketing strategic plan</a:t>
            </a:r>
            <a:endParaRPr lang="en-CA" dirty="0">
              <a:solidFill>
                <a:prstClr val="black"/>
              </a:solidFill>
            </a:endParaRPr>
          </a:p>
        </p:txBody>
      </p:sp>
      <p:sp>
        <p:nvSpPr>
          <p:cNvPr id="10"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tx1"/>
                </a:solidFill>
              </a:defRPr>
            </a:lvl1pPr>
          </a:lstStyle>
          <a:p>
            <a:fld id="{1D70FF2A-E074-4D3B-BB94-FFBB4B519E26}" type="slidenum">
              <a:rPr lang="en-CA" smtClean="0">
                <a:solidFill>
                  <a:prstClr val="black"/>
                </a:solidFill>
              </a:rPr>
              <a:pPr/>
              <a:t>‹#›</a:t>
            </a:fld>
            <a:endParaRPr lang="en-CA" dirty="0">
              <a:solidFill>
                <a:prstClr val="black"/>
              </a:solidFill>
            </a:endParaRPr>
          </a:p>
        </p:txBody>
      </p:sp>
    </p:spTree>
    <p:extLst>
      <p:ext uri="{BB962C8B-B14F-4D97-AF65-F5344CB8AC3E}">
        <p14:creationId xmlns:p14="http://schemas.microsoft.com/office/powerpoint/2010/main" val="2993631160"/>
      </p:ext>
    </p:extLst>
  </p:cSld>
  <p:clrMapOvr>
    <a:masterClrMapping/>
  </p:clrMapOvr>
  <p:transition>
    <p:fade/>
  </p:transition>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3 chart">
    <p:spTree>
      <p:nvGrpSpPr>
        <p:cNvPr id="1" name=""/>
        <p:cNvGrpSpPr/>
        <p:nvPr/>
      </p:nvGrpSpPr>
      <p:grpSpPr>
        <a:xfrm>
          <a:off x="0" y="0"/>
          <a:ext cx="0" cy="0"/>
          <a:chOff x="0" y="0"/>
          <a:chExt cx="0" cy="0"/>
        </a:xfrm>
      </p:grpSpPr>
      <p:sp>
        <p:nvSpPr>
          <p:cNvPr id="17" name="Chart Placeholder 3"/>
          <p:cNvSpPr>
            <a:spLocks noGrp="1"/>
          </p:cNvSpPr>
          <p:nvPr>
            <p:ph type="chart" sz="quarter" idx="15"/>
          </p:nvPr>
        </p:nvSpPr>
        <p:spPr>
          <a:xfrm>
            <a:off x="468000" y="2051999"/>
            <a:ext cx="3600000" cy="3930791"/>
          </a:xfrm>
          <a:prstGeom prst="rect">
            <a:avLst/>
          </a:prstGeom>
        </p:spPr>
        <p:txBody>
          <a:bodyPr/>
          <a:lstStyle/>
          <a:p>
            <a:r>
              <a:rPr lang="en-US" noProof="0" dirty="0" smtClean="0"/>
              <a:t>Click icon to add chart</a:t>
            </a:r>
            <a:endParaRPr lang="en-CA" noProof="0" dirty="0"/>
          </a:p>
        </p:txBody>
      </p:sp>
      <p:sp>
        <p:nvSpPr>
          <p:cNvPr id="18" name="Text Placeholder 8"/>
          <p:cNvSpPr>
            <a:spLocks noGrp="1"/>
          </p:cNvSpPr>
          <p:nvPr>
            <p:ph type="body" sz="quarter" idx="18"/>
          </p:nvPr>
        </p:nvSpPr>
        <p:spPr>
          <a:xfrm>
            <a:off x="468000" y="1665289"/>
            <a:ext cx="3600000" cy="392112"/>
          </a:xfrm>
        </p:spPr>
        <p:txBody>
          <a:bodyPr/>
          <a:lstStyle/>
          <a:p>
            <a:pPr lvl="0"/>
            <a:r>
              <a:rPr lang="en-US" noProof="0" smtClean="0"/>
              <a:t>Click to edit Master text styles</a:t>
            </a:r>
          </a:p>
        </p:txBody>
      </p:sp>
      <p:sp>
        <p:nvSpPr>
          <p:cNvPr id="7" name="Chart Placeholder 3"/>
          <p:cNvSpPr>
            <a:spLocks noGrp="1"/>
          </p:cNvSpPr>
          <p:nvPr>
            <p:ph type="chart" sz="quarter" idx="19"/>
          </p:nvPr>
        </p:nvSpPr>
        <p:spPr>
          <a:xfrm>
            <a:off x="4296000" y="2051998"/>
            <a:ext cx="3600000" cy="3930791"/>
          </a:xfrm>
          <a:prstGeom prst="rect">
            <a:avLst/>
          </a:prstGeom>
        </p:spPr>
        <p:txBody>
          <a:bodyPr/>
          <a:lstStyle/>
          <a:p>
            <a:r>
              <a:rPr lang="en-US" noProof="0" dirty="0" smtClean="0"/>
              <a:t>Click icon to add chart</a:t>
            </a:r>
            <a:endParaRPr lang="en-CA" noProof="0" dirty="0"/>
          </a:p>
        </p:txBody>
      </p:sp>
      <p:sp>
        <p:nvSpPr>
          <p:cNvPr id="8" name="Text Placeholder 8"/>
          <p:cNvSpPr>
            <a:spLocks noGrp="1"/>
          </p:cNvSpPr>
          <p:nvPr>
            <p:ph type="body" sz="quarter" idx="20"/>
          </p:nvPr>
        </p:nvSpPr>
        <p:spPr>
          <a:xfrm>
            <a:off x="4296003" y="1665288"/>
            <a:ext cx="3600000" cy="392112"/>
          </a:xfrm>
        </p:spPr>
        <p:txBody>
          <a:bodyPr/>
          <a:lstStyle/>
          <a:p>
            <a:pPr lvl="0"/>
            <a:r>
              <a:rPr lang="en-US" noProof="0" smtClean="0"/>
              <a:t>Click to edit Master text styles</a:t>
            </a:r>
          </a:p>
        </p:txBody>
      </p:sp>
      <p:sp>
        <p:nvSpPr>
          <p:cNvPr id="9" name="Chart Placeholder 3"/>
          <p:cNvSpPr>
            <a:spLocks noGrp="1"/>
          </p:cNvSpPr>
          <p:nvPr>
            <p:ph type="chart" sz="quarter" idx="21"/>
          </p:nvPr>
        </p:nvSpPr>
        <p:spPr>
          <a:xfrm>
            <a:off x="8086960" y="2051999"/>
            <a:ext cx="3600000" cy="3930791"/>
          </a:xfrm>
          <a:prstGeom prst="rect">
            <a:avLst/>
          </a:prstGeom>
        </p:spPr>
        <p:txBody>
          <a:bodyPr/>
          <a:lstStyle/>
          <a:p>
            <a:r>
              <a:rPr lang="en-US" noProof="0" dirty="0" smtClean="0"/>
              <a:t>Click icon to add chart</a:t>
            </a:r>
            <a:endParaRPr lang="en-CA" noProof="0" dirty="0"/>
          </a:p>
        </p:txBody>
      </p:sp>
      <p:sp>
        <p:nvSpPr>
          <p:cNvPr id="10" name="Text Placeholder 8"/>
          <p:cNvSpPr>
            <a:spLocks noGrp="1"/>
          </p:cNvSpPr>
          <p:nvPr>
            <p:ph type="body" sz="quarter" idx="22"/>
          </p:nvPr>
        </p:nvSpPr>
        <p:spPr>
          <a:xfrm>
            <a:off x="8086959" y="1659145"/>
            <a:ext cx="3600000" cy="398256"/>
          </a:xfrm>
        </p:spPr>
        <p:txBody>
          <a:bodyPr/>
          <a:lstStyle/>
          <a:p>
            <a:pPr lvl="0"/>
            <a:r>
              <a:rPr lang="en-US" noProof="0" smtClean="0"/>
              <a:t>Click to edit Master text styles</a:t>
            </a:r>
          </a:p>
        </p:txBody>
      </p:sp>
      <p:sp>
        <p:nvSpPr>
          <p:cNvPr id="11" name="Text Placeholder 7"/>
          <p:cNvSpPr>
            <a:spLocks noGrp="1"/>
          </p:cNvSpPr>
          <p:nvPr>
            <p:ph type="body" sz="quarter" idx="23"/>
          </p:nvPr>
        </p:nvSpPr>
        <p:spPr>
          <a:xfrm>
            <a:off x="468000" y="5982790"/>
            <a:ext cx="11252201" cy="316411"/>
          </a:xfrm>
        </p:spPr>
        <p:txBody>
          <a:bodyPr>
            <a:noAutofit/>
          </a:bodyPr>
          <a:lstStyle>
            <a:lvl1pPr>
              <a:spcAft>
                <a:spcPts val="0"/>
              </a:spcAft>
              <a:defRPr sz="900"/>
            </a:lvl1pPr>
          </a:lstStyle>
          <a:p>
            <a:pPr lvl="0"/>
            <a:r>
              <a:rPr lang="en-US" noProof="0" smtClean="0"/>
              <a:t>Click to edit Master text styles</a:t>
            </a:r>
          </a:p>
        </p:txBody>
      </p:sp>
      <p:sp>
        <p:nvSpPr>
          <p:cNvPr id="13"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CA" noProof="0" dirty="0" smtClean="0"/>
              <a:t>Click to add subtitle</a:t>
            </a:r>
            <a:endParaRPr lang="en-CA" noProof="0" dirty="0"/>
          </a:p>
        </p:txBody>
      </p:sp>
      <p:sp>
        <p:nvSpPr>
          <p:cNvPr id="14" name="Title Placeholder 1"/>
          <p:cNvSpPr>
            <a:spLocks noGrp="1"/>
          </p:cNvSpPr>
          <p:nvPr>
            <p:ph type="title"/>
          </p:nvPr>
        </p:nvSpPr>
        <p:spPr>
          <a:xfrm>
            <a:off x="469900" y="402586"/>
            <a:ext cx="11252200" cy="334101"/>
          </a:xfrm>
          <a:prstGeom prst="rect">
            <a:avLst/>
          </a:prstGeom>
        </p:spPr>
        <p:txBody>
          <a:bodyPr vert="horz" lIns="0" tIns="0" rIns="0" bIns="0" rtlCol="0" anchor="t" anchorCtr="0">
            <a:noAutofit/>
          </a:bodyPr>
          <a:lstStyle>
            <a:lvl1pPr>
              <a:defRPr sz="2000"/>
            </a:lvl1pPr>
          </a:lstStyle>
          <a:p>
            <a:r>
              <a:rPr lang="en-US" noProof="0" smtClean="0"/>
              <a:t>Click to edit Master title style</a:t>
            </a:r>
            <a:endParaRPr lang="en-CA" noProof="0" dirty="0"/>
          </a:p>
        </p:txBody>
      </p:sp>
      <p:sp>
        <p:nvSpPr>
          <p:cNvPr id="12"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tx1"/>
                </a:solidFill>
              </a:defRPr>
            </a:lvl1pPr>
          </a:lstStyle>
          <a:p>
            <a:r>
              <a:rPr lang="en-US" dirty="0" smtClean="0">
                <a:solidFill>
                  <a:prstClr val="black"/>
                </a:solidFill>
              </a:rPr>
              <a:t>Deloitte Institute for Audit Innovation and Quality – Communications and marketing strategic plan</a:t>
            </a:r>
            <a:endParaRPr lang="en-CA" dirty="0">
              <a:solidFill>
                <a:prstClr val="black"/>
              </a:solidFill>
            </a:endParaRPr>
          </a:p>
        </p:txBody>
      </p:sp>
      <p:sp>
        <p:nvSpPr>
          <p:cNvPr id="15"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tx1"/>
                </a:solidFill>
              </a:defRPr>
            </a:lvl1pPr>
          </a:lstStyle>
          <a:p>
            <a:fld id="{1D70FF2A-E074-4D3B-BB94-FFBB4B519E26}" type="slidenum">
              <a:rPr lang="en-CA" smtClean="0">
                <a:solidFill>
                  <a:prstClr val="black"/>
                </a:solidFill>
              </a:rPr>
              <a:pPr/>
              <a:t>‹#›</a:t>
            </a:fld>
            <a:endParaRPr lang="en-CA" dirty="0">
              <a:solidFill>
                <a:prstClr val="black"/>
              </a:solidFill>
            </a:endParaRPr>
          </a:p>
        </p:txBody>
      </p:sp>
    </p:spTree>
    <p:extLst>
      <p:ext uri="{BB962C8B-B14F-4D97-AF65-F5344CB8AC3E}">
        <p14:creationId xmlns:p14="http://schemas.microsoft.com/office/powerpoint/2010/main" val="2876890422"/>
      </p:ext>
    </p:extLst>
  </p:cSld>
  <p:clrMapOvr>
    <a:masterClrMapping/>
  </p:clrMapOvr>
  <p:transition>
    <p:fade/>
  </p:transition>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2 columns of text">
    <p:spTree>
      <p:nvGrpSpPr>
        <p:cNvPr id="1" name=""/>
        <p:cNvGrpSpPr/>
        <p:nvPr/>
      </p:nvGrpSpPr>
      <p:grpSpPr>
        <a:xfrm>
          <a:off x="0" y="0"/>
          <a:ext cx="0" cy="0"/>
          <a:chOff x="0" y="0"/>
          <a:chExt cx="0" cy="0"/>
        </a:xfrm>
      </p:grpSpPr>
      <p:sp>
        <p:nvSpPr>
          <p:cNvPr id="13" name="Content Placeholder 3"/>
          <p:cNvSpPr>
            <a:spLocks noGrp="1"/>
          </p:cNvSpPr>
          <p:nvPr>
            <p:ph sz="quarter" idx="10"/>
          </p:nvPr>
        </p:nvSpPr>
        <p:spPr>
          <a:xfrm>
            <a:off x="468000" y="1665288"/>
            <a:ext cx="5328000" cy="4622507"/>
          </a:xfrm>
          <a:prstGeom prst="rect">
            <a:avLst/>
          </a:prstGeom>
        </p:spPr>
        <p:txBody>
          <a:bodyPr/>
          <a:lstStyle>
            <a:lvl1pPr>
              <a:tabLst>
                <a:tab pos="6705432" algn="r"/>
              </a:tabLst>
              <a:defRPr/>
            </a:lvl1pPr>
            <a:lvl2pPr>
              <a:tabLst>
                <a:tab pos="6705432" algn="r"/>
              </a:tabLst>
              <a:defRPr/>
            </a:lvl2pPr>
            <a:lvl3pPr>
              <a:tabLst>
                <a:tab pos="6705432" algn="r"/>
              </a:tabLst>
              <a:defRPr/>
            </a:lvl3pPr>
            <a:lvl4pPr>
              <a:tabLst>
                <a:tab pos="6705432" algn="r"/>
              </a:tabLst>
              <a:defRPr/>
            </a:lvl4pPr>
            <a:lvl5pPr>
              <a:tabLst>
                <a:tab pos="6705432" algn="r"/>
              </a:tabLst>
              <a:defRPr baseline="0"/>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15" name="Content Placeholder 3"/>
          <p:cNvSpPr>
            <a:spLocks noGrp="1"/>
          </p:cNvSpPr>
          <p:nvPr>
            <p:ph sz="quarter" idx="20"/>
          </p:nvPr>
        </p:nvSpPr>
        <p:spPr>
          <a:xfrm>
            <a:off x="6394100" y="1656000"/>
            <a:ext cx="5328000" cy="4631795"/>
          </a:xfrm>
          <a:prstGeom prst="rect">
            <a:avLst/>
          </a:prstGeom>
        </p:spPr>
        <p:txBody>
          <a:bodyPr/>
          <a:lstStyle>
            <a:lvl1pPr>
              <a:tabLst>
                <a:tab pos="6705432" algn="r"/>
              </a:tabLst>
              <a:defRPr/>
            </a:lvl1pPr>
            <a:lvl2pPr>
              <a:tabLst>
                <a:tab pos="6705432" algn="r"/>
              </a:tabLst>
              <a:defRPr/>
            </a:lvl2pPr>
            <a:lvl3pPr>
              <a:tabLst>
                <a:tab pos="6705432" algn="r"/>
              </a:tabLst>
              <a:defRPr/>
            </a:lvl3pPr>
            <a:lvl4pPr>
              <a:tabLst>
                <a:tab pos="6705432" algn="r"/>
              </a:tabLst>
              <a:defRPr/>
            </a:lvl4pPr>
            <a:lvl5pPr>
              <a:tabLst>
                <a:tab pos="6705432" algn="r"/>
              </a:tabLst>
              <a:defRPr baseline="0"/>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6"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CA" noProof="0" dirty="0" smtClean="0"/>
              <a:t>Click to add subtitle</a:t>
            </a:r>
            <a:endParaRPr lang="en-CA" noProof="0" dirty="0"/>
          </a:p>
        </p:txBody>
      </p:sp>
      <p:sp>
        <p:nvSpPr>
          <p:cNvPr id="7"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smtClean="0"/>
              <a:t>Click to edit Master title style</a:t>
            </a:r>
            <a:endParaRPr lang="en-CA" noProof="0" dirty="0"/>
          </a:p>
        </p:txBody>
      </p:sp>
      <p:sp>
        <p:nvSpPr>
          <p:cNvPr id="8"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tx1"/>
                </a:solidFill>
              </a:defRPr>
            </a:lvl1pPr>
          </a:lstStyle>
          <a:p>
            <a:r>
              <a:rPr lang="en-US" dirty="0" smtClean="0">
                <a:solidFill>
                  <a:prstClr val="black"/>
                </a:solidFill>
              </a:rPr>
              <a:t>Deloitte Institute for Audit Innovation and Quality – Communications and marketing strategic plan</a:t>
            </a:r>
            <a:endParaRPr lang="en-CA" dirty="0">
              <a:solidFill>
                <a:prstClr val="black"/>
              </a:solidFill>
            </a:endParaRPr>
          </a:p>
        </p:txBody>
      </p:sp>
      <p:sp>
        <p:nvSpPr>
          <p:cNvPr id="9"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tx1"/>
                </a:solidFill>
              </a:defRPr>
            </a:lvl1pPr>
          </a:lstStyle>
          <a:p>
            <a:fld id="{1D70FF2A-E074-4D3B-BB94-FFBB4B519E26}" type="slidenum">
              <a:rPr lang="en-CA" smtClean="0">
                <a:solidFill>
                  <a:prstClr val="black"/>
                </a:solidFill>
              </a:rPr>
              <a:pPr/>
              <a:t>‹#›</a:t>
            </a:fld>
            <a:endParaRPr lang="en-CA" dirty="0">
              <a:solidFill>
                <a:prstClr val="black"/>
              </a:solidFill>
            </a:endParaRPr>
          </a:p>
        </p:txBody>
      </p:sp>
    </p:spTree>
    <p:extLst>
      <p:ext uri="{BB962C8B-B14F-4D97-AF65-F5344CB8AC3E}">
        <p14:creationId xmlns:p14="http://schemas.microsoft.com/office/powerpoint/2010/main" val="3190043995"/>
      </p:ext>
    </p:extLst>
  </p:cSld>
  <p:clrMapOvr>
    <a:masterClrMapping/>
  </p:clrMapOvr>
  <p:transition>
    <p:fade/>
  </p:transition>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2 columns - large">
    <p:spTree>
      <p:nvGrpSpPr>
        <p:cNvPr id="1" name=""/>
        <p:cNvGrpSpPr/>
        <p:nvPr/>
      </p:nvGrpSpPr>
      <p:grpSpPr>
        <a:xfrm>
          <a:off x="0" y="0"/>
          <a:ext cx="0" cy="0"/>
          <a:chOff x="0" y="0"/>
          <a:chExt cx="0" cy="0"/>
        </a:xfrm>
      </p:grpSpPr>
      <p:sp>
        <p:nvSpPr>
          <p:cNvPr id="11" name="Content Placeholder 3"/>
          <p:cNvSpPr>
            <a:spLocks noGrp="1"/>
          </p:cNvSpPr>
          <p:nvPr>
            <p:ph sz="quarter" idx="10"/>
          </p:nvPr>
        </p:nvSpPr>
        <p:spPr>
          <a:xfrm>
            <a:off x="469900" y="1665288"/>
            <a:ext cx="5328000" cy="4633912"/>
          </a:xfrm>
          <a:prstGeom prst="rect">
            <a:avLst/>
          </a:prstGeom>
        </p:spPr>
        <p:txBody>
          <a:bodyPr>
            <a:noAutofit/>
          </a:bodyPr>
          <a:lstStyle>
            <a:lvl1pPr>
              <a:tabLst>
                <a:tab pos="6705432" algn="r"/>
              </a:tabLst>
              <a:defRPr sz="1600"/>
            </a:lvl1pPr>
            <a:lvl2pPr>
              <a:tabLst>
                <a:tab pos="6705432" algn="r"/>
              </a:tabLst>
              <a:defRPr sz="1600"/>
            </a:lvl2pPr>
            <a:lvl3pPr>
              <a:tabLst>
                <a:tab pos="6705432" algn="r"/>
              </a:tabLst>
              <a:defRPr sz="1600"/>
            </a:lvl3pPr>
            <a:lvl4pPr>
              <a:tabLst>
                <a:tab pos="6705432" algn="r"/>
              </a:tabLst>
              <a:defRPr sz="1600"/>
            </a:lvl4pPr>
            <a:lvl5pPr>
              <a:tabLst>
                <a:tab pos="6705432" algn="r"/>
              </a:tabLst>
              <a:defRPr sz="1000" baseline="0"/>
            </a:lvl5pPr>
            <a:lvl6pPr>
              <a:defRPr sz="2133"/>
            </a:lvl6pPr>
            <a:lvl7pPr>
              <a:defRPr sz="2133"/>
            </a:lvl7pPr>
            <a:lvl8pPr>
              <a:defRPr sz="2133"/>
            </a:lvl8pPr>
            <a:lvl9pPr>
              <a:defRPr sz="2133"/>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13" name="Content Placeholder 3"/>
          <p:cNvSpPr>
            <a:spLocks noGrp="1"/>
          </p:cNvSpPr>
          <p:nvPr>
            <p:ph sz="quarter" idx="20"/>
          </p:nvPr>
        </p:nvSpPr>
        <p:spPr>
          <a:xfrm>
            <a:off x="6394100" y="1665288"/>
            <a:ext cx="5328000" cy="4633912"/>
          </a:xfrm>
          <a:prstGeom prst="rect">
            <a:avLst/>
          </a:prstGeom>
        </p:spPr>
        <p:txBody>
          <a:bodyPr>
            <a:noAutofit/>
          </a:bodyPr>
          <a:lstStyle>
            <a:lvl1pPr>
              <a:tabLst>
                <a:tab pos="6705432" algn="r"/>
              </a:tabLst>
              <a:defRPr sz="1600"/>
            </a:lvl1pPr>
            <a:lvl2pPr>
              <a:tabLst>
                <a:tab pos="6705432" algn="r"/>
              </a:tabLst>
              <a:defRPr sz="1600"/>
            </a:lvl2pPr>
            <a:lvl3pPr>
              <a:tabLst>
                <a:tab pos="6705432" algn="r"/>
              </a:tabLst>
              <a:defRPr sz="1600"/>
            </a:lvl3pPr>
            <a:lvl4pPr>
              <a:tabLst>
                <a:tab pos="6705432" algn="r"/>
              </a:tabLst>
              <a:defRPr sz="1600"/>
            </a:lvl4pPr>
            <a:lvl5pPr>
              <a:tabLst>
                <a:tab pos="6705432" algn="r"/>
              </a:tabLst>
              <a:defRPr sz="1000" baseline="0"/>
            </a:lvl5pPr>
            <a:lvl6pPr>
              <a:defRPr sz="2133"/>
            </a:lvl6pPr>
            <a:lvl7pPr>
              <a:defRPr sz="2133"/>
            </a:lvl7pPr>
            <a:lvl8pPr>
              <a:defRPr sz="2133"/>
            </a:lvl8pPr>
            <a:lvl9pPr>
              <a:defRPr sz="2133"/>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6"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CA" noProof="0" dirty="0" smtClean="0"/>
              <a:t>Click to add subtitle</a:t>
            </a:r>
            <a:endParaRPr lang="en-CA" noProof="0" dirty="0"/>
          </a:p>
        </p:txBody>
      </p:sp>
      <p:sp>
        <p:nvSpPr>
          <p:cNvPr id="9"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smtClean="0"/>
              <a:t>Click to edit Master title style</a:t>
            </a:r>
            <a:endParaRPr lang="en-CA" noProof="0" dirty="0"/>
          </a:p>
        </p:txBody>
      </p:sp>
      <p:sp>
        <p:nvSpPr>
          <p:cNvPr id="7"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tx1"/>
                </a:solidFill>
              </a:defRPr>
            </a:lvl1pPr>
          </a:lstStyle>
          <a:p>
            <a:r>
              <a:rPr lang="en-US" dirty="0" smtClean="0">
                <a:solidFill>
                  <a:prstClr val="black"/>
                </a:solidFill>
              </a:rPr>
              <a:t>Deloitte Institute for Audit Innovation and Quality – Communications and marketing strategic plan</a:t>
            </a:r>
            <a:endParaRPr lang="en-CA" dirty="0">
              <a:solidFill>
                <a:prstClr val="black"/>
              </a:solidFill>
            </a:endParaRPr>
          </a:p>
        </p:txBody>
      </p:sp>
      <p:sp>
        <p:nvSpPr>
          <p:cNvPr id="8"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tx1"/>
                </a:solidFill>
              </a:defRPr>
            </a:lvl1pPr>
          </a:lstStyle>
          <a:p>
            <a:fld id="{1D70FF2A-E074-4D3B-BB94-FFBB4B519E26}" type="slidenum">
              <a:rPr lang="en-CA" smtClean="0">
                <a:solidFill>
                  <a:prstClr val="black"/>
                </a:solidFill>
              </a:rPr>
              <a:pPr/>
              <a:t>‹#›</a:t>
            </a:fld>
            <a:endParaRPr lang="en-CA" dirty="0">
              <a:solidFill>
                <a:prstClr val="black"/>
              </a:solidFill>
            </a:endParaRPr>
          </a:p>
        </p:txBody>
      </p:sp>
    </p:spTree>
    <p:extLst>
      <p:ext uri="{BB962C8B-B14F-4D97-AF65-F5344CB8AC3E}">
        <p14:creationId xmlns:p14="http://schemas.microsoft.com/office/powerpoint/2010/main" val="4066065330"/>
      </p:ext>
    </p:extLst>
  </p:cSld>
  <p:clrMapOvr>
    <a:masterClrMapping/>
  </p:clrMapOvr>
  <p:transition>
    <p:fade/>
  </p:transition>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Text and chart">
    <p:spTree>
      <p:nvGrpSpPr>
        <p:cNvPr id="1" name=""/>
        <p:cNvGrpSpPr/>
        <p:nvPr/>
      </p:nvGrpSpPr>
      <p:grpSpPr>
        <a:xfrm>
          <a:off x="0" y="0"/>
          <a:ext cx="0" cy="0"/>
          <a:chOff x="0" y="0"/>
          <a:chExt cx="0" cy="0"/>
        </a:xfrm>
      </p:grpSpPr>
      <p:sp>
        <p:nvSpPr>
          <p:cNvPr id="10" name="Content Placeholder 3"/>
          <p:cNvSpPr>
            <a:spLocks noGrp="1"/>
          </p:cNvSpPr>
          <p:nvPr>
            <p:ph sz="quarter" idx="10"/>
          </p:nvPr>
        </p:nvSpPr>
        <p:spPr>
          <a:xfrm>
            <a:off x="469900" y="1665288"/>
            <a:ext cx="5480400" cy="4317502"/>
          </a:xfrm>
          <a:prstGeom prst="rect">
            <a:avLst/>
          </a:prstGeom>
        </p:spPr>
        <p:txBody>
          <a:bodyPr>
            <a:noAutofit/>
          </a:bodyPr>
          <a:lstStyle>
            <a:lvl1pPr>
              <a:tabLst>
                <a:tab pos="6705432" algn="r"/>
              </a:tabLst>
              <a:defRPr/>
            </a:lvl1pPr>
            <a:lvl2pPr>
              <a:tabLst>
                <a:tab pos="6705432" algn="r"/>
              </a:tabLst>
              <a:defRPr/>
            </a:lvl2pPr>
            <a:lvl3pPr>
              <a:tabLst>
                <a:tab pos="6705432" algn="r"/>
              </a:tabLst>
              <a:defRPr/>
            </a:lvl3pPr>
            <a:lvl4pPr>
              <a:tabLst>
                <a:tab pos="6705432" algn="r"/>
              </a:tabLst>
              <a:defRPr/>
            </a:lvl4pPr>
            <a:lvl5pPr>
              <a:tabLst>
                <a:tab pos="6705432" algn="r"/>
              </a:tabLst>
              <a:defRPr baseline="0"/>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3" name="Chart Placeholder 2"/>
          <p:cNvSpPr>
            <a:spLocks noGrp="1"/>
          </p:cNvSpPr>
          <p:nvPr>
            <p:ph type="chart" sz="quarter" idx="21"/>
          </p:nvPr>
        </p:nvSpPr>
        <p:spPr>
          <a:xfrm>
            <a:off x="6239584" y="2125013"/>
            <a:ext cx="5482516" cy="3857777"/>
          </a:xfrm>
        </p:spPr>
        <p:txBody>
          <a:bodyPr>
            <a:noAutofit/>
          </a:bodyPr>
          <a:lstStyle/>
          <a:p>
            <a:r>
              <a:rPr lang="en-US" noProof="0" dirty="0" smtClean="0"/>
              <a:t>Click icon to add chart</a:t>
            </a:r>
            <a:endParaRPr lang="en-CA" noProof="0" dirty="0"/>
          </a:p>
        </p:txBody>
      </p:sp>
      <p:sp>
        <p:nvSpPr>
          <p:cNvPr id="6" name="Text Placeholder 5"/>
          <p:cNvSpPr>
            <a:spLocks noGrp="1"/>
          </p:cNvSpPr>
          <p:nvPr>
            <p:ph type="body" sz="quarter" idx="22"/>
          </p:nvPr>
        </p:nvSpPr>
        <p:spPr>
          <a:xfrm>
            <a:off x="6239584" y="1655763"/>
            <a:ext cx="5482516" cy="420687"/>
          </a:xfrm>
        </p:spPr>
        <p:txBody>
          <a:bodyPr>
            <a:noAutofit/>
          </a:bodyPr>
          <a:lstStyle/>
          <a:p>
            <a:pPr lvl="0"/>
            <a:r>
              <a:rPr lang="en-US" noProof="0" smtClean="0"/>
              <a:t>Click to edit Master text styles</a:t>
            </a:r>
          </a:p>
        </p:txBody>
      </p:sp>
      <p:sp>
        <p:nvSpPr>
          <p:cNvPr id="9" name="Text Placeholder 7"/>
          <p:cNvSpPr>
            <a:spLocks noGrp="1"/>
          </p:cNvSpPr>
          <p:nvPr>
            <p:ph type="body" sz="quarter" idx="23"/>
          </p:nvPr>
        </p:nvSpPr>
        <p:spPr>
          <a:xfrm>
            <a:off x="468000" y="5982790"/>
            <a:ext cx="11252201" cy="316411"/>
          </a:xfrm>
        </p:spPr>
        <p:txBody>
          <a:bodyPr>
            <a:noAutofit/>
          </a:bodyPr>
          <a:lstStyle>
            <a:lvl1pPr>
              <a:spcAft>
                <a:spcPts val="0"/>
              </a:spcAft>
              <a:defRPr sz="900"/>
            </a:lvl1pPr>
          </a:lstStyle>
          <a:p>
            <a:pPr lvl="0"/>
            <a:r>
              <a:rPr lang="en-US" noProof="0" smtClean="0"/>
              <a:t>Click to edit Master text styles</a:t>
            </a:r>
          </a:p>
        </p:txBody>
      </p:sp>
      <p:sp>
        <p:nvSpPr>
          <p:cNvPr id="12"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CA" noProof="0" dirty="0" smtClean="0"/>
              <a:t>Click to add subtitle</a:t>
            </a:r>
            <a:endParaRPr lang="en-CA" noProof="0" dirty="0"/>
          </a:p>
        </p:txBody>
      </p:sp>
      <p:sp>
        <p:nvSpPr>
          <p:cNvPr id="14"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smtClean="0"/>
              <a:t>Click to edit Master title style</a:t>
            </a:r>
            <a:endParaRPr lang="en-CA" noProof="0" dirty="0"/>
          </a:p>
        </p:txBody>
      </p:sp>
      <p:sp>
        <p:nvSpPr>
          <p:cNvPr id="8"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tx1"/>
                </a:solidFill>
              </a:defRPr>
            </a:lvl1pPr>
          </a:lstStyle>
          <a:p>
            <a:r>
              <a:rPr lang="en-US" dirty="0" smtClean="0">
                <a:solidFill>
                  <a:prstClr val="black"/>
                </a:solidFill>
              </a:rPr>
              <a:t>Deloitte Institute for Audit Innovation and Quality – Communications and marketing strategic plan</a:t>
            </a:r>
            <a:endParaRPr lang="en-CA" dirty="0">
              <a:solidFill>
                <a:prstClr val="black"/>
              </a:solidFill>
            </a:endParaRPr>
          </a:p>
        </p:txBody>
      </p:sp>
      <p:sp>
        <p:nvSpPr>
          <p:cNvPr id="11"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tx1"/>
                </a:solidFill>
              </a:defRPr>
            </a:lvl1pPr>
          </a:lstStyle>
          <a:p>
            <a:fld id="{1D70FF2A-E074-4D3B-BB94-FFBB4B519E26}" type="slidenum">
              <a:rPr lang="en-CA" smtClean="0">
                <a:solidFill>
                  <a:prstClr val="black"/>
                </a:solidFill>
              </a:rPr>
              <a:pPr/>
              <a:t>‹#›</a:t>
            </a:fld>
            <a:endParaRPr lang="en-CA" dirty="0">
              <a:solidFill>
                <a:prstClr val="black"/>
              </a:solidFill>
            </a:endParaRPr>
          </a:p>
        </p:txBody>
      </p:sp>
    </p:spTree>
    <p:extLst>
      <p:ext uri="{BB962C8B-B14F-4D97-AF65-F5344CB8AC3E}">
        <p14:creationId xmlns:p14="http://schemas.microsoft.com/office/powerpoint/2010/main" val="1448524598"/>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Key statement dark green">
    <p:bg>
      <p:bgPr>
        <a:solidFill>
          <a:schemeClr val="accent2"/>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480484" y="1590675"/>
            <a:ext cx="9029604" cy="4708525"/>
          </a:xfrm>
          <a:prstGeom prst="rect">
            <a:avLst/>
          </a:prstGeom>
        </p:spPr>
        <p:txBody>
          <a:bodyPr>
            <a:noAutofit/>
          </a:bodyPr>
          <a:lstStyle>
            <a:lvl1pPr>
              <a:spcBef>
                <a:spcPts val="4800"/>
              </a:spcBef>
              <a:defRPr sz="2800">
                <a:solidFill>
                  <a:schemeClr val="bg1"/>
                </a:solidFill>
              </a:defRPr>
            </a:lvl1pPr>
            <a:lvl2pPr marL="609585" indent="-609585">
              <a:defRPr sz="4000">
                <a:solidFill>
                  <a:schemeClr val="bg2"/>
                </a:solidFill>
              </a:defRPr>
            </a:lvl2pPr>
            <a:lvl3pPr>
              <a:defRPr sz="4000">
                <a:solidFill>
                  <a:schemeClr val="bg2"/>
                </a:solidFill>
              </a:defRPr>
            </a:lvl3pPr>
            <a:lvl4pPr>
              <a:defRPr sz="4000">
                <a:solidFill>
                  <a:schemeClr val="bg2"/>
                </a:solidFill>
              </a:defRPr>
            </a:lvl4pPr>
            <a:lvl5pPr>
              <a:defRPr sz="4000">
                <a:solidFill>
                  <a:schemeClr val="bg2"/>
                </a:solidFill>
              </a:defRPr>
            </a:lvl5pPr>
          </a:lstStyle>
          <a:p>
            <a:pPr lvl="0"/>
            <a:r>
              <a:rPr lang="en-US" noProof="0" smtClean="0"/>
              <a:t>Click to edit Master text styles</a:t>
            </a:r>
          </a:p>
        </p:txBody>
      </p:sp>
      <p:sp>
        <p:nvSpPr>
          <p:cNvPr id="6"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bg1"/>
                </a:solidFill>
              </a:defRPr>
            </a:lvl1pPr>
          </a:lstStyle>
          <a:p>
            <a:r>
              <a:rPr lang="en-US" dirty="0" smtClean="0"/>
              <a:t>Deloitte Institute for Audit Innovation and Quality – Communications and marketing strategic plan</a:t>
            </a:r>
            <a:endParaRPr lang="en-CA" dirty="0"/>
          </a:p>
        </p:txBody>
      </p:sp>
      <p:sp>
        <p:nvSpPr>
          <p:cNvPr id="7"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bg1"/>
                </a:solidFill>
              </a:defRPr>
            </a:lvl1pPr>
          </a:lstStyle>
          <a:p>
            <a:fld id="{1D70FF2A-E074-4D3B-BB94-FFBB4B519E26}" type="slidenum">
              <a:rPr lang="en-CA" smtClean="0"/>
              <a:pPr/>
              <a:t>‹#›</a:t>
            </a:fld>
            <a:endParaRPr lang="en-CA" dirty="0"/>
          </a:p>
        </p:txBody>
      </p:sp>
      <p:sp>
        <p:nvSpPr>
          <p:cNvPr id="8" name="TextBox 7"/>
          <p:cNvSpPr txBox="1"/>
          <p:nvPr userDrawn="1"/>
        </p:nvSpPr>
        <p:spPr>
          <a:xfrm>
            <a:off x="469900" y="6477000"/>
            <a:ext cx="5355167" cy="100027"/>
          </a:xfrm>
          <a:prstGeom prst="rect">
            <a:avLst/>
          </a:prstGeom>
          <a:noFill/>
        </p:spPr>
        <p:txBody>
          <a:bodyPr wrap="square" lIns="0" tIns="0" rIns="0" bIns="0" rtlCol="0">
            <a:spAutoFit/>
          </a:bodyPr>
          <a:lstStyle/>
          <a:p>
            <a:pPr marL="0" indent="0">
              <a:spcBef>
                <a:spcPts val="800"/>
              </a:spcBef>
              <a:buSzPct val="100000"/>
              <a:buFont typeface="Arial"/>
              <a:buNone/>
            </a:pPr>
            <a:r>
              <a:rPr lang="en-CA" sz="650" noProof="0" dirty="0" smtClean="0">
                <a:solidFill>
                  <a:schemeClr val="bg1"/>
                </a:solidFill>
              </a:rPr>
              <a:t>© Deloitte LLP and affiliated entities.</a:t>
            </a:r>
            <a:endParaRPr lang="en-CA" sz="650" noProof="0" dirty="0">
              <a:solidFill>
                <a:schemeClr val="bg1"/>
              </a:solidFill>
            </a:endParaRPr>
          </a:p>
        </p:txBody>
      </p:sp>
    </p:spTree>
    <p:extLst>
      <p:ext uri="{BB962C8B-B14F-4D97-AF65-F5344CB8AC3E}">
        <p14:creationId xmlns:p14="http://schemas.microsoft.com/office/powerpoint/2010/main" val="886881570"/>
      </p:ext>
    </p:extLst>
  </p:cSld>
  <p:clrMapOvr>
    <a:masterClrMapping/>
  </p:clrMapOvr>
  <p:transition>
    <p:fade/>
  </p:transition>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2 chart">
    <p:spTree>
      <p:nvGrpSpPr>
        <p:cNvPr id="1" name=""/>
        <p:cNvGrpSpPr/>
        <p:nvPr/>
      </p:nvGrpSpPr>
      <p:grpSpPr>
        <a:xfrm>
          <a:off x="0" y="0"/>
          <a:ext cx="0" cy="0"/>
          <a:chOff x="0" y="0"/>
          <a:chExt cx="0" cy="0"/>
        </a:xfrm>
      </p:grpSpPr>
      <p:sp>
        <p:nvSpPr>
          <p:cNvPr id="3" name="Chart Placeholder 2"/>
          <p:cNvSpPr>
            <a:spLocks noGrp="1"/>
          </p:cNvSpPr>
          <p:nvPr>
            <p:ph type="chart" sz="quarter" idx="21"/>
          </p:nvPr>
        </p:nvSpPr>
        <p:spPr>
          <a:xfrm>
            <a:off x="6239584" y="2125013"/>
            <a:ext cx="5482516" cy="3857777"/>
          </a:xfrm>
        </p:spPr>
        <p:txBody>
          <a:bodyPr>
            <a:noAutofit/>
          </a:bodyPr>
          <a:lstStyle/>
          <a:p>
            <a:r>
              <a:rPr lang="en-US" noProof="0" dirty="0" smtClean="0"/>
              <a:t>Click icon to add chart</a:t>
            </a:r>
            <a:endParaRPr lang="en-CA" noProof="0" dirty="0"/>
          </a:p>
        </p:txBody>
      </p:sp>
      <p:sp>
        <p:nvSpPr>
          <p:cNvPr id="6" name="Text Placeholder 5"/>
          <p:cNvSpPr>
            <a:spLocks noGrp="1"/>
          </p:cNvSpPr>
          <p:nvPr>
            <p:ph type="body" sz="quarter" idx="22"/>
          </p:nvPr>
        </p:nvSpPr>
        <p:spPr>
          <a:xfrm>
            <a:off x="6239585" y="1654028"/>
            <a:ext cx="5482516" cy="420687"/>
          </a:xfrm>
        </p:spPr>
        <p:txBody>
          <a:bodyPr>
            <a:noAutofit/>
          </a:bodyPr>
          <a:lstStyle/>
          <a:p>
            <a:pPr lvl="0"/>
            <a:r>
              <a:rPr lang="en-US" noProof="0" smtClean="0"/>
              <a:t>Click to edit Master text styles</a:t>
            </a:r>
          </a:p>
        </p:txBody>
      </p:sp>
      <p:sp>
        <p:nvSpPr>
          <p:cNvPr id="9" name="Chart Placeholder 2"/>
          <p:cNvSpPr>
            <a:spLocks noGrp="1"/>
          </p:cNvSpPr>
          <p:nvPr>
            <p:ph type="chart" sz="quarter" idx="24"/>
          </p:nvPr>
        </p:nvSpPr>
        <p:spPr>
          <a:xfrm>
            <a:off x="469900" y="2125013"/>
            <a:ext cx="5482517" cy="3857777"/>
          </a:xfrm>
        </p:spPr>
        <p:txBody>
          <a:bodyPr>
            <a:noAutofit/>
          </a:bodyPr>
          <a:lstStyle/>
          <a:p>
            <a:r>
              <a:rPr lang="en-US" noProof="0" dirty="0" smtClean="0"/>
              <a:t>Click icon to add chart</a:t>
            </a:r>
            <a:endParaRPr lang="en-CA" noProof="0" dirty="0"/>
          </a:p>
        </p:txBody>
      </p:sp>
      <p:sp>
        <p:nvSpPr>
          <p:cNvPr id="12" name="Text Placeholder 5"/>
          <p:cNvSpPr>
            <a:spLocks noGrp="1"/>
          </p:cNvSpPr>
          <p:nvPr>
            <p:ph type="body" sz="quarter" idx="25"/>
          </p:nvPr>
        </p:nvSpPr>
        <p:spPr>
          <a:xfrm>
            <a:off x="469898" y="1665288"/>
            <a:ext cx="5482517" cy="409427"/>
          </a:xfrm>
        </p:spPr>
        <p:txBody>
          <a:bodyPr>
            <a:noAutofit/>
          </a:bodyPr>
          <a:lstStyle/>
          <a:p>
            <a:pPr lvl="0"/>
            <a:r>
              <a:rPr lang="en-US" noProof="0" smtClean="0"/>
              <a:t>Click to edit Master text styles</a:t>
            </a:r>
          </a:p>
        </p:txBody>
      </p:sp>
      <p:sp>
        <p:nvSpPr>
          <p:cNvPr id="14" name="Text Placeholder 7"/>
          <p:cNvSpPr>
            <a:spLocks noGrp="1"/>
          </p:cNvSpPr>
          <p:nvPr>
            <p:ph type="body" sz="quarter" idx="23"/>
          </p:nvPr>
        </p:nvSpPr>
        <p:spPr>
          <a:xfrm>
            <a:off x="468000" y="5982790"/>
            <a:ext cx="11252201" cy="316411"/>
          </a:xfrm>
        </p:spPr>
        <p:txBody>
          <a:bodyPr>
            <a:noAutofit/>
          </a:bodyPr>
          <a:lstStyle>
            <a:lvl1pPr>
              <a:spcAft>
                <a:spcPts val="0"/>
              </a:spcAft>
              <a:defRPr sz="900"/>
            </a:lvl1pPr>
          </a:lstStyle>
          <a:p>
            <a:pPr lvl="0"/>
            <a:r>
              <a:rPr lang="en-US" noProof="0" smtClean="0"/>
              <a:t>Click to edit Master text styles</a:t>
            </a:r>
          </a:p>
        </p:txBody>
      </p:sp>
      <p:sp>
        <p:nvSpPr>
          <p:cNvPr id="16"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CA" noProof="0" dirty="0" smtClean="0"/>
              <a:t>Click to add subtitle</a:t>
            </a:r>
            <a:endParaRPr lang="en-CA" noProof="0" dirty="0"/>
          </a:p>
        </p:txBody>
      </p:sp>
      <p:sp>
        <p:nvSpPr>
          <p:cNvPr id="17"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smtClean="0"/>
              <a:t>Click to edit Master title style</a:t>
            </a:r>
            <a:endParaRPr lang="en-CA" noProof="0" dirty="0"/>
          </a:p>
        </p:txBody>
      </p:sp>
      <p:sp>
        <p:nvSpPr>
          <p:cNvPr id="10"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tx1"/>
                </a:solidFill>
              </a:defRPr>
            </a:lvl1pPr>
          </a:lstStyle>
          <a:p>
            <a:r>
              <a:rPr lang="en-US" dirty="0" smtClean="0">
                <a:solidFill>
                  <a:prstClr val="black"/>
                </a:solidFill>
              </a:rPr>
              <a:t>Deloitte Institute for Audit Innovation and Quality – Communications and marketing strategic plan</a:t>
            </a:r>
            <a:endParaRPr lang="en-CA" dirty="0">
              <a:solidFill>
                <a:prstClr val="black"/>
              </a:solidFill>
            </a:endParaRPr>
          </a:p>
        </p:txBody>
      </p:sp>
      <p:sp>
        <p:nvSpPr>
          <p:cNvPr id="11"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tx1"/>
                </a:solidFill>
              </a:defRPr>
            </a:lvl1pPr>
          </a:lstStyle>
          <a:p>
            <a:fld id="{1D70FF2A-E074-4D3B-BB94-FFBB4B519E26}" type="slidenum">
              <a:rPr lang="en-CA" smtClean="0">
                <a:solidFill>
                  <a:prstClr val="black"/>
                </a:solidFill>
              </a:rPr>
              <a:pPr/>
              <a:t>‹#›</a:t>
            </a:fld>
            <a:endParaRPr lang="en-CA" dirty="0">
              <a:solidFill>
                <a:prstClr val="black"/>
              </a:solidFill>
            </a:endParaRPr>
          </a:p>
        </p:txBody>
      </p:sp>
    </p:spTree>
    <p:extLst>
      <p:ext uri="{BB962C8B-B14F-4D97-AF65-F5344CB8AC3E}">
        <p14:creationId xmlns:p14="http://schemas.microsoft.com/office/powerpoint/2010/main" val="2822960545"/>
      </p:ext>
    </p:extLst>
  </p:cSld>
  <p:clrMapOvr>
    <a:masterClrMapping/>
  </p:clrMapOvr>
  <p:transition>
    <p:fade/>
  </p:transition>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2 column content">
    <p:spTree>
      <p:nvGrpSpPr>
        <p:cNvPr id="1" name=""/>
        <p:cNvGrpSpPr/>
        <p:nvPr/>
      </p:nvGrpSpPr>
      <p:grpSpPr>
        <a:xfrm>
          <a:off x="0" y="0"/>
          <a:ext cx="0" cy="0"/>
          <a:chOff x="0" y="0"/>
          <a:chExt cx="0" cy="0"/>
        </a:xfrm>
      </p:grpSpPr>
      <p:sp>
        <p:nvSpPr>
          <p:cNvPr id="6" name="Content Placeholder 3"/>
          <p:cNvSpPr>
            <a:spLocks noGrp="1"/>
          </p:cNvSpPr>
          <p:nvPr>
            <p:ph sz="quarter" idx="10"/>
          </p:nvPr>
        </p:nvSpPr>
        <p:spPr>
          <a:xfrm>
            <a:off x="469900" y="1665289"/>
            <a:ext cx="4431857" cy="4633913"/>
          </a:xfrm>
          <a:prstGeom prst="rect">
            <a:avLst/>
          </a:prstGeom>
        </p:spPr>
        <p:txBody>
          <a:bodyPr/>
          <a:lstStyle>
            <a:lvl1pPr>
              <a:tabLst>
                <a:tab pos="6705432" algn="r"/>
              </a:tabLst>
              <a:defRPr/>
            </a:lvl1pPr>
            <a:lvl2pPr>
              <a:tabLst>
                <a:tab pos="6705432" algn="r"/>
              </a:tabLst>
              <a:defRPr/>
            </a:lvl2pPr>
            <a:lvl3pPr>
              <a:tabLst>
                <a:tab pos="6705432" algn="r"/>
              </a:tabLst>
              <a:defRPr/>
            </a:lvl3pPr>
            <a:lvl4pPr>
              <a:tabLst>
                <a:tab pos="6705432" algn="r"/>
              </a:tabLst>
              <a:defRPr/>
            </a:lvl4pPr>
            <a:lvl5pPr>
              <a:tabLst>
                <a:tab pos="6705432" algn="r"/>
              </a:tabLst>
              <a:defRPr baseline="0"/>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8" name="Content Placeholder 3"/>
          <p:cNvSpPr>
            <a:spLocks noGrp="1"/>
          </p:cNvSpPr>
          <p:nvPr>
            <p:ph sz="quarter" idx="16"/>
          </p:nvPr>
        </p:nvSpPr>
        <p:spPr>
          <a:xfrm>
            <a:off x="5482100" y="1700213"/>
            <a:ext cx="6240000" cy="4598989"/>
          </a:xfrm>
          <a:prstGeom prst="rect">
            <a:avLst/>
          </a:prstGeom>
        </p:spPr>
        <p:txBody>
          <a:bodyPr/>
          <a:lstStyle>
            <a:lvl1pPr>
              <a:tabLst>
                <a:tab pos="6705432" algn="r"/>
              </a:tabLst>
              <a:defRPr/>
            </a:lvl1pPr>
            <a:lvl2pPr>
              <a:tabLst>
                <a:tab pos="6705432" algn="r"/>
              </a:tabLst>
              <a:defRPr/>
            </a:lvl2pPr>
            <a:lvl3pPr>
              <a:tabLst>
                <a:tab pos="6705432" algn="r"/>
              </a:tabLst>
              <a:defRPr/>
            </a:lvl3pPr>
            <a:lvl4pPr>
              <a:tabLst>
                <a:tab pos="6705432" algn="r"/>
              </a:tabLst>
              <a:defRPr/>
            </a:lvl4pPr>
            <a:lvl5pPr>
              <a:tabLst>
                <a:tab pos="6705432" algn="r"/>
              </a:tabLst>
              <a:defRPr baseline="0"/>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10"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CA" noProof="0" dirty="0" smtClean="0"/>
              <a:t>Click to add subtitle</a:t>
            </a:r>
            <a:endParaRPr lang="en-CA" noProof="0" dirty="0"/>
          </a:p>
        </p:txBody>
      </p:sp>
      <p:sp>
        <p:nvSpPr>
          <p:cNvPr id="11"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smtClean="0"/>
              <a:t>Click to edit Master title style</a:t>
            </a:r>
            <a:endParaRPr lang="en-CA" noProof="0" dirty="0"/>
          </a:p>
        </p:txBody>
      </p:sp>
      <p:sp>
        <p:nvSpPr>
          <p:cNvPr id="7"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tx1"/>
                </a:solidFill>
              </a:defRPr>
            </a:lvl1pPr>
          </a:lstStyle>
          <a:p>
            <a:r>
              <a:rPr lang="en-US" dirty="0" smtClean="0">
                <a:solidFill>
                  <a:prstClr val="black"/>
                </a:solidFill>
              </a:rPr>
              <a:t>Deloitte Institute for Audit Innovation and Quality – Communications and marketing strategic plan</a:t>
            </a:r>
            <a:endParaRPr lang="en-CA" dirty="0">
              <a:solidFill>
                <a:prstClr val="black"/>
              </a:solidFill>
            </a:endParaRPr>
          </a:p>
        </p:txBody>
      </p:sp>
      <p:sp>
        <p:nvSpPr>
          <p:cNvPr id="9"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tx1"/>
                </a:solidFill>
              </a:defRPr>
            </a:lvl1pPr>
          </a:lstStyle>
          <a:p>
            <a:fld id="{1D70FF2A-E074-4D3B-BB94-FFBB4B519E26}" type="slidenum">
              <a:rPr lang="en-CA" smtClean="0">
                <a:solidFill>
                  <a:prstClr val="black"/>
                </a:solidFill>
              </a:rPr>
              <a:pPr/>
              <a:t>‹#›</a:t>
            </a:fld>
            <a:endParaRPr lang="en-CA" dirty="0">
              <a:solidFill>
                <a:prstClr val="black"/>
              </a:solidFill>
            </a:endParaRPr>
          </a:p>
        </p:txBody>
      </p:sp>
    </p:spTree>
    <p:extLst>
      <p:ext uri="{BB962C8B-B14F-4D97-AF65-F5344CB8AC3E}">
        <p14:creationId xmlns:p14="http://schemas.microsoft.com/office/powerpoint/2010/main" val="3300008763"/>
      </p:ext>
    </p:extLst>
  </p:cSld>
  <p:clrMapOvr>
    <a:masterClrMapping/>
  </p:clrMapOvr>
  <p:transition>
    <p:fade/>
  </p:transition>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2 content with quote ">
    <p:spTree>
      <p:nvGrpSpPr>
        <p:cNvPr id="1" name=""/>
        <p:cNvGrpSpPr/>
        <p:nvPr/>
      </p:nvGrpSpPr>
      <p:grpSpPr>
        <a:xfrm>
          <a:off x="0" y="0"/>
          <a:ext cx="0" cy="0"/>
          <a:chOff x="0" y="0"/>
          <a:chExt cx="0" cy="0"/>
        </a:xfrm>
      </p:grpSpPr>
      <p:sp>
        <p:nvSpPr>
          <p:cNvPr id="6" name="Content Placeholder 3"/>
          <p:cNvSpPr>
            <a:spLocks noGrp="1"/>
          </p:cNvSpPr>
          <p:nvPr>
            <p:ph sz="quarter" idx="10"/>
          </p:nvPr>
        </p:nvSpPr>
        <p:spPr>
          <a:xfrm>
            <a:off x="7455116" y="1626099"/>
            <a:ext cx="4266983" cy="4673101"/>
          </a:xfrm>
          <a:prstGeom prst="rect">
            <a:avLst/>
          </a:prstGeom>
        </p:spPr>
        <p:txBody>
          <a:bodyPr>
            <a:noAutofit/>
          </a:bodyPr>
          <a:lstStyle>
            <a:lvl1pPr>
              <a:tabLst>
                <a:tab pos="6705432" algn="r"/>
              </a:tabLst>
              <a:defRPr sz="2400">
                <a:solidFill>
                  <a:schemeClr val="accent3"/>
                </a:solidFill>
              </a:defRPr>
            </a:lvl1pPr>
            <a:lvl2pPr>
              <a:tabLst>
                <a:tab pos="6705432" algn="r"/>
              </a:tabLst>
              <a:defRPr/>
            </a:lvl2pPr>
            <a:lvl3pPr>
              <a:tabLst>
                <a:tab pos="6705432" algn="r"/>
              </a:tabLst>
              <a:defRPr/>
            </a:lvl3pPr>
            <a:lvl4pPr>
              <a:tabLst>
                <a:tab pos="6705432" algn="r"/>
              </a:tabLst>
              <a:defRPr/>
            </a:lvl4pPr>
            <a:lvl5pPr>
              <a:tabLst>
                <a:tab pos="6705432" algn="r"/>
              </a:tabLst>
              <a:defRPr baseline="0"/>
            </a:lvl5pPr>
          </a:lstStyle>
          <a:p>
            <a:pPr lvl="0"/>
            <a:r>
              <a:rPr lang="en-US" noProof="0" smtClean="0"/>
              <a:t>Click to edit Master text styles</a:t>
            </a:r>
          </a:p>
        </p:txBody>
      </p:sp>
      <p:sp>
        <p:nvSpPr>
          <p:cNvPr id="8" name="Content Placeholder 3"/>
          <p:cNvSpPr>
            <a:spLocks noGrp="1"/>
          </p:cNvSpPr>
          <p:nvPr>
            <p:ph sz="quarter" idx="16"/>
          </p:nvPr>
        </p:nvSpPr>
        <p:spPr>
          <a:xfrm>
            <a:off x="469900" y="1665288"/>
            <a:ext cx="6660866" cy="4633913"/>
          </a:xfrm>
          <a:prstGeom prst="rect">
            <a:avLst/>
          </a:prstGeom>
        </p:spPr>
        <p:txBody>
          <a:bodyPr>
            <a:noAutofit/>
          </a:bodyPr>
          <a:lstStyle>
            <a:lvl1pPr>
              <a:tabLst>
                <a:tab pos="6705432" algn="r"/>
              </a:tabLst>
              <a:defRPr/>
            </a:lvl1pPr>
            <a:lvl2pPr>
              <a:tabLst>
                <a:tab pos="6705432" algn="r"/>
              </a:tabLst>
              <a:defRPr/>
            </a:lvl2pPr>
            <a:lvl3pPr>
              <a:tabLst>
                <a:tab pos="6705432" algn="r"/>
              </a:tabLst>
              <a:defRPr/>
            </a:lvl3pPr>
            <a:lvl4pPr>
              <a:tabLst>
                <a:tab pos="6705432" algn="r"/>
              </a:tabLst>
              <a:defRPr/>
            </a:lvl4pPr>
            <a:lvl5pPr>
              <a:tabLst>
                <a:tab pos="6705432" algn="r"/>
              </a:tabLst>
              <a:defRPr baseline="0"/>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10"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CA" noProof="0" dirty="0" smtClean="0"/>
              <a:t>Click to add subtitle</a:t>
            </a:r>
            <a:endParaRPr lang="en-CA" noProof="0" dirty="0"/>
          </a:p>
        </p:txBody>
      </p:sp>
      <p:sp>
        <p:nvSpPr>
          <p:cNvPr id="11"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smtClean="0"/>
              <a:t>Click to edit Master title style</a:t>
            </a:r>
            <a:endParaRPr lang="en-CA" noProof="0" dirty="0"/>
          </a:p>
        </p:txBody>
      </p:sp>
      <p:sp>
        <p:nvSpPr>
          <p:cNvPr id="7"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tx1"/>
                </a:solidFill>
              </a:defRPr>
            </a:lvl1pPr>
          </a:lstStyle>
          <a:p>
            <a:r>
              <a:rPr lang="en-US" dirty="0" smtClean="0">
                <a:solidFill>
                  <a:prstClr val="black"/>
                </a:solidFill>
              </a:rPr>
              <a:t>Deloitte Institute for Audit Innovation and Quality – Communications and marketing strategic plan</a:t>
            </a:r>
            <a:endParaRPr lang="en-CA" dirty="0">
              <a:solidFill>
                <a:prstClr val="black"/>
              </a:solidFill>
            </a:endParaRPr>
          </a:p>
        </p:txBody>
      </p:sp>
      <p:sp>
        <p:nvSpPr>
          <p:cNvPr id="9"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tx1"/>
                </a:solidFill>
              </a:defRPr>
            </a:lvl1pPr>
          </a:lstStyle>
          <a:p>
            <a:fld id="{1D70FF2A-E074-4D3B-BB94-FFBB4B519E26}" type="slidenum">
              <a:rPr lang="en-CA" smtClean="0">
                <a:solidFill>
                  <a:prstClr val="black"/>
                </a:solidFill>
              </a:rPr>
              <a:pPr/>
              <a:t>‹#›</a:t>
            </a:fld>
            <a:endParaRPr lang="en-CA" dirty="0">
              <a:solidFill>
                <a:prstClr val="black"/>
              </a:solidFill>
            </a:endParaRPr>
          </a:p>
        </p:txBody>
      </p:sp>
    </p:spTree>
    <p:extLst>
      <p:ext uri="{BB962C8B-B14F-4D97-AF65-F5344CB8AC3E}">
        <p14:creationId xmlns:p14="http://schemas.microsoft.com/office/powerpoint/2010/main" val="4180752263"/>
      </p:ext>
    </p:extLst>
  </p:cSld>
  <p:clrMapOvr>
    <a:masterClrMapping/>
  </p:clrMapOvr>
  <p:transition>
    <p:fade/>
  </p:transition>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Team profile">
    <p:spTree>
      <p:nvGrpSpPr>
        <p:cNvPr id="1" name=""/>
        <p:cNvGrpSpPr/>
        <p:nvPr/>
      </p:nvGrpSpPr>
      <p:grpSpPr>
        <a:xfrm>
          <a:off x="0" y="0"/>
          <a:ext cx="0" cy="0"/>
          <a:chOff x="0" y="0"/>
          <a:chExt cx="0" cy="0"/>
        </a:xfrm>
      </p:grpSpPr>
      <p:sp>
        <p:nvSpPr>
          <p:cNvPr id="4" name="Picture Placeholder 6"/>
          <p:cNvSpPr>
            <a:spLocks noGrp="1"/>
          </p:cNvSpPr>
          <p:nvPr>
            <p:ph type="pic" sz="quarter" idx="13"/>
          </p:nvPr>
        </p:nvSpPr>
        <p:spPr>
          <a:xfrm>
            <a:off x="488742" y="1700213"/>
            <a:ext cx="2664000" cy="1260000"/>
          </a:xfrm>
        </p:spPr>
        <p:txBody>
          <a:bodyPr lIns="0" tIns="0" rIns="0" bIns="0">
            <a:noAutofit/>
          </a:bodyPr>
          <a:lstStyle/>
          <a:p>
            <a:r>
              <a:rPr lang="en-US" noProof="0" dirty="0" smtClean="0"/>
              <a:t>Click icon to add picture</a:t>
            </a:r>
            <a:endParaRPr lang="en-CA" noProof="0" dirty="0"/>
          </a:p>
        </p:txBody>
      </p:sp>
      <p:sp>
        <p:nvSpPr>
          <p:cNvPr id="5" name="Picture Placeholder 6"/>
          <p:cNvSpPr>
            <a:spLocks noGrp="1"/>
          </p:cNvSpPr>
          <p:nvPr>
            <p:ph type="pic" sz="quarter" idx="14"/>
          </p:nvPr>
        </p:nvSpPr>
        <p:spPr>
          <a:xfrm>
            <a:off x="3341040" y="1700212"/>
            <a:ext cx="2664000" cy="1260000"/>
          </a:xfrm>
        </p:spPr>
        <p:txBody>
          <a:bodyPr lIns="0" tIns="0" rIns="0" bIns="0">
            <a:noAutofit/>
          </a:bodyPr>
          <a:lstStyle/>
          <a:p>
            <a:r>
              <a:rPr lang="en-US" noProof="0" dirty="0" smtClean="0"/>
              <a:t>Click icon to add picture</a:t>
            </a:r>
            <a:endParaRPr lang="en-CA" noProof="0" dirty="0"/>
          </a:p>
        </p:txBody>
      </p:sp>
      <p:sp>
        <p:nvSpPr>
          <p:cNvPr id="6" name="Picture Placeholder 6"/>
          <p:cNvSpPr>
            <a:spLocks noGrp="1"/>
          </p:cNvSpPr>
          <p:nvPr>
            <p:ph type="pic" sz="quarter" idx="15"/>
          </p:nvPr>
        </p:nvSpPr>
        <p:spPr>
          <a:xfrm>
            <a:off x="6193338" y="1700212"/>
            <a:ext cx="2664000" cy="1260000"/>
          </a:xfrm>
        </p:spPr>
        <p:txBody>
          <a:bodyPr lIns="0" tIns="0" rIns="0" bIns="0">
            <a:noAutofit/>
          </a:bodyPr>
          <a:lstStyle/>
          <a:p>
            <a:r>
              <a:rPr lang="en-US" noProof="0" dirty="0" smtClean="0"/>
              <a:t>Click icon to add picture</a:t>
            </a:r>
            <a:endParaRPr lang="en-CA" noProof="0" dirty="0"/>
          </a:p>
        </p:txBody>
      </p:sp>
      <p:sp>
        <p:nvSpPr>
          <p:cNvPr id="7" name="Picture Placeholder 6"/>
          <p:cNvSpPr>
            <a:spLocks noGrp="1"/>
          </p:cNvSpPr>
          <p:nvPr>
            <p:ph type="pic" sz="quarter" idx="16"/>
          </p:nvPr>
        </p:nvSpPr>
        <p:spPr>
          <a:xfrm>
            <a:off x="9045636" y="1700212"/>
            <a:ext cx="2664000" cy="1260000"/>
          </a:xfrm>
        </p:spPr>
        <p:txBody>
          <a:bodyPr lIns="0" tIns="0" rIns="0" bIns="0">
            <a:noAutofit/>
          </a:bodyPr>
          <a:lstStyle/>
          <a:p>
            <a:r>
              <a:rPr lang="en-US" noProof="0" dirty="0" smtClean="0"/>
              <a:t>Click icon to add picture</a:t>
            </a:r>
            <a:endParaRPr lang="en-CA" noProof="0" dirty="0"/>
          </a:p>
        </p:txBody>
      </p:sp>
      <p:sp>
        <p:nvSpPr>
          <p:cNvPr id="9" name="Text Placeholder 8"/>
          <p:cNvSpPr>
            <a:spLocks noGrp="1"/>
          </p:cNvSpPr>
          <p:nvPr>
            <p:ph type="body" sz="quarter" idx="17"/>
          </p:nvPr>
        </p:nvSpPr>
        <p:spPr>
          <a:xfrm>
            <a:off x="482363" y="3076573"/>
            <a:ext cx="2640000" cy="3222628"/>
          </a:xfrm>
        </p:spPr>
        <p:txBody>
          <a:bodyPr/>
          <a:lstStyle>
            <a:lvl1pPr>
              <a:defRPr b="1">
                <a:solidFill>
                  <a:schemeClr val="accent1"/>
                </a:solidFill>
              </a:defRPr>
            </a:lvl1pPr>
            <a:lvl2pPr>
              <a:spcAft>
                <a:spcPts val="0"/>
              </a:spcAft>
              <a:defRPr/>
            </a:lvl2pPr>
            <a:lvl3pPr marL="0" indent="0">
              <a:spcAft>
                <a:spcPts val="0"/>
              </a:spcAft>
              <a:buNone/>
              <a:defRPr/>
            </a:lvl3pPr>
            <a:lvl4pPr marL="235194" indent="-235194">
              <a:spcAft>
                <a:spcPts val="0"/>
              </a:spcAft>
              <a:buFont typeface="Arial" panose="020B0604020202020204" pitchFamily="34" charset="0"/>
              <a:buChar char="•"/>
              <a:defRPr/>
            </a:lvl4pPr>
            <a:lvl5pPr marL="475188" indent="-235194">
              <a:spcAft>
                <a:spcPts val="0"/>
              </a:spcAft>
              <a:defRPr baseline="0"/>
            </a:lvl5pPr>
            <a:lvl6pPr marL="475188" indent="-235194">
              <a:spcAft>
                <a:spcPts val="0"/>
              </a:spcAft>
              <a:buFont typeface="Verdana" panose="020B0604030504040204" pitchFamily="34" charset="0"/>
              <a:buChar char="−"/>
              <a:defRPr/>
            </a:lvl6pPr>
            <a:lvl7pPr marL="475188" indent="-235194">
              <a:spcAft>
                <a:spcPts val="0"/>
              </a:spcAft>
              <a:defRPr/>
            </a:lvl7pPr>
            <a:lvl8pPr marL="475188" indent="-235194">
              <a:spcAft>
                <a:spcPts val="0"/>
              </a:spcAft>
              <a:defRPr/>
            </a:lvl8pPr>
            <a:lvl9pPr marL="475188" indent="-235194">
              <a:spcAft>
                <a:spcPts val="0"/>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10" name="Text Placeholder 8"/>
          <p:cNvSpPr>
            <a:spLocks noGrp="1"/>
          </p:cNvSpPr>
          <p:nvPr>
            <p:ph type="body" sz="quarter" idx="18"/>
          </p:nvPr>
        </p:nvSpPr>
        <p:spPr>
          <a:xfrm>
            <a:off x="6207211" y="3079742"/>
            <a:ext cx="2640000" cy="3222628"/>
          </a:xfrm>
        </p:spPr>
        <p:txBody>
          <a:bodyPr/>
          <a:lstStyle>
            <a:lvl1pPr>
              <a:defRPr b="1">
                <a:solidFill>
                  <a:schemeClr val="accent1"/>
                </a:solidFill>
              </a:defRPr>
            </a:lvl1pPr>
            <a:lvl2pPr>
              <a:spcAft>
                <a:spcPts val="0"/>
              </a:spcAft>
              <a:defRPr/>
            </a:lvl2pPr>
            <a:lvl3pPr marL="0" indent="0">
              <a:spcAft>
                <a:spcPts val="0"/>
              </a:spcAft>
              <a:buNone/>
              <a:defRPr/>
            </a:lvl3pPr>
            <a:lvl4pPr marL="235194" indent="-235194">
              <a:spcAft>
                <a:spcPts val="0"/>
              </a:spcAft>
              <a:buFont typeface="Arial" panose="020B0604020202020204" pitchFamily="34" charset="0"/>
              <a:buChar char="•"/>
              <a:defRPr/>
            </a:lvl4pPr>
            <a:lvl5pPr marL="475188" indent="-235194">
              <a:spcAft>
                <a:spcPts val="0"/>
              </a:spcAft>
              <a:defRPr baseline="0"/>
            </a:lvl5pPr>
            <a:lvl6pPr marL="475188" indent="-235194">
              <a:spcAft>
                <a:spcPts val="0"/>
              </a:spcAft>
              <a:buFont typeface="Verdana" panose="020B0604030504040204" pitchFamily="34" charset="0"/>
              <a:buChar char="−"/>
              <a:defRPr/>
            </a:lvl6pPr>
            <a:lvl7pPr marL="475188" indent="-235194">
              <a:spcAft>
                <a:spcPts val="0"/>
              </a:spcAft>
              <a:defRPr/>
            </a:lvl7pPr>
            <a:lvl8pPr marL="475188" indent="-235194">
              <a:spcAft>
                <a:spcPts val="0"/>
              </a:spcAft>
              <a:defRPr/>
            </a:lvl8pPr>
            <a:lvl9pPr marL="475188" indent="-235194">
              <a:spcAft>
                <a:spcPts val="0"/>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11" name="Text Placeholder 8"/>
          <p:cNvSpPr>
            <a:spLocks noGrp="1"/>
          </p:cNvSpPr>
          <p:nvPr>
            <p:ph type="body" sz="quarter" idx="19"/>
          </p:nvPr>
        </p:nvSpPr>
        <p:spPr>
          <a:xfrm>
            <a:off x="3344787" y="3076573"/>
            <a:ext cx="2640000" cy="3222628"/>
          </a:xfrm>
        </p:spPr>
        <p:txBody>
          <a:bodyPr/>
          <a:lstStyle>
            <a:lvl1pPr>
              <a:defRPr b="1">
                <a:solidFill>
                  <a:schemeClr val="accent1"/>
                </a:solidFill>
              </a:defRPr>
            </a:lvl1pPr>
            <a:lvl2pPr>
              <a:spcAft>
                <a:spcPts val="0"/>
              </a:spcAft>
              <a:defRPr/>
            </a:lvl2pPr>
            <a:lvl3pPr marL="0" indent="0">
              <a:spcAft>
                <a:spcPts val="0"/>
              </a:spcAft>
              <a:buNone/>
              <a:defRPr/>
            </a:lvl3pPr>
            <a:lvl4pPr marL="235194" indent="-235194">
              <a:spcAft>
                <a:spcPts val="0"/>
              </a:spcAft>
              <a:buFont typeface="Arial" panose="020B0604020202020204" pitchFamily="34" charset="0"/>
              <a:buChar char="•"/>
              <a:defRPr/>
            </a:lvl4pPr>
            <a:lvl5pPr marL="475188" indent="-235194">
              <a:spcAft>
                <a:spcPts val="0"/>
              </a:spcAft>
              <a:defRPr baseline="0"/>
            </a:lvl5pPr>
            <a:lvl6pPr marL="475188" indent="-235194">
              <a:spcAft>
                <a:spcPts val="0"/>
              </a:spcAft>
              <a:buFont typeface="Verdana" panose="020B0604030504040204" pitchFamily="34" charset="0"/>
              <a:buChar char="−"/>
              <a:defRPr/>
            </a:lvl6pPr>
            <a:lvl7pPr marL="475188" indent="-235194">
              <a:spcAft>
                <a:spcPts val="0"/>
              </a:spcAft>
              <a:defRPr/>
            </a:lvl7pPr>
            <a:lvl8pPr marL="475188" indent="-235194">
              <a:spcAft>
                <a:spcPts val="0"/>
              </a:spcAft>
              <a:defRPr/>
            </a:lvl8pPr>
            <a:lvl9pPr marL="475188" indent="-235194">
              <a:spcAft>
                <a:spcPts val="0"/>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12" name="Text Placeholder 8"/>
          <p:cNvSpPr>
            <a:spLocks noGrp="1"/>
          </p:cNvSpPr>
          <p:nvPr>
            <p:ph type="body" sz="quarter" idx="20"/>
          </p:nvPr>
        </p:nvSpPr>
        <p:spPr>
          <a:xfrm>
            <a:off x="9069636" y="3079742"/>
            <a:ext cx="2640000" cy="3222628"/>
          </a:xfrm>
        </p:spPr>
        <p:txBody>
          <a:bodyPr/>
          <a:lstStyle>
            <a:lvl1pPr>
              <a:defRPr b="1">
                <a:solidFill>
                  <a:schemeClr val="accent1"/>
                </a:solidFill>
              </a:defRPr>
            </a:lvl1pPr>
            <a:lvl2pPr>
              <a:spcAft>
                <a:spcPts val="0"/>
              </a:spcAft>
              <a:defRPr/>
            </a:lvl2pPr>
            <a:lvl3pPr marL="0" indent="0">
              <a:spcAft>
                <a:spcPts val="0"/>
              </a:spcAft>
              <a:buNone/>
              <a:defRPr/>
            </a:lvl3pPr>
            <a:lvl4pPr marL="235194" indent="-235194">
              <a:spcAft>
                <a:spcPts val="0"/>
              </a:spcAft>
              <a:buFont typeface="Arial" panose="020B0604020202020204" pitchFamily="34" charset="0"/>
              <a:buChar char="•"/>
              <a:defRPr/>
            </a:lvl4pPr>
            <a:lvl5pPr marL="475188" indent="-235194">
              <a:spcAft>
                <a:spcPts val="0"/>
              </a:spcAft>
              <a:defRPr baseline="0"/>
            </a:lvl5pPr>
            <a:lvl6pPr marL="475188" indent="-235194">
              <a:spcAft>
                <a:spcPts val="0"/>
              </a:spcAft>
              <a:buFont typeface="Verdana" panose="020B0604030504040204" pitchFamily="34" charset="0"/>
              <a:buChar char="−"/>
              <a:defRPr/>
            </a:lvl6pPr>
            <a:lvl7pPr marL="475188" indent="-235194">
              <a:spcAft>
                <a:spcPts val="0"/>
              </a:spcAft>
              <a:defRPr/>
            </a:lvl7pPr>
            <a:lvl8pPr marL="475188" indent="-235194">
              <a:spcAft>
                <a:spcPts val="0"/>
              </a:spcAft>
              <a:defRPr/>
            </a:lvl8pPr>
            <a:lvl9pPr marL="475188" indent="-235194">
              <a:spcAft>
                <a:spcPts val="0"/>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14" name="Text Placeholder 8"/>
          <p:cNvSpPr>
            <a:spLocks noGrp="1"/>
          </p:cNvSpPr>
          <p:nvPr>
            <p:ph type="body" sz="quarter" idx="21"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CA" noProof="0" dirty="0" smtClean="0"/>
              <a:t>Click to add subtitle</a:t>
            </a:r>
            <a:endParaRPr lang="en-CA" noProof="0" dirty="0"/>
          </a:p>
        </p:txBody>
      </p:sp>
      <p:sp>
        <p:nvSpPr>
          <p:cNvPr id="15"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smtClean="0"/>
              <a:t>Click to edit Master title style</a:t>
            </a:r>
            <a:endParaRPr lang="en-CA" noProof="0" dirty="0"/>
          </a:p>
        </p:txBody>
      </p:sp>
      <p:sp>
        <p:nvSpPr>
          <p:cNvPr id="13"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tx1"/>
                </a:solidFill>
              </a:defRPr>
            </a:lvl1pPr>
          </a:lstStyle>
          <a:p>
            <a:r>
              <a:rPr lang="en-US" dirty="0" smtClean="0">
                <a:solidFill>
                  <a:prstClr val="black"/>
                </a:solidFill>
              </a:rPr>
              <a:t>Deloitte Institute for Audit Innovation and Quality – Communications and marketing strategic plan</a:t>
            </a:r>
            <a:endParaRPr lang="en-CA" dirty="0">
              <a:solidFill>
                <a:prstClr val="black"/>
              </a:solidFill>
            </a:endParaRPr>
          </a:p>
        </p:txBody>
      </p:sp>
      <p:sp>
        <p:nvSpPr>
          <p:cNvPr id="16"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tx1"/>
                </a:solidFill>
              </a:defRPr>
            </a:lvl1pPr>
          </a:lstStyle>
          <a:p>
            <a:fld id="{1D70FF2A-E074-4D3B-BB94-FFBB4B519E26}" type="slidenum">
              <a:rPr lang="en-CA" smtClean="0">
                <a:solidFill>
                  <a:prstClr val="black"/>
                </a:solidFill>
              </a:rPr>
              <a:pPr/>
              <a:t>‹#›</a:t>
            </a:fld>
            <a:endParaRPr lang="en-CA" dirty="0">
              <a:solidFill>
                <a:prstClr val="black"/>
              </a:solidFill>
            </a:endParaRPr>
          </a:p>
        </p:txBody>
      </p:sp>
    </p:spTree>
    <p:extLst>
      <p:ext uri="{BB962C8B-B14F-4D97-AF65-F5344CB8AC3E}">
        <p14:creationId xmlns:p14="http://schemas.microsoft.com/office/powerpoint/2010/main" val="1082071061"/>
      </p:ext>
    </p:extLst>
  </p:cSld>
  <p:clrMapOvr>
    <a:masterClrMapping/>
  </p:clrMapOvr>
  <p:transition>
    <p:fade/>
  </p:transition>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Team profile 2">
    <p:spTree>
      <p:nvGrpSpPr>
        <p:cNvPr id="1" name=""/>
        <p:cNvGrpSpPr/>
        <p:nvPr/>
      </p:nvGrpSpPr>
      <p:grpSpPr>
        <a:xfrm>
          <a:off x="0" y="0"/>
          <a:ext cx="0" cy="0"/>
          <a:chOff x="0" y="0"/>
          <a:chExt cx="0" cy="0"/>
        </a:xfrm>
      </p:grpSpPr>
      <p:sp>
        <p:nvSpPr>
          <p:cNvPr id="4" name="Rectangle 3"/>
          <p:cNvSpPr/>
          <p:nvPr userDrawn="1"/>
        </p:nvSpPr>
        <p:spPr>
          <a:xfrm>
            <a:off x="476780" y="1703863"/>
            <a:ext cx="5536800"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CA" sz="1467" dirty="0">
              <a:solidFill>
                <a:prstClr val="white"/>
              </a:solidFill>
            </a:endParaRPr>
          </a:p>
        </p:txBody>
      </p:sp>
      <p:sp>
        <p:nvSpPr>
          <p:cNvPr id="5" name="Rectangle 4"/>
          <p:cNvSpPr/>
          <p:nvPr userDrawn="1"/>
        </p:nvSpPr>
        <p:spPr>
          <a:xfrm>
            <a:off x="6184900" y="1703863"/>
            <a:ext cx="5536800"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CA" sz="1467" dirty="0">
              <a:solidFill>
                <a:prstClr val="white"/>
              </a:solidFill>
            </a:endParaRPr>
          </a:p>
        </p:txBody>
      </p:sp>
      <p:sp>
        <p:nvSpPr>
          <p:cNvPr id="6" name="Rectangle 5"/>
          <p:cNvSpPr/>
          <p:nvPr userDrawn="1"/>
        </p:nvSpPr>
        <p:spPr>
          <a:xfrm>
            <a:off x="469900" y="4065173"/>
            <a:ext cx="5536800"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CA" sz="1467" dirty="0">
              <a:solidFill>
                <a:prstClr val="white"/>
              </a:solidFill>
            </a:endParaRPr>
          </a:p>
        </p:txBody>
      </p:sp>
      <p:sp>
        <p:nvSpPr>
          <p:cNvPr id="7" name="Rectangle 6"/>
          <p:cNvSpPr/>
          <p:nvPr userDrawn="1"/>
        </p:nvSpPr>
        <p:spPr>
          <a:xfrm>
            <a:off x="6184900" y="4065173"/>
            <a:ext cx="5536800"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CA" sz="1467" dirty="0">
              <a:solidFill>
                <a:prstClr val="white"/>
              </a:solidFill>
            </a:endParaRPr>
          </a:p>
        </p:txBody>
      </p:sp>
      <p:sp>
        <p:nvSpPr>
          <p:cNvPr id="8" name="Picture Placeholder 11"/>
          <p:cNvSpPr>
            <a:spLocks noGrp="1"/>
          </p:cNvSpPr>
          <p:nvPr>
            <p:ph type="pic" sz="quarter" idx="25"/>
          </p:nvPr>
        </p:nvSpPr>
        <p:spPr>
          <a:xfrm>
            <a:off x="476780" y="1880213"/>
            <a:ext cx="2116800" cy="1591200"/>
          </a:xfrm>
        </p:spPr>
        <p:txBody>
          <a:bodyPr/>
          <a:lstStyle>
            <a:lvl1pPr algn="ctr">
              <a:defRPr/>
            </a:lvl1pPr>
          </a:lstStyle>
          <a:p>
            <a:r>
              <a:rPr lang="en-US" noProof="0" dirty="0" smtClean="0"/>
              <a:t>Click icon to add picture</a:t>
            </a:r>
            <a:endParaRPr lang="en-CA" noProof="0" dirty="0"/>
          </a:p>
        </p:txBody>
      </p:sp>
      <p:sp>
        <p:nvSpPr>
          <p:cNvPr id="9" name="Picture Placeholder 11"/>
          <p:cNvSpPr>
            <a:spLocks noGrp="1"/>
          </p:cNvSpPr>
          <p:nvPr>
            <p:ph type="pic" sz="quarter" idx="27"/>
          </p:nvPr>
        </p:nvSpPr>
        <p:spPr>
          <a:xfrm>
            <a:off x="6204097" y="1880212"/>
            <a:ext cx="2116800" cy="1591200"/>
          </a:xfrm>
        </p:spPr>
        <p:txBody>
          <a:bodyPr/>
          <a:lstStyle>
            <a:lvl1pPr algn="ctr">
              <a:defRPr/>
            </a:lvl1pPr>
          </a:lstStyle>
          <a:p>
            <a:r>
              <a:rPr lang="en-US" noProof="0" dirty="0" smtClean="0"/>
              <a:t>Click icon to add picture</a:t>
            </a:r>
            <a:endParaRPr lang="en-CA" noProof="0" dirty="0"/>
          </a:p>
        </p:txBody>
      </p:sp>
      <p:sp>
        <p:nvSpPr>
          <p:cNvPr id="10" name="Picture Placeholder 11"/>
          <p:cNvSpPr>
            <a:spLocks noGrp="1"/>
          </p:cNvSpPr>
          <p:nvPr>
            <p:ph type="pic" sz="quarter" idx="29"/>
          </p:nvPr>
        </p:nvSpPr>
        <p:spPr>
          <a:xfrm>
            <a:off x="481779" y="4256211"/>
            <a:ext cx="2116800" cy="1591200"/>
          </a:xfrm>
        </p:spPr>
        <p:txBody>
          <a:bodyPr/>
          <a:lstStyle>
            <a:lvl1pPr algn="ctr">
              <a:defRPr/>
            </a:lvl1pPr>
          </a:lstStyle>
          <a:p>
            <a:r>
              <a:rPr lang="en-US" noProof="0" dirty="0" smtClean="0"/>
              <a:t>Click icon to add picture</a:t>
            </a:r>
            <a:endParaRPr lang="en-CA" noProof="0" dirty="0"/>
          </a:p>
        </p:txBody>
      </p:sp>
      <p:sp>
        <p:nvSpPr>
          <p:cNvPr id="11" name="Picture Placeholder 11"/>
          <p:cNvSpPr>
            <a:spLocks noGrp="1"/>
          </p:cNvSpPr>
          <p:nvPr>
            <p:ph type="pic" sz="quarter" idx="31"/>
          </p:nvPr>
        </p:nvSpPr>
        <p:spPr>
          <a:xfrm>
            <a:off x="6204097" y="4256211"/>
            <a:ext cx="2116800" cy="1591200"/>
          </a:xfrm>
        </p:spPr>
        <p:txBody>
          <a:bodyPr/>
          <a:lstStyle>
            <a:lvl1pPr algn="ctr">
              <a:defRPr/>
            </a:lvl1pPr>
          </a:lstStyle>
          <a:p>
            <a:r>
              <a:rPr lang="en-US" noProof="0" dirty="0" smtClean="0"/>
              <a:t>Click icon to add picture</a:t>
            </a:r>
            <a:endParaRPr lang="en-CA" noProof="0" dirty="0"/>
          </a:p>
        </p:txBody>
      </p:sp>
      <p:sp>
        <p:nvSpPr>
          <p:cNvPr id="13" name="Text Placeholder 12"/>
          <p:cNvSpPr>
            <a:spLocks noGrp="1"/>
          </p:cNvSpPr>
          <p:nvPr>
            <p:ph type="body" sz="quarter" idx="32"/>
          </p:nvPr>
        </p:nvSpPr>
        <p:spPr>
          <a:xfrm>
            <a:off x="2840780" y="1880213"/>
            <a:ext cx="3172800" cy="1944000"/>
          </a:xfrm>
        </p:spPr>
        <p:txBody>
          <a:bodyPr/>
          <a:lstStyle>
            <a:lvl1pPr>
              <a:spcAft>
                <a:spcPts val="0"/>
              </a:spcAft>
              <a:defRPr b="1"/>
            </a:lvl1pPr>
            <a:lvl2pPr>
              <a:spcAft>
                <a:spcPts val="0"/>
              </a:spcAft>
              <a:defRPr b="0"/>
            </a:lvl2pPr>
          </a:lstStyle>
          <a:p>
            <a:pPr lvl="0"/>
            <a:r>
              <a:rPr lang="en-US" noProof="0" smtClean="0"/>
              <a:t>Click to edit Master text styles</a:t>
            </a:r>
          </a:p>
          <a:p>
            <a:pPr lvl="1"/>
            <a:r>
              <a:rPr lang="en-US" noProof="0" smtClean="0"/>
              <a:t>Second level</a:t>
            </a:r>
          </a:p>
        </p:txBody>
      </p:sp>
      <p:sp>
        <p:nvSpPr>
          <p:cNvPr id="14" name="Text Placeholder 12"/>
          <p:cNvSpPr>
            <a:spLocks noGrp="1"/>
          </p:cNvSpPr>
          <p:nvPr>
            <p:ph type="body" sz="quarter" idx="33"/>
          </p:nvPr>
        </p:nvSpPr>
        <p:spPr>
          <a:xfrm>
            <a:off x="8550676" y="1880213"/>
            <a:ext cx="3171024" cy="1944000"/>
          </a:xfrm>
        </p:spPr>
        <p:txBody>
          <a:bodyPr/>
          <a:lstStyle>
            <a:lvl1pPr>
              <a:spcAft>
                <a:spcPts val="0"/>
              </a:spcAft>
              <a:defRPr b="1"/>
            </a:lvl1pPr>
            <a:lvl2pPr>
              <a:spcAft>
                <a:spcPts val="0"/>
              </a:spcAft>
              <a:defRPr b="0"/>
            </a:lvl2pPr>
          </a:lstStyle>
          <a:p>
            <a:pPr lvl="0"/>
            <a:r>
              <a:rPr lang="en-US" noProof="0" smtClean="0"/>
              <a:t>Click to edit Master text styles</a:t>
            </a:r>
          </a:p>
          <a:p>
            <a:pPr lvl="1"/>
            <a:r>
              <a:rPr lang="en-US" noProof="0" smtClean="0"/>
              <a:t>Second level</a:t>
            </a:r>
          </a:p>
        </p:txBody>
      </p:sp>
      <p:sp>
        <p:nvSpPr>
          <p:cNvPr id="15" name="Text Placeholder 12"/>
          <p:cNvSpPr>
            <a:spLocks noGrp="1"/>
          </p:cNvSpPr>
          <p:nvPr>
            <p:ph type="body" sz="quarter" idx="34"/>
          </p:nvPr>
        </p:nvSpPr>
        <p:spPr>
          <a:xfrm>
            <a:off x="2802551" y="4256213"/>
            <a:ext cx="3172800" cy="1944000"/>
          </a:xfrm>
        </p:spPr>
        <p:txBody>
          <a:bodyPr/>
          <a:lstStyle>
            <a:lvl1pPr>
              <a:spcAft>
                <a:spcPts val="0"/>
              </a:spcAft>
              <a:defRPr b="1"/>
            </a:lvl1pPr>
            <a:lvl2pPr>
              <a:spcAft>
                <a:spcPts val="0"/>
              </a:spcAft>
              <a:defRPr b="0"/>
            </a:lvl2pPr>
          </a:lstStyle>
          <a:p>
            <a:pPr lvl="0"/>
            <a:r>
              <a:rPr lang="en-US" noProof="0" smtClean="0"/>
              <a:t>Click to edit Master text styles</a:t>
            </a:r>
          </a:p>
          <a:p>
            <a:pPr lvl="1"/>
            <a:r>
              <a:rPr lang="en-US" noProof="0" smtClean="0"/>
              <a:t>Second level</a:t>
            </a:r>
          </a:p>
        </p:txBody>
      </p:sp>
      <p:sp>
        <p:nvSpPr>
          <p:cNvPr id="16" name="Text Placeholder 12"/>
          <p:cNvSpPr>
            <a:spLocks noGrp="1"/>
          </p:cNvSpPr>
          <p:nvPr>
            <p:ph type="body" sz="quarter" idx="35"/>
          </p:nvPr>
        </p:nvSpPr>
        <p:spPr>
          <a:xfrm>
            <a:off x="8548900" y="4256212"/>
            <a:ext cx="3172800" cy="1944000"/>
          </a:xfrm>
        </p:spPr>
        <p:txBody>
          <a:bodyPr/>
          <a:lstStyle>
            <a:lvl1pPr>
              <a:spcAft>
                <a:spcPts val="0"/>
              </a:spcAft>
              <a:defRPr b="1"/>
            </a:lvl1pPr>
            <a:lvl2pPr>
              <a:spcAft>
                <a:spcPts val="0"/>
              </a:spcAft>
              <a:defRPr b="0"/>
            </a:lvl2pPr>
          </a:lstStyle>
          <a:p>
            <a:pPr lvl="0"/>
            <a:r>
              <a:rPr lang="en-US" noProof="0" smtClean="0"/>
              <a:t>Click to edit Master text styles</a:t>
            </a:r>
          </a:p>
          <a:p>
            <a:pPr lvl="1"/>
            <a:r>
              <a:rPr lang="en-US" noProof="0" smtClean="0"/>
              <a:t>Second level</a:t>
            </a:r>
          </a:p>
        </p:txBody>
      </p:sp>
      <p:sp>
        <p:nvSpPr>
          <p:cNvPr id="18"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CA" noProof="0" dirty="0" smtClean="0"/>
              <a:t>Click to add subtitle</a:t>
            </a:r>
            <a:endParaRPr lang="en-CA" noProof="0" dirty="0"/>
          </a:p>
        </p:txBody>
      </p:sp>
      <p:sp>
        <p:nvSpPr>
          <p:cNvPr id="19"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smtClean="0"/>
              <a:t>Click to edit Master title style</a:t>
            </a:r>
            <a:endParaRPr lang="en-CA" noProof="0" dirty="0"/>
          </a:p>
        </p:txBody>
      </p:sp>
      <p:sp>
        <p:nvSpPr>
          <p:cNvPr id="17"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tx1"/>
                </a:solidFill>
              </a:defRPr>
            </a:lvl1pPr>
          </a:lstStyle>
          <a:p>
            <a:r>
              <a:rPr lang="en-US" dirty="0" smtClean="0">
                <a:solidFill>
                  <a:prstClr val="black"/>
                </a:solidFill>
              </a:rPr>
              <a:t>Deloitte Institute for Audit Innovation and Quality – Communications and marketing strategic plan</a:t>
            </a:r>
            <a:endParaRPr lang="en-CA" dirty="0">
              <a:solidFill>
                <a:prstClr val="black"/>
              </a:solidFill>
            </a:endParaRPr>
          </a:p>
        </p:txBody>
      </p:sp>
      <p:sp>
        <p:nvSpPr>
          <p:cNvPr id="20"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tx1"/>
                </a:solidFill>
              </a:defRPr>
            </a:lvl1pPr>
          </a:lstStyle>
          <a:p>
            <a:fld id="{1D70FF2A-E074-4D3B-BB94-FFBB4B519E26}" type="slidenum">
              <a:rPr lang="en-CA" smtClean="0">
                <a:solidFill>
                  <a:prstClr val="black"/>
                </a:solidFill>
              </a:rPr>
              <a:pPr/>
              <a:t>‹#›</a:t>
            </a:fld>
            <a:endParaRPr lang="en-CA" dirty="0">
              <a:solidFill>
                <a:prstClr val="black"/>
              </a:solidFill>
            </a:endParaRPr>
          </a:p>
        </p:txBody>
      </p:sp>
    </p:spTree>
    <p:extLst>
      <p:ext uri="{BB962C8B-B14F-4D97-AF65-F5344CB8AC3E}">
        <p14:creationId xmlns:p14="http://schemas.microsoft.com/office/powerpoint/2010/main" val="633090974"/>
      </p:ext>
    </p:extLst>
  </p:cSld>
  <p:clrMapOvr>
    <a:masterClrMapping/>
  </p:clrMapOvr>
  <p:transition>
    <p:fade/>
  </p:transition>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3 picture and text">
    <p:spTree>
      <p:nvGrpSpPr>
        <p:cNvPr id="1" name=""/>
        <p:cNvGrpSpPr/>
        <p:nvPr/>
      </p:nvGrpSpPr>
      <p:grpSpPr>
        <a:xfrm>
          <a:off x="0" y="0"/>
          <a:ext cx="0" cy="0"/>
          <a:chOff x="0" y="0"/>
          <a:chExt cx="0" cy="0"/>
        </a:xfrm>
      </p:grpSpPr>
      <p:sp>
        <p:nvSpPr>
          <p:cNvPr id="4" name="Picture Placeholder 7"/>
          <p:cNvSpPr>
            <a:spLocks noGrp="1"/>
          </p:cNvSpPr>
          <p:nvPr>
            <p:ph type="pic" sz="quarter" idx="13"/>
          </p:nvPr>
        </p:nvSpPr>
        <p:spPr>
          <a:xfrm>
            <a:off x="469900" y="1700213"/>
            <a:ext cx="3627438" cy="2052830"/>
          </a:xfrm>
        </p:spPr>
        <p:txBody>
          <a:bodyPr/>
          <a:lstStyle/>
          <a:p>
            <a:r>
              <a:rPr lang="en-US" noProof="0" dirty="0" smtClean="0"/>
              <a:t>Click icon to add picture</a:t>
            </a:r>
            <a:endParaRPr lang="en-CA" noProof="0" dirty="0"/>
          </a:p>
        </p:txBody>
      </p:sp>
      <p:sp>
        <p:nvSpPr>
          <p:cNvPr id="5" name="Picture Placeholder 7"/>
          <p:cNvSpPr>
            <a:spLocks noGrp="1"/>
          </p:cNvSpPr>
          <p:nvPr>
            <p:ph type="pic" sz="quarter" idx="14"/>
          </p:nvPr>
        </p:nvSpPr>
        <p:spPr>
          <a:xfrm>
            <a:off x="8082784" y="1700213"/>
            <a:ext cx="3639316" cy="2059099"/>
          </a:xfrm>
        </p:spPr>
        <p:txBody>
          <a:bodyPr/>
          <a:lstStyle/>
          <a:p>
            <a:r>
              <a:rPr lang="en-US" noProof="0" dirty="0" smtClean="0"/>
              <a:t>Click icon to add picture</a:t>
            </a:r>
            <a:endParaRPr lang="en-CA" noProof="0" dirty="0"/>
          </a:p>
        </p:txBody>
      </p:sp>
      <p:sp>
        <p:nvSpPr>
          <p:cNvPr id="6" name="Picture Placeholder 7"/>
          <p:cNvSpPr>
            <a:spLocks noGrp="1"/>
          </p:cNvSpPr>
          <p:nvPr>
            <p:ph type="pic" sz="quarter" idx="15"/>
          </p:nvPr>
        </p:nvSpPr>
        <p:spPr>
          <a:xfrm>
            <a:off x="4284188" y="1700212"/>
            <a:ext cx="3636962" cy="2057767"/>
          </a:xfrm>
        </p:spPr>
        <p:txBody>
          <a:bodyPr/>
          <a:lstStyle/>
          <a:p>
            <a:r>
              <a:rPr lang="en-US" noProof="0" dirty="0" smtClean="0"/>
              <a:t>Click icon to add picture</a:t>
            </a:r>
            <a:endParaRPr lang="en-CA" noProof="0" dirty="0"/>
          </a:p>
        </p:txBody>
      </p:sp>
      <p:sp>
        <p:nvSpPr>
          <p:cNvPr id="9" name="Text Placeholder 18"/>
          <p:cNvSpPr>
            <a:spLocks noGrp="1"/>
          </p:cNvSpPr>
          <p:nvPr>
            <p:ph idx="1" hasCustomPrompt="1"/>
          </p:nvPr>
        </p:nvSpPr>
        <p:spPr>
          <a:xfrm>
            <a:off x="469900" y="3832225"/>
            <a:ext cx="3627438" cy="2181440"/>
          </a:xfrm>
          <a:prstGeom prst="rect">
            <a:avLst/>
          </a:prstGeom>
        </p:spPr>
        <p:txBody>
          <a:bodyPr vert="horz" lIns="0" tIns="0" rIns="0" bIns="0" rtlCol="0">
            <a:noAutofit/>
          </a:bodyPr>
          <a:lstStyle/>
          <a:p>
            <a:pPr lvl="0"/>
            <a:r>
              <a:rPr lang="en-CA" noProof="0" dirty="0" smtClean="0"/>
              <a:t>Click to edit Master text styles</a:t>
            </a:r>
          </a:p>
          <a:p>
            <a:pPr lvl="1"/>
            <a:r>
              <a:rPr lang="en-CA" noProof="0" dirty="0" smtClean="0"/>
              <a:t>Second level</a:t>
            </a:r>
          </a:p>
          <a:p>
            <a:pPr lvl="2"/>
            <a:r>
              <a:rPr lang="en-CA" noProof="0" dirty="0" smtClean="0"/>
              <a:t>Third level</a:t>
            </a:r>
          </a:p>
          <a:p>
            <a:pPr lvl="3"/>
            <a:r>
              <a:rPr lang="en-CA" noProof="0" dirty="0" smtClean="0"/>
              <a:t>Fourth level</a:t>
            </a:r>
          </a:p>
          <a:p>
            <a:pPr lvl="4"/>
            <a:r>
              <a:rPr lang="en-CA" noProof="0" dirty="0" smtClean="0"/>
              <a:t>Fifth level</a:t>
            </a:r>
            <a:endParaRPr lang="en-CA" noProof="0" dirty="0"/>
          </a:p>
        </p:txBody>
      </p:sp>
      <p:sp>
        <p:nvSpPr>
          <p:cNvPr id="13" name="Text Placeholder 18"/>
          <p:cNvSpPr>
            <a:spLocks noGrp="1"/>
          </p:cNvSpPr>
          <p:nvPr>
            <p:ph idx="16" hasCustomPrompt="1"/>
          </p:nvPr>
        </p:nvSpPr>
        <p:spPr>
          <a:xfrm>
            <a:off x="4278313" y="3832224"/>
            <a:ext cx="3636962" cy="2186686"/>
          </a:xfrm>
          <a:prstGeom prst="rect">
            <a:avLst/>
          </a:prstGeom>
        </p:spPr>
        <p:txBody>
          <a:bodyPr vert="horz" lIns="0" tIns="0" rIns="0" bIns="0" rtlCol="0">
            <a:noAutofit/>
          </a:bodyPr>
          <a:lstStyle/>
          <a:p>
            <a:pPr lvl="0"/>
            <a:r>
              <a:rPr lang="en-CA" noProof="0" dirty="0" smtClean="0"/>
              <a:t>Click to edit Master text styles</a:t>
            </a:r>
          </a:p>
          <a:p>
            <a:pPr lvl="1"/>
            <a:r>
              <a:rPr lang="en-CA" noProof="0" dirty="0" smtClean="0"/>
              <a:t>Second level</a:t>
            </a:r>
          </a:p>
          <a:p>
            <a:pPr lvl="2"/>
            <a:r>
              <a:rPr lang="en-CA" noProof="0" dirty="0" smtClean="0"/>
              <a:t>Third level</a:t>
            </a:r>
          </a:p>
          <a:p>
            <a:pPr lvl="3"/>
            <a:r>
              <a:rPr lang="en-CA" noProof="0" dirty="0" smtClean="0"/>
              <a:t>Fourth level</a:t>
            </a:r>
          </a:p>
          <a:p>
            <a:pPr lvl="4"/>
            <a:r>
              <a:rPr lang="en-CA" noProof="0" dirty="0" smtClean="0"/>
              <a:t>Fifth level</a:t>
            </a:r>
            <a:endParaRPr lang="en-CA" noProof="0" dirty="0"/>
          </a:p>
        </p:txBody>
      </p:sp>
      <p:sp>
        <p:nvSpPr>
          <p:cNvPr id="14" name="Text Placeholder 18"/>
          <p:cNvSpPr>
            <a:spLocks noGrp="1"/>
          </p:cNvSpPr>
          <p:nvPr>
            <p:ph idx="17" hasCustomPrompt="1"/>
          </p:nvPr>
        </p:nvSpPr>
        <p:spPr>
          <a:xfrm>
            <a:off x="8082784" y="3832224"/>
            <a:ext cx="3639316" cy="2188101"/>
          </a:xfrm>
          <a:prstGeom prst="rect">
            <a:avLst/>
          </a:prstGeom>
        </p:spPr>
        <p:txBody>
          <a:bodyPr vert="horz" lIns="0" tIns="0" rIns="0" bIns="0" rtlCol="0">
            <a:noAutofit/>
          </a:bodyPr>
          <a:lstStyle/>
          <a:p>
            <a:pPr lvl="0"/>
            <a:r>
              <a:rPr lang="en-CA" noProof="0" dirty="0" smtClean="0"/>
              <a:t>Click to edit Master text styles</a:t>
            </a:r>
          </a:p>
          <a:p>
            <a:pPr lvl="1"/>
            <a:r>
              <a:rPr lang="en-CA" noProof="0" dirty="0" smtClean="0"/>
              <a:t>Second level</a:t>
            </a:r>
          </a:p>
          <a:p>
            <a:pPr lvl="2"/>
            <a:r>
              <a:rPr lang="en-CA" noProof="0" dirty="0" smtClean="0"/>
              <a:t>Third level</a:t>
            </a:r>
          </a:p>
          <a:p>
            <a:pPr lvl="3"/>
            <a:r>
              <a:rPr lang="en-CA" noProof="0" dirty="0" smtClean="0"/>
              <a:t>Fourth level</a:t>
            </a:r>
          </a:p>
          <a:p>
            <a:pPr lvl="4"/>
            <a:r>
              <a:rPr lang="en-CA" noProof="0" dirty="0" smtClean="0"/>
              <a:t>Fifth level</a:t>
            </a:r>
            <a:endParaRPr lang="en-CA" noProof="0" dirty="0"/>
          </a:p>
        </p:txBody>
      </p:sp>
      <p:sp>
        <p:nvSpPr>
          <p:cNvPr id="11" name="Text Placeholder 8"/>
          <p:cNvSpPr>
            <a:spLocks noGrp="1"/>
          </p:cNvSpPr>
          <p:nvPr>
            <p:ph type="body" sz="quarter" idx="18"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CA" noProof="0" dirty="0" smtClean="0"/>
              <a:t>Click to add subtitle</a:t>
            </a:r>
            <a:endParaRPr lang="en-CA" noProof="0" dirty="0"/>
          </a:p>
        </p:txBody>
      </p:sp>
      <p:sp>
        <p:nvSpPr>
          <p:cNvPr id="12"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smtClean="0"/>
              <a:t>Click to edit Master title style</a:t>
            </a:r>
            <a:endParaRPr lang="en-CA" noProof="0" dirty="0"/>
          </a:p>
        </p:txBody>
      </p:sp>
      <p:sp>
        <p:nvSpPr>
          <p:cNvPr id="10"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tx1"/>
                </a:solidFill>
              </a:defRPr>
            </a:lvl1pPr>
          </a:lstStyle>
          <a:p>
            <a:r>
              <a:rPr lang="en-US" dirty="0" smtClean="0">
                <a:solidFill>
                  <a:prstClr val="black"/>
                </a:solidFill>
              </a:rPr>
              <a:t>Deloitte Institute for Audit Innovation and Quality – Communications and marketing strategic plan</a:t>
            </a:r>
            <a:endParaRPr lang="en-CA" dirty="0">
              <a:solidFill>
                <a:prstClr val="black"/>
              </a:solidFill>
            </a:endParaRPr>
          </a:p>
        </p:txBody>
      </p:sp>
      <p:sp>
        <p:nvSpPr>
          <p:cNvPr id="15"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tx1"/>
                </a:solidFill>
              </a:defRPr>
            </a:lvl1pPr>
          </a:lstStyle>
          <a:p>
            <a:fld id="{1D70FF2A-E074-4D3B-BB94-FFBB4B519E26}" type="slidenum">
              <a:rPr lang="en-CA" smtClean="0">
                <a:solidFill>
                  <a:prstClr val="black"/>
                </a:solidFill>
              </a:rPr>
              <a:pPr/>
              <a:t>‹#›</a:t>
            </a:fld>
            <a:endParaRPr lang="en-CA" dirty="0">
              <a:solidFill>
                <a:prstClr val="black"/>
              </a:solidFill>
            </a:endParaRPr>
          </a:p>
        </p:txBody>
      </p:sp>
    </p:spTree>
    <p:extLst>
      <p:ext uri="{BB962C8B-B14F-4D97-AF65-F5344CB8AC3E}">
        <p14:creationId xmlns:p14="http://schemas.microsoft.com/office/powerpoint/2010/main" val="291866857"/>
      </p:ext>
    </p:extLst>
  </p:cSld>
  <p:clrMapOvr>
    <a:masterClrMapping/>
  </p:clrMapOvr>
  <p:transition>
    <p:fade/>
  </p:transition>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Title &amp; subtitle">
    <p:spTree>
      <p:nvGrpSpPr>
        <p:cNvPr id="1" name=""/>
        <p:cNvGrpSpPr/>
        <p:nvPr/>
      </p:nvGrpSpPr>
      <p:grpSpPr>
        <a:xfrm>
          <a:off x="0" y="0"/>
          <a:ext cx="0" cy="0"/>
          <a:chOff x="0" y="0"/>
          <a:chExt cx="0" cy="0"/>
        </a:xfrm>
      </p:grpSpPr>
      <p:sp>
        <p:nvSpPr>
          <p:cNvPr id="4"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CA" noProof="0" dirty="0" smtClean="0"/>
              <a:t>Click to add subtitle</a:t>
            </a:r>
            <a:endParaRPr lang="en-CA" noProof="0" dirty="0"/>
          </a:p>
        </p:txBody>
      </p:sp>
      <p:sp>
        <p:nvSpPr>
          <p:cNvPr id="5"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smtClean="0"/>
              <a:t>Click to edit Master title style</a:t>
            </a:r>
            <a:endParaRPr lang="en-CA" noProof="0" dirty="0"/>
          </a:p>
        </p:txBody>
      </p:sp>
      <p:sp>
        <p:nvSpPr>
          <p:cNvPr id="6"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tx1"/>
                </a:solidFill>
              </a:defRPr>
            </a:lvl1pPr>
          </a:lstStyle>
          <a:p>
            <a:r>
              <a:rPr lang="en-US" dirty="0" smtClean="0">
                <a:solidFill>
                  <a:prstClr val="black"/>
                </a:solidFill>
              </a:rPr>
              <a:t>Deloitte Institute for Audit Innovation and Quality – Communications and marketing strategic plan</a:t>
            </a:r>
            <a:endParaRPr lang="en-CA" dirty="0">
              <a:solidFill>
                <a:prstClr val="black"/>
              </a:solidFill>
            </a:endParaRPr>
          </a:p>
        </p:txBody>
      </p:sp>
      <p:sp>
        <p:nvSpPr>
          <p:cNvPr id="7"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tx1"/>
                </a:solidFill>
              </a:defRPr>
            </a:lvl1pPr>
          </a:lstStyle>
          <a:p>
            <a:fld id="{1D70FF2A-E074-4D3B-BB94-FFBB4B519E26}" type="slidenum">
              <a:rPr lang="en-CA" smtClean="0">
                <a:solidFill>
                  <a:prstClr val="black"/>
                </a:solidFill>
              </a:rPr>
              <a:pPr/>
              <a:t>‹#›</a:t>
            </a:fld>
            <a:endParaRPr lang="en-CA" dirty="0">
              <a:solidFill>
                <a:prstClr val="black"/>
              </a:solidFill>
            </a:endParaRPr>
          </a:p>
        </p:txBody>
      </p:sp>
    </p:spTree>
    <p:extLst>
      <p:ext uri="{BB962C8B-B14F-4D97-AF65-F5344CB8AC3E}">
        <p14:creationId xmlns:p14="http://schemas.microsoft.com/office/powerpoint/2010/main" val="2720487769"/>
      </p:ext>
    </p:extLst>
  </p:cSld>
  <p:clrMapOvr>
    <a:masterClrMapping/>
  </p:clrMapOvr>
  <p:transition>
    <p:fade/>
  </p:transition>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Qualifications 2 x 1">
    <p:spTree>
      <p:nvGrpSpPr>
        <p:cNvPr id="1" name=""/>
        <p:cNvGrpSpPr/>
        <p:nvPr/>
      </p:nvGrpSpPr>
      <p:grpSpPr>
        <a:xfrm>
          <a:off x="0" y="0"/>
          <a:ext cx="0" cy="0"/>
          <a:chOff x="0" y="0"/>
          <a:chExt cx="0" cy="0"/>
        </a:xfrm>
      </p:grpSpPr>
      <p:sp>
        <p:nvSpPr>
          <p:cNvPr id="10"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CA" noProof="0" dirty="0" smtClean="0"/>
              <a:t>Click to add subtitle</a:t>
            </a:r>
            <a:endParaRPr lang="en-CA" noProof="0" dirty="0"/>
          </a:p>
        </p:txBody>
      </p:sp>
      <p:sp>
        <p:nvSpPr>
          <p:cNvPr id="11" name="Title Placeholder 1"/>
          <p:cNvSpPr>
            <a:spLocks noGrp="1"/>
          </p:cNvSpPr>
          <p:nvPr>
            <p:ph type="title"/>
          </p:nvPr>
        </p:nvSpPr>
        <p:spPr>
          <a:xfrm>
            <a:off x="469900" y="402586"/>
            <a:ext cx="11252200" cy="334101"/>
          </a:xfrm>
          <a:prstGeom prst="rect">
            <a:avLst/>
          </a:prstGeom>
        </p:spPr>
        <p:txBody>
          <a:bodyPr vert="horz" lIns="0" tIns="0" rIns="0" bIns="0" rtlCol="0" anchor="t" anchorCtr="0">
            <a:noAutofit/>
          </a:bodyPr>
          <a:lstStyle>
            <a:lvl1pPr>
              <a:defRPr sz="2000"/>
            </a:lvl1pPr>
          </a:lstStyle>
          <a:p>
            <a:r>
              <a:rPr lang="en-US" noProof="0" smtClean="0"/>
              <a:t>Click to edit Master title style</a:t>
            </a:r>
            <a:endParaRPr lang="en-CA" noProof="0" dirty="0"/>
          </a:p>
        </p:txBody>
      </p:sp>
      <p:sp>
        <p:nvSpPr>
          <p:cNvPr id="14" name="Text Placeholder 8"/>
          <p:cNvSpPr>
            <a:spLocks noGrp="1"/>
          </p:cNvSpPr>
          <p:nvPr>
            <p:ph type="body" sz="quarter" idx="17"/>
          </p:nvPr>
        </p:nvSpPr>
        <p:spPr>
          <a:xfrm>
            <a:off x="469899" y="1857892"/>
            <a:ext cx="5544000" cy="1695451"/>
          </a:xfrm>
        </p:spPr>
        <p:txBody>
          <a:bodyPr/>
          <a:lstStyle>
            <a:lvl1pPr>
              <a:spcAft>
                <a:spcPts val="1333"/>
              </a:spcAft>
              <a:defRPr b="1">
                <a:solidFill>
                  <a:schemeClr val="accent1"/>
                </a:solidFill>
              </a:defRPr>
            </a:lvl1pPr>
            <a:lvl2pPr>
              <a:spcAft>
                <a:spcPts val="1333"/>
              </a:spcAft>
              <a:defRPr/>
            </a:lvl2pPr>
            <a:lvl3pPr marL="0" indent="0">
              <a:spcAft>
                <a:spcPts val="1333"/>
              </a:spcAft>
              <a:buNone/>
              <a:defRPr/>
            </a:lvl3pPr>
            <a:lvl4pPr marL="235194" indent="-235194">
              <a:spcAft>
                <a:spcPts val="1333"/>
              </a:spcAft>
              <a:buFont typeface="Arial" panose="020B0604020202020204" pitchFamily="34" charset="0"/>
              <a:buChar char="•"/>
              <a:defRPr/>
            </a:lvl4pPr>
            <a:lvl5pPr marL="475188" indent="-235194">
              <a:spcAft>
                <a:spcPts val="1333"/>
              </a:spcAft>
              <a:defRPr baseline="0"/>
            </a:lvl5pPr>
            <a:lvl6pPr marL="475188" indent="-235194">
              <a:spcAft>
                <a:spcPts val="1333"/>
              </a:spcAft>
              <a:buFont typeface="Verdana" panose="020B0604030504040204" pitchFamily="34" charset="0"/>
              <a:buChar char="−"/>
              <a:defRPr/>
            </a:lvl6pPr>
            <a:lvl7pPr marL="475188" indent="-235194">
              <a:spcAft>
                <a:spcPts val="1333"/>
              </a:spcAft>
              <a:defRPr/>
            </a:lvl7pPr>
            <a:lvl8pPr marL="475188" indent="-235194">
              <a:spcAft>
                <a:spcPts val="1333"/>
              </a:spcAft>
              <a:defRPr/>
            </a:lvl8pPr>
            <a:lvl9pPr marL="475188" indent="-235194">
              <a:spcAft>
                <a:spcPts val="1333"/>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15" name="Text Placeholder 8"/>
          <p:cNvSpPr>
            <a:spLocks noGrp="1"/>
          </p:cNvSpPr>
          <p:nvPr>
            <p:ph type="body" sz="quarter" idx="21"/>
          </p:nvPr>
        </p:nvSpPr>
        <p:spPr>
          <a:xfrm>
            <a:off x="6177462" y="1857892"/>
            <a:ext cx="5544000" cy="1695451"/>
          </a:xfrm>
        </p:spPr>
        <p:txBody>
          <a:bodyPr/>
          <a:lstStyle>
            <a:lvl1pPr>
              <a:spcAft>
                <a:spcPts val="1333"/>
              </a:spcAft>
              <a:defRPr b="1">
                <a:solidFill>
                  <a:schemeClr val="accent1"/>
                </a:solidFill>
              </a:defRPr>
            </a:lvl1pPr>
            <a:lvl2pPr>
              <a:spcAft>
                <a:spcPts val="1333"/>
              </a:spcAft>
              <a:defRPr/>
            </a:lvl2pPr>
            <a:lvl3pPr marL="0" indent="0">
              <a:spcAft>
                <a:spcPts val="1333"/>
              </a:spcAft>
              <a:buNone/>
              <a:defRPr/>
            </a:lvl3pPr>
            <a:lvl4pPr marL="235194" indent="-235194">
              <a:spcAft>
                <a:spcPts val="1333"/>
              </a:spcAft>
              <a:buFont typeface="Arial" panose="020B0604020202020204" pitchFamily="34" charset="0"/>
              <a:buChar char="•"/>
              <a:defRPr/>
            </a:lvl4pPr>
            <a:lvl5pPr marL="475188" indent="-235194">
              <a:spcAft>
                <a:spcPts val="1333"/>
              </a:spcAft>
              <a:defRPr baseline="0"/>
            </a:lvl5pPr>
            <a:lvl6pPr marL="475188" indent="-235194">
              <a:spcAft>
                <a:spcPts val="1333"/>
              </a:spcAft>
              <a:buFont typeface="Verdana" panose="020B0604030504040204" pitchFamily="34" charset="0"/>
              <a:buChar char="−"/>
              <a:defRPr/>
            </a:lvl6pPr>
            <a:lvl7pPr marL="475188" indent="-235194">
              <a:spcAft>
                <a:spcPts val="1333"/>
              </a:spcAft>
              <a:defRPr/>
            </a:lvl7pPr>
            <a:lvl8pPr marL="475188" indent="-235194">
              <a:spcAft>
                <a:spcPts val="1333"/>
              </a:spcAft>
              <a:defRPr/>
            </a:lvl8pPr>
            <a:lvl9pPr marL="475188" indent="-235194">
              <a:spcAft>
                <a:spcPts val="1333"/>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17" name="Rectangle 16"/>
          <p:cNvSpPr/>
          <p:nvPr userDrawn="1"/>
        </p:nvSpPr>
        <p:spPr>
          <a:xfrm>
            <a:off x="469899" y="1705379"/>
            <a:ext cx="5544000" cy="530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333"/>
              </a:spcAft>
            </a:pPr>
            <a:endParaRPr lang="en-CA" sz="1467" dirty="0">
              <a:solidFill>
                <a:prstClr val="white"/>
              </a:solidFill>
            </a:endParaRPr>
          </a:p>
        </p:txBody>
      </p:sp>
      <p:sp>
        <p:nvSpPr>
          <p:cNvPr id="18" name="Rectangle 17"/>
          <p:cNvSpPr/>
          <p:nvPr userDrawn="1"/>
        </p:nvSpPr>
        <p:spPr>
          <a:xfrm>
            <a:off x="6167796" y="1705379"/>
            <a:ext cx="5544000" cy="530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333"/>
              </a:spcAft>
            </a:pPr>
            <a:endParaRPr lang="en-CA" sz="1467" dirty="0">
              <a:solidFill>
                <a:prstClr val="white"/>
              </a:solidFill>
            </a:endParaRPr>
          </a:p>
        </p:txBody>
      </p:sp>
      <p:sp>
        <p:nvSpPr>
          <p:cNvPr id="19" name="Picture Placeholder 29"/>
          <p:cNvSpPr>
            <a:spLocks noGrp="1"/>
          </p:cNvSpPr>
          <p:nvPr>
            <p:ph type="pic" sz="quarter" idx="20" hasCustomPrompt="1"/>
          </p:nvPr>
        </p:nvSpPr>
        <p:spPr>
          <a:xfrm>
            <a:off x="10467635" y="1857892"/>
            <a:ext cx="1244161" cy="549275"/>
          </a:xfrm>
        </p:spPr>
        <p:txBody>
          <a:bodyPr/>
          <a:lstStyle>
            <a:lvl1pPr marL="0" marR="0" indent="0" algn="l" defTabSz="1219170" rtl="0" eaLnBrk="1" fontAlgn="auto" latinLnBrk="0" hangingPunct="1">
              <a:lnSpc>
                <a:spcPct val="100000"/>
              </a:lnSpc>
              <a:spcBef>
                <a:spcPts val="0"/>
              </a:spcBef>
              <a:spcAft>
                <a:spcPts val="1333"/>
              </a:spcAft>
              <a:buClrTx/>
              <a:buSzTx/>
              <a:buFont typeface="Arial" panose="020B0604020202020204" pitchFamily="34" charset="0"/>
              <a:buNone/>
              <a:tabLst/>
              <a:defRPr sz="1200"/>
            </a:lvl1pPr>
          </a:lstStyle>
          <a:p>
            <a:pPr>
              <a:spcBef>
                <a:spcPct val="0"/>
              </a:spcBef>
            </a:pPr>
            <a:r>
              <a:rPr lang="en-CA" sz="1600" noProof="0" dirty="0" smtClean="0">
                <a:solidFill>
                  <a:schemeClr val="bg1"/>
                </a:solidFill>
              </a:rPr>
              <a:t>Co-brand</a:t>
            </a:r>
            <a:br>
              <a:rPr lang="en-CA" sz="1600" noProof="0" dirty="0" smtClean="0">
                <a:solidFill>
                  <a:schemeClr val="bg1"/>
                </a:solidFill>
              </a:rPr>
            </a:br>
            <a:r>
              <a:rPr lang="en-CA" sz="1600" noProof="0" dirty="0" smtClean="0">
                <a:solidFill>
                  <a:schemeClr val="bg1"/>
                </a:solidFill>
              </a:rPr>
              <a:t>Logo</a:t>
            </a:r>
          </a:p>
          <a:p>
            <a:endParaRPr lang="en-CA" noProof="0" dirty="0"/>
          </a:p>
        </p:txBody>
      </p:sp>
      <p:sp>
        <p:nvSpPr>
          <p:cNvPr id="20" name="Picture Placeholder 29"/>
          <p:cNvSpPr>
            <a:spLocks noGrp="1"/>
          </p:cNvSpPr>
          <p:nvPr>
            <p:ph type="pic" sz="quarter" idx="19" hasCustomPrompt="1"/>
          </p:nvPr>
        </p:nvSpPr>
        <p:spPr>
          <a:xfrm>
            <a:off x="4734795" y="1863917"/>
            <a:ext cx="1244906" cy="549275"/>
          </a:xfrm>
        </p:spPr>
        <p:txBody>
          <a:bodyPr/>
          <a:lstStyle>
            <a:lvl1pPr marL="0" marR="0" indent="0" algn="l" defTabSz="1219170" rtl="0" eaLnBrk="1" fontAlgn="auto" latinLnBrk="0" hangingPunct="1">
              <a:lnSpc>
                <a:spcPct val="100000"/>
              </a:lnSpc>
              <a:spcBef>
                <a:spcPts val="0"/>
              </a:spcBef>
              <a:spcAft>
                <a:spcPts val="1333"/>
              </a:spcAft>
              <a:buClrTx/>
              <a:buSzTx/>
              <a:buFont typeface="Arial" panose="020B0604020202020204" pitchFamily="34" charset="0"/>
              <a:buNone/>
              <a:tabLst/>
              <a:defRPr sz="1200"/>
            </a:lvl1pPr>
          </a:lstStyle>
          <a:p>
            <a:pPr>
              <a:spcBef>
                <a:spcPct val="0"/>
              </a:spcBef>
            </a:pPr>
            <a:r>
              <a:rPr lang="en-CA" sz="1600" noProof="0" dirty="0" smtClean="0">
                <a:solidFill>
                  <a:schemeClr val="bg1"/>
                </a:solidFill>
              </a:rPr>
              <a:t>Co-brand</a:t>
            </a:r>
            <a:br>
              <a:rPr lang="en-CA" sz="1600" noProof="0" dirty="0" smtClean="0">
                <a:solidFill>
                  <a:schemeClr val="bg1"/>
                </a:solidFill>
              </a:rPr>
            </a:br>
            <a:r>
              <a:rPr lang="en-CA" sz="1600" noProof="0" dirty="0" smtClean="0">
                <a:solidFill>
                  <a:schemeClr val="bg1"/>
                </a:solidFill>
              </a:rPr>
              <a:t>Logo</a:t>
            </a:r>
          </a:p>
          <a:p>
            <a:endParaRPr lang="en-CA" noProof="0" dirty="0"/>
          </a:p>
        </p:txBody>
      </p:sp>
      <p:sp>
        <p:nvSpPr>
          <p:cNvPr id="12"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tx1"/>
                </a:solidFill>
              </a:defRPr>
            </a:lvl1pPr>
          </a:lstStyle>
          <a:p>
            <a:r>
              <a:rPr lang="en-US" dirty="0" smtClean="0">
                <a:solidFill>
                  <a:prstClr val="black"/>
                </a:solidFill>
              </a:rPr>
              <a:t>Deloitte Institute for Audit Innovation and Quality – Communications and marketing strategic plan</a:t>
            </a:r>
            <a:endParaRPr lang="en-CA" dirty="0">
              <a:solidFill>
                <a:prstClr val="black"/>
              </a:solidFill>
            </a:endParaRPr>
          </a:p>
        </p:txBody>
      </p:sp>
      <p:sp>
        <p:nvSpPr>
          <p:cNvPr id="13"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tx1"/>
                </a:solidFill>
              </a:defRPr>
            </a:lvl1pPr>
          </a:lstStyle>
          <a:p>
            <a:fld id="{1D70FF2A-E074-4D3B-BB94-FFBB4B519E26}" type="slidenum">
              <a:rPr lang="en-CA" smtClean="0">
                <a:solidFill>
                  <a:prstClr val="black"/>
                </a:solidFill>
              </a:rPr>
              <a:pPr/>
              <a:t>‹#›</a:t>
            </a:fld>
            <a:endParaRPr lang="en-CA" dirty="0">
              <a:solidFill>
                <a:prstClr val="black"/>
              </a:solidFill>
            </a:endParaRPr>
          </a:p>
        </p:txBody>
      </p:sp>
    </p:spTree>
    <p:extLst>
      <p:ext uri="{BB962C8B-B14F-4D97-AF65-F5344CB8AC3E}">
        <p14:creationId xmlns:p14="http://schemas.microsoft.com/office/powerpoint/2010/main" val="1093041445"/>
      </p:ext>
    </p:extLst>
  </p:cSld>
  <p:clrMapOvr>
    <a:masterClrMapping/>
  </p:clrMapOvr>
  <p:transition>
    <p:fade/>
  </p:transition>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Qualifications 2 x 2">
    <p:spTree>
      <p:nvGrpSpPr>
        <p:cNvPr id="1" name=""/>
        <p:cNvGrpSpPr/>
        <p:nvPr/>
      </p:nvGrpSpPr>
      <p:grpSpPr>
        <a:xfrm>
          <a:off x="0" y="0"/>
          <a:ext cx="0" cy="0"/>
          <a:chOff x="0" y="0"/>
          <a:chExt cx="0" cy="0"/>
        </a:xfrm>
      </p:grpSpPr>
      <p:sp>
        <p:nvSpPr>
          <p:cNvPr id="8" name="Text Placeholder 8"/>
          <p:cNvSpPr>
            <a:spLocks noGrp="1"/>
          </p:cNvSpPr>
          <p:nvPr>
            <p:ph type="body" sz="quarter" idx="17"/>
          </p:nvPr>
        </p:nvSpPr>
        <p:spPr>
          <a:xfrm>
            <a:off x="469899" y="1857892"/>
            <a:ext cx="5544000" cy="1695451"/>
          </a:xfrm>
        </p:spPr>
        <p:txBody>
          <a:bodyPr>
            <a:noAutofit/>
          </a:bodyPr>
          <a:lstStyle>
            <a:lvl1pPr>
              <a:spcAft>
                <a:spcPts val="1333"/>
              </a:spcAft>
              <a:defRPr b="1">
                <a:solidFill>
                  <a:schemeClr val="accent1"/>
                </a:solidFill>
              </a:defRPr>
            </a:lvl1pPr>
            <a:lvl2pPr>
              <a:spcAft>
                <a:spcPts val="1333"/>
              </a:spcAft>
              <a:defRPr/>
            </a:lvl2pPr>
            <a:lvl3pPr marL="0" indent="0">
              <a:spcAft>
                <a:spcPts val="1333"/>
              </a:spcAft>
              <a:buNone/>
              <a:defRPr/>
            </a:lvl3pPr>
            <a:lvl4pPr marL="235194" indent="-235194">
              <a:spcAft>
                <a:spcPts val="1333"/>
              </a:spcAft>
              <a:buFont typeface="Arial" panose="020B0604020202020204" pitchFamily="34" charset="0"/>
              <a:buChar char="•"/>
              <a:defRPr/>
            </a:lvl4pPr>
            <a:lvl5pPr marL="475188" indent="-235194">
              <a:spcAft>
                <a:spcPts val="1333"/>
              </a:spcAft>
              <a:defRPr baseline="0"/>
            </a:lvl5pPr>
            <a:lvl6pPr marL="475188" indent="-235194">
              <a:spcAft>
                <a:spcPts val="1333"/>
              </a:spcAft>
              <a:buFont typeface="Verdana" panose="020B0604030504040204" pitchFamily="34" charset="0"/>
              <a:buChar char="−"/>
              <a:defRPr/>
            </a:lvl6pPr>
            <a:lvl7pPr marL="475188" indent="-235194">
              <a:spcAft>
                <a:spcPts val="1333"/>
              </a:spcAft>
              <a:defRPr/>
            </a:lvl7pPr>
            <a:lvl8pPr marL="475188" indent="-235194">
              <a:spcAft>
                <a:spcPts val="1333"/>
              </a:spcAft>
              <a:defRPr/>
            </a:lvl8pPr>
            <a:lvl9pPr marL="475188" indent="-235194">
              <a:spcAft>
                <a:spcPts val="1333"/>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9" name="Text Placeholder 8"/>
          <p:cNvSpPr>
            <a:spLocks noGrp="1"/>
          </p:cNvSpPr>
          <p:nvPr>
            <p:ph type="body" sz="quarter" idx="21"/>
          </p:nvPr>
        </p:nvSpPr>
        <p:spPr>
          <a:xfrm>
            <a:off x="6177462" y="1857892"/>
            <a:ext cx="5544000" cy="1695451"/>
          </a:xfrm>
        </p:spPr>
        <p:txBody>
          <a:bodyPr>
            <a:noAutofit/>
          </a:bodyPr>
          <a:lstStyle>
            <a:lvl1pPr>
              <a:spcAft>
                <a:spcPts val="1333"/>
              </a:spcAft>
              <a:defRPr b="1">
                <a:solidFill>
                  <a:schemeClr val="accent1"/>
                </a:solidFill>
              </a:defRPr>
            </a:lvl1pPr>
            <a:lvl2pPr>
              <a:spcAft>
                <a:spcPts val="1333"/>
              </a:spcAft>
              <a:defRPr/>
            </a:lvl2pPr>
            <a:lvl3pPr marL="0" indent="0">
              <a:spcAft>
                <a:spcPts val="1333"/>
              </a:spcAft>
              <a:buNone/>
              <a:defRPr/>
            </a:lvl3pPr>
            <a:lvl4pPr marL="235194" indent="-235194">
              <a:spcAft>
                <a:spcPts val="1333"/>
              </a:spcAft>
              <a:buFont typeface="Arial" panose="020B0604020202020204" pitchFamily="34" charset="0"/>
              <a:buChar char="•"/>
              <a:defRPr/>
            </a:lvl4pPr>
            <a:lvl5pPr marL="475188" indent="-235194">
              <a:spcAft>
                <a:spcPts val="1333"/>
              </a:spcAft>
              <a:defRPr baseline="0"/>
            </a:lvl5pPr>
            <a:lvl6pPr marL="475188" indent="-235194">
              <a:spcAft>
                <a:spcPts val="1333"/>
              </a:spcAft>
              <a:buFont typeface="Verdana" panose="020B0604030504040204" pitchFamily="34" charset="0"/>
              <a:buChar char="−"/>
              <a:defRPr/>
            </a:lvl6pPr>
            <a:lvl7pPr marL="475188" indent="-235194">
              <a:spcAft>
                <a:spcPts val="1333"/>
              </a:spcAft>
              <a:defRPr/>
            </a:lvl7pPr>
            <a:lvl8pPr marL="475188" indent="-235194">
              <a:spcAft>
                <a:spcPts val="1333"/>
              </a:spcAft>
              <a:defRPr/>
            </a:lvl8pPr>
            <a:lvl9pPr marL="475188" indent="-235194">
              <a:spcAft>
                <a:spcPts val="1333"/>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4" name="Rectangle 3"/>
          <p:cNvSpPr/>
          <p:nvPr userDrawn="1"/>
        </p:nvSpPr>
        <p:spPr>
          <a:xfrm>
            <a:off x="469899" y="1705379"/>
            <a:ext cx="5544000" cy="530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333"/>
              </a:spcAft>
            </a:pPr>
            <a:endParaRPr lang="en-CA" sz="1467" dirty="0">
              <a:solidFill>
                <a:prstClr val="white"/>
              </a:solidFill>
            </a:endParaRPr>
          </a:p>
        </p:txBody>
      </p:sp>
      <p:sp>
        <p:nvSpPr>
          <p:cNvPr id="5" name="Rectangle 4"/>
          <p:cNvSpPr/>
          <p:nvPr userDrawn="1"/>
        </p:nvSpPr>
        <p:spPr>
          <a:xfrm>
            <a:off x="6167796" y="1705379"/>
            <a:ext cx="5544000" cy="530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333"/>
              </a:spcAft>
            </a:pPr>
            <a:endParaRPr lang="en-CA" sz="1467" dirty="0">
              <a:solidFill>
                <a:prstClr val="white"/>
              </a:solidFill>
            </a:endParaRPr>
          </a:p>
        </p:txBody>
      </p:sp>
      <p:sp>
        <p:nvSpPr>
          <p:cNvPr id="7" name="Picture Placeholder 29"/>
          <p:cNvSpPr>
            <a:spLocks noGrp="1"/>
          </p:cNvSpPr>
          <p:nvPr>
            <p:ph type="pic" sz="quarter" idx="20" hasCustomPrompt="1"/>
          </p:nvPr>
        </p:nvSpPr>
        <p:spPr>
          <a:xfrm>
            <a:off x="10467635" y="1857892"/>
            <a:ext cx="1244161" cy="549275"/>
          </a:xfrm>
        </p:spPr>
        <p:txBody>
          <a:bodyPr>
            <a:noAutofit/>
          </a:bodyPr>
          <a:lstStyle>
            <a:lvl1pPr marL="0" marR="0" indent="0" algn="l" defTabSz="1219170" rtl="0" eaLnBrk="1" fontAlgn="auto" latinLnBrk="0" hangingPunct="1">
              <a:lnSpc>
                <a:spcPct val="100000"/>
              </a:lnSpc>
              <a:spcBef>
                <a:spcPts val="0"/>
              </a:spcBef>
              <a:spcAft>
                <a:spcPts val="1333"/>
              </a:spcAft>
              <a:buClrTx/>
              <a:buSzTx/>
              <a:buFont typeface="Arial" panose="020B0604020202020204" pitchFamily="34" charset="0"/>
              <a:buNone/>
              <a:tabLst/>
              <a:defRPr sz="1200"/>
            </a:lvl1pPr>
          </a:lstStyle>
          <a:p>
            <a:pPr>
              <a:spcBef>
                <a:spcPct val="0"/>
              </a:spcBef>
            </a:pPr>
            <a:r>
              <a:rPr lang="en-CA" sz="1600" noProof="0" dirty="0" smtClean="0">
                <a:solidFill>
                  <a:schemeClr val="bg1"/>
                </a:solidFill>
              </a:rPr>
              <a:t>Co-brand</a:t>
            </a:r>
            <a:br>
              <a:rPr lang="en-CA" sz="1600" noProof="0" dirty="0" smtClean="0">
                <a:solidFill>
                  <a:schemeClr val="bg1"/>
                </a:solidFill>
              </a:rPr>
            </a:br>
            <a:r>
              <a:rPr lang="en-CA" sz="1600" noProof="0" dirty="0" smtClean="0">
                <a:solidFill>
                  <a:schemeClr val="bg1"/>
                </a:solidFill>
              </a:rPr>
              <a:t>Logo</a:t>
            </a:r>
          </a:p>
          <a:p>
            <a:endParaRPr lang="en-CA" noProof="0" dirty="0"/>
          </a:p>
        </p:txBody>
      </p:sp>
      <p:sp>
        <p:nvSpPr>
          <p:cNvPr id="10" name="Text Placeholder 8"/>
          <p:cNvSpPr>
            <a:spLocks noGrp="1"/>
          </p:cNvSpPr>
          <p:nvPr>
            <p:ph type="body" sz="quarter" idx="22"/>
          </p:nvPr>
        </p:nvSpPr>
        <p:spPr>
          <a:xfrm>
            <a:off x="469899" y="4249681"/>
            <a:ext cx="5544000" cy="1695451"/>
          </a:xfrm>
        </p:spPr>
        <p:txBody>
          <a:bodyPr>
            <a:noAutofit/>
          </a:bodyPr>
          <a:lstStyle>
            <a:lvl1pPr>
              <a:spcAft>
                <a:spcPts val="1333"/>
              </a:spcAft>
              <a:defRPr b="1">
                <a:solidFill>
                  <a:schemeClr val="accent1"/>
                </a:solidFill>
              </a:defRPr>
            </a:lvl1pPr>
            <a:lvl2pPr>
              <a:spcAft>
                <a:spcPts val="1333"/>
              </a:spcAft>
              <a:defRPr/>
            </a:lvl2pPr>
            <a:lvl3pPr marL="0" indent="0">
              <a:spcAft>
                <a:spcPts val="1333"/>
              </a:spcAft>
              <a:buNone/>
              <a:defRPr/>
            </a:lvl3pPr>
            <a:lvl4pPr marL="235194" indent="-235194">
              <a:spcAft>
                <a:spcPts val="1333"/>
              </a:spcAft>
              <a:buFont typeface="Arial" panose="020B0604020202020204" pitchFamily="34" charset="0"/>
              <a:buChar char="•"/>
              <a:defRPr/>
            </a:lvl4pPr>
            <a:lvl5pPr marL="475188" indent="-235194">
              <a:spcAft>
                <a:spcPts val="1333"/>
              </a:spcAft>
              <a:defRPr baseline="0"/>
            </a:lvl5pPr>
            <a:lvl6pPr marL="475188" indent="-235194">
              <a:spcAft>
                <a:spcPts val="1333"/>
              </a:spcAft>
              <a:buFont typeface="Verdana" panose="020B0604030504040204" pitchFamily="34" charset="0"/>
              <a:buChar char="−"/>
              <a:defRPr/>
            </a:lvl6pPr>
            <a:lvl7pPr marL="475188" indent="-235194">
              <a:spcAft>
                <a:spcPts val="1333"/>
              </a:spcAft>
              <a:defRPr/>
            </a:lvl7pPr>
            <a:lvl8pPr marL="475188" indent="-235194">
              <a:spcAft>
                <a:spcPts val="1333"/>
              </a:spcAft>
              <a:defRPr/>
            </a:lvl8pPr>
            <a:lvl9pPr marL="475188" indent="-235194">
              <a:spcAft>
                <a:spcPts val="1333"/>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11" name="Text Placeholder 8"/>
          <p:cNvSpPr>
            <a:spLocks noGrp="1"/>
          </p:cNvSpPr>
          <p:nvPr>
            <p:ph type="body" sz="quarter" idx="23"/>
          </p:nvPr>
        </p:nvSpPr>
        <p:spPr>
          <a:xfrm>
            <a:off x="6177460" y="4249681"/>
            <a:ext cx="5544000" cy="1695451"/>
          </a:xfrm>
        </p:spPr>
        <p:txBody>
          <a:bodyPr>
            <a:noAutofit/>
          </a:bodyPr>
          <a:lstStyle>
            <a:lvl1pPr>
              <a:spcAft>
                <a:spcPts val="1333"/>
              </a:spcAft>
              <a:defRPr b="1">
                <a:solidFill>
                  <a:schemeClr val="accent1"/>
                </a:solidFill>
              </a:defRPr>
            </a:lvl1pPr>
            <a:lvl2pPr>
              <a:spcAft>
                <a:spcPts val="1333"/>
              </a:spcAft>
              <a:defRPr/>
            </a:lvl2pPr>
            <a:lvl3pPr marL="0" indent="0">
              <a:spcAft>
                <a:spcPts val="1333"/>
              </a:spcAft>
              <a:buNone/>
              <a:defRPr/>
            </a:lvl3pPr>
            <a:lvl4pPr marL="235194" indent="-235194">
              <a:spcAft>
                <a:spcPts val="1333"/>
              </a:spcAft>
              <a:buFont typeface="Arial" panose="020B0604020202020204" pitchFamily="34" charset="0"/>
              <a:buChar char="•"/>
              <a:defRPr/>
            </a:lvl4pPr>
            <a:lvl5pPr marL="475188" indent="-235194">
              <a:spcAft>
                <a:spcPts val="1333"/>
              </a:spcAft>
              <a:defRPr baseline="0"/>
            </a:lvl5pPr>
            <a:lvl6pPr marL="475188" indent="-235194">
              <a:spcAft>
                <a:spcPts val="1333"/>
              </a:spcAft>
              <a:buFont typeface="Verdana" panose="020B0604030504040204" pitchFamily="34" charset="0"/>
              <a:buChar char="−"/>
              <a:defRPr/>
            </a:lvl6pPr>
            <a:lvl7pPr marL="475188" indent="-235194">
              <a:spcAft>
                <a:spcPts val="1333"/>
              </a:spcAft>
              <a:defRPr/>
            </a:lvl7pPr>
            <a:lvl8pPr marL="475188" indent="-235194">
              <a:spcAft>
                <a:spcPts val="1333"/>
              </a:spcAft>
              <a:defRPr/>
            </a:lvl8pPr>
            <a:lvl9pPr marL="475188" indent="-235194">
              <a:spcAft>
                <a:spcPts val="1333"/>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12" name="Rectangle 11"/>
          <p:cNvSpPr/>
          <p:nvPr userDrawn="1"/>
        </p:nvSpPr>
        <p:spPr>
          <a:xfrm>
            <a:off x="469899" y="4103519"/>
            <a:ext cx="5544000"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333"/>
              </a:spcAft>
            </a:pPr>
            <a:endParaRPr lang="en-CA" sz="1467" dirty="0">
              <a:solidFill>
                <a:prstClr val="white"/>
              </a:solidFill>
            </a:endParaRPr>
          </a:p>
        </p:txBody>
      </p:sp>
      <p:sp>
        <p:nvSpPr>
          <p:cNvPr id="13" name="Rectangle 12"/>
          <p:cNvSpPr/>
          <p:nvPr userDrawn="1"/>
        </p:nvSpPr>
        <p:spPr>
          <a:xfrm>
            <a:off x="6167796" y="4103519"/>
            <a:ext cx="5544000"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333"/>
              </a:spcAft>
            </a:pPr>
            <a:endParaRPr lang="en-CA" sz="1467" dirty="0">
              <a:solidFill>
                <a:prstClr val="white"/>
              </a:solidFill>
            </a:endParaRPr>
          </a:p>
        </p:txBody>
      </p:sp>
      <p:sp>
        <p:nvSpPr>
          <p:cNvPr id="14" name="Picture Placeholder 29"/>
          <p:cNvSpPr>
            <a:spLocks noGrp="1"/>
          </p:cNvSpPr>
          <p:nvPr>
            <p:ph type="pic" sz="quarter" idx="24" hasCustomPrompt="1"/>
          </p:nvPr>
        </p:nvSpPr>
        <p:spPr>
          <a:xfrm>
            <a:off x="4700436" y="4249683"/>
            <a:ext cx="1274916" cy="549275"/>
          </a:xfrm>
        </p:spPr>
        <p:txBody>
          <a:bodyPr>
            <a:noAutofit/>
          </a:bodyPr>
          <a:lstStyle>
            <a:lvl1pPr marL="0" marR="0" indent="0" algn="l" defTabSz="1219170" rtl="0" eaLnBrk="1" fontAlgn="auto" latinLnBrk="0" hangingPunct="1">
              <a:lnSpc>
                <a:spcPct val="100000"/>
              </a:lnSpc>
              <a:spcBef>
                <a:spcPts val="0"/>
              </a:spcBef>
              <a:spcAft>
                <a:spcPts val="1333"/>
              </a:spcAft>
              <a:buClrTx/>
              <a:buSzTx/>
              <a:buFont typeface="Arial" panose="020B0604020202020204" pitchFamily="34" charset="0"/>
              <a:buNone/>
              <a:tabLst/>
              <a:defRPr sz="1200"/>
            </a:lvl1pPr>
          </a:lstStyle>
          <a:p>
            <a:pPr>
              <a:spcBef>
                <a:spcPct val="0"/>
              </a:spcBef>
            </a:pPr>
            <a:r>
              <a:rPr lang="en-CA" sz="1600" noProof="0" dirty="0" smtClean="0">
                <a:solidFill>
                  <a:schemeClr val="bg1"/>
                </a:solidFill>
              </a:rPr>
              <a:t>Co-brand</a:t>
            </a:r>
            <a:br>
              <a:rPr lang="en-CA" sz="1600" noProof="0" dirty="0" smtClean="0">
                <a:solidFill>
                  <a:schemeClr val="bg1"/>
                </a:solidFill>
              </a:rPr>
            </a:br>
            <a:r>
              <a:rPr lang="en-CA" sz="1600" noProof="0" dirty="0" smtClean="0">
                <a:solidFill>
                  <a:schemeClr val="bg1"/>
                </a:solidFill>
              </a:rPr>
              <a:t>Logo</a:t>
            </a:r>
          </a:p>
          <a:p>
            <a:endParaRPr lang="en-CA" noProof="0" dirty="0"/>
          </a:p>
        </p:txBody>
      </p:sp>
      <p:sp>
        <p:nvSpPr>
          <p:cNvPr id="15" name="Picture Placeholder 29"/>
          <p:cNvSpPr>
            <a:spLocks noGrp="1"/>
          </p:cNvSpPr>
          <p:nvPr>
            <p:ph type="pic" sz="quarter" idx="25" hasCustomPrompt="1"/>
          </p:nvPr>
        </p:nvSpPr>
        <p:spPr>
          <a:xfrm>
            <a:off x="10459036" y="4248209"/>
            <a:ext cx="1244160" cy="549275"/>
          </a:xfrm>
        </p:spPr>
        <p:txBody>
          <a:bodyPr>
            <a:noAutofit/>
          </a:bodyPr>
          <a:lstStyle>
            <a:lvl1pPr marL="0" marR="0" indent="0" algn="l" defTabSz="1219170" rtl="0" eaLnBrk="1" fontAlgn="auto" latinLnBrk="0" hangingPunct="1">
              <a:lnSpc>
                <a:spcPct val="100000"/>
              </a:lnSpc>
              <a:spcBef>
                <a:spcPts val="0"/>
              </a:spcBef>
              <a:spcAft>
                <a:spcPts val="1333"/>
              </a:spcAft>
              <a:buClrTx/>
              <a:buSzTx/>
              <a:buFont typeface="Arial" panose="020B0604020202020204" pitchFamily="34" charset="0"/>
              <a:buNone/>
              <a:tabLst/>
              <a:defRPr sz="1200"/>
            </a:lvl1pPr>
          </a:lstStyle>
          <a:p>
            <a:pPr>
              <a:spcBef>
                <a:spcPct val="0"/>
              </a:spcBef>
            </a:pPr>
            <a:r>
              <a:rPr lang="en-CA" sz="1600" noProof="0" dirty="0" smtClean="0">
                <a:solidFill>
                  <a:schemeClr val="bg1"/>
                </a:solidFill>
              </a:rPr>
              <a:t>Co-brand</a:t>
            </a:r>
            <a:br>
              <a:rPr lang="en-CA" sz="1600" noProof="0" dirty="0" smtClean="0">
                <a:solidFill>
                  <a:schemeClr val="bg1"/>
                </a:solidFill>
              </a:rPr>
            </a:br>
            <a:r>
              <a:rPr lang="en-CA" sz="1600" noProof="0" dirty="0" smtClean="0">
                <a:solidFill>
                  <a:schemeClr val="bg1"/>
                </a:solidFill>
              </a:rPr>
              <a:t>Logo</a:t>
            </a:r>
          </a:p>
          <a:p>
            <a:endParaRPr lang="en-CA" noProof="0" dirty="0"/>
          </a:p>
        </p:txBody>
      </p:sp>
      <p:sp>
        <p:nvSpPr>
          <p:cNvPr id="17" name="Picture Placeholder 29"/>
          <p:cNvSpPr>
            <a:spLocks noGrp="1"/>
          </p:cNvSpPr>
          <p:nvPr>
            <p:ph type="pic" sz="quarter" idx="19" hasCustomPrompt="1"/>
          </p:nvPr>
        </p:nvSpPr>
        <p:spPr>
          <a:xfrm>
            <a:off x="4734795" y="1863917"/>
            <a:ext cx="1244906" cy="549275"/>
          </a:xfrm>
        </p:spPr>
        <p:txBody>
          <a:bodyPr>
            <a:noAutofit/>
          </a:bodyPr>
          <a:lstStyle>
            <a:lvl1pPr marL="0" marR="0" indent="0" algn="l" defTabSz="1219170" rtl="0" eaLnBrk="1" fontAlgn="auto" latinLnBrk="0" hangingPunct="1">
              <a:lnSpc>
                <a:spcPct val="100000"/>
              </a:lnSpc>
              <a:spcBef>
                <a:spcPts val="0"/>
              </a:spcBef>
              <a:spcAft>
                <a:spcPts val="1333"/>
              </a:spcAft>
              <a:buClrTx/>
              <a:buSzTx/>
              <a:buFont typeface="Arial" panose="020B0604020202020204" pitchFamily="34" charset="0"/>
              <a:buNone/>
              <a:tabLst/>
              <a:defRPr sz="1200"/>
            </a:lvl1pPr>
          </a:lstStyle>
          <a:p>
            <a:pPr>
              <a:spcBef>
                <a:spcPct val="0"/>
              </a:spcBef>
            </a:pPr>
            <a:r>
              <a:rPr lang="en-CA" sz="1600" noProof="0" dirty="0" smtClean="0">
                <a:solidFill>
                  <a:schemeClr val="bg1"/>
                </a:solidFill>
              </a:rPr>
              <a:t>Co-brand</a:t>
            </a:r>
            <a:br>
              <a:rPr lang="en-CA" sz="1600" noProof="0" dirty="0" smtClean="0">
                <a:solidFill>
                  <a:schemeClr val="bg1"/>
                </a:solidFill>
              </a:rPr>
            </a:br>
            <a:r>
              <a:rPr lang="en-CA" sz="1600" noProof="0" dirty="0" smtClean="0">
                <a:solidFill>
                  <a:schemeClr val="bg1"/>
                </a:solidFill>
              </a:rPr>
              <a:t>Logo</a:t>
            </a:r>
          </a:p>
          <a:p>
            <a:endParaRPr lang="en-CA" noProof="0" dirty="0"/>
          </a:p>
        </p:txBody>
      </p:sp>
      <p:sp>
        <p:nvSpPr>
          <p:cNvPr id="18"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CA" noProof="0" dirty="0" smtClean="0"/>
              <a:t>Click to add subtitle</a:t>
            </a:r>
            <a:endParaRPr lang="en-CA" noProof="0" dirty="0"/>
          </a:p>
        </p:txBody>
      </p:sp>
      <p:sp>
        <p:nvSpPr>
          <p:cNvPr id="19"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smtClean="0"/>
              <a:t>Click to edit Master title style</a:t>
            </a:r>
            <a:endParaRPr lang="en-CA" noProof="0" dirty="0"/>
          </a:p>
        </p:txBody>
      </p:sp>
      <p:sp>
        <p:nvSpPr>
          <p:cNvPr id="16"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tx1"/>
                </a:solidFill>
              </a:defRPr>
            </a:lvl1pPr>
          </a:lstStyle>
          <a:p>
            <a:r>
              <a:rPr lang="en-US" dirty="0" smtClean="0">
                <a:solidFill>
                  <a:prstClr val="black"/>
                </a:solidFill>
              </a:rPr>
              <a:t>Deloitte Institute for Audit Innovation and Quality – Communications and marketing strategic plan</a:t>
            </a:r>
            <a:endParaRPr lang="en-CA" dirty="0">
              <a:solidFill>
                <a:prstClr val="black"/>
              </a:solidFill>
            </a:endParaRPr>
          </a:p>
        </p:txBody>
      </p:sp>
      <p:sp>
        <p:nvSpPr>
          <p:cNvPr id="20"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tx1"/>
                </a:solidFill>
              </a:defRPr>
            </a:lvl1pPr>
          </a:lstStyle>
          <a:p>
            <a:fld id="{1D70FF2A-E074-4D3B-BB94-FFBB4B519E26}" type="slidenum">
              <a:rPr lang="en-CA" smtClean="0">
                <a:solidFill>
                  <a:prstClr val="black"/>
                </a:solidFill>
              </a:rPr>
              <a:pPr/>
              <a:t>‹#›</a:t>
            </a:fld>
            <a:endParaRPr lang="en-CA" dirty="0">
              <a:solidFill>
                <a:prstClr val="black"/>
              </a:solidFill>
            </a:endParaRPr>
          </a:p>
        </p:txBody>
      </p:sp>
    </p:spTree>
    <p:extLst>
      <p:ext uri="{BB962C8B-B14F-4D97-AF65-F5344CB8AC3E}">
        <p14:creationId xmlns:p14="http://schemas.microsoft.com/office/powerpoint/2010/main" val="3711383710"/>
      </p:ext>
    </p:extLst>
  </p:cSld>
  <p:clrMapOvr>
    <a:masterClrMapping/>
  </p:clrMapOvr>
  <p:transition>
    <p:fade/>
  </p:transition>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3 column green line">
    <p:spTree>
      <p:nvGrpSpPr>
        <p:cNvPr id="1" name=""/>
        <p:cNvGrpSpPr/>
        <p:nvPr/>
      </p:nvGrpSpPr>
      <p:grpSpPr>
        <a:xfrm>
          <a:off x="0" y="0"/>
          <a:ext cx="0" cy="0"/>
          <a:chOff x="0" y="0"/>
          <a:chExt cx="0" cy="0"/>
        </a:xfrm>
      </p:grpSpPr>
      <p:sp>
        <p:nvSpPr>
          <p:cNvPr id="4" name="Rectangle 3"/>
          <p:cNvSpPr/>
          <p:nvPr userDrawn="1"/>
        </p:nvSpPr>
        <p:spPr>
          <a:xfrm>
            <a:off x="4278312" y="1705969"/>
            <a:ext cx="3636963" cy="53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CA" sz="1467" dirty="0">
              <a:solidFill>
                <a:prstClr val="white"/>
              </a:solidFill>
            </a:endParaRPr>
          </a:p>
        </p:txBody>
      </p:sp>
      <p:sp>
        <p:nvSpPr>
          <p:cNvPr id="5" name="Rectangle 4"/>
          <p:cNvSpPr/>
          <p:nvPr userDrawn="1"/>
        </p:nvSpPr>
        <p:spPr>
          <a:xfrm>
            <a:off x="469900" y="1705968"/>
            <a:ext cx="3627438"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CA" sz="1467" dirty="0">
              <a:solidFill>
                <a:prstClr val="white"/>
              </a:solidFill>
            </a:endParaRPr>
          </a:p>
        </p:txBody>
      </p:sp>
      <p:sp>
        <p:nvSpPr>
          <p:cNvPr id="7" name="Text Placeholder 8"/>
          <p:cNvSpPr>
            <a:spLocks noGrp="1"/>
          </p:cNvSpPr>
          <p:nvPr>
            <p:ph type="body" sz="quarter" idx="17"/>
          </p:nvPr>
        </p:nvSpPr>
        <p:spPr>
          <a:xfrm>
            <a:off x="4278313" y="1851441"/>
            <a:ext cx="3636962" cy="3845755"/>
          </a:xfrm>
        </p:spPr>
        <p:txBody>
          <a:bodyPr/>
          <a:lstStyle>
            <a:lvl1pPr>
              <a:defRPr b="1">
                <a:solidFill>
                  <a:schemeClr val="accent1"/>
                </a:solidFill>
              </a:defRPr>
            </a:lvl1pPr>
            <a:lvl2pPr>
              <a:spcAft>
                <a:spcPts val="1333"/>
              </a:spcAft>
              <a:defRPr/>
            </a:lvl2pPr>
            <a:lvl3pPr marL="0" indent="0">
              <a:spcAft>
                <a:spcPts val="1333"/>
              </a:spcAft>
              <a:buNone/>
              <a:defRPr/>
            </a:lvl3pPr>
            <a:lvl4pPr marL="235194" indent="-235194">
              <a:spcAft>
                <a:spcPts val="1333"/>
              </a:spcAft>
              <a:buFont typeface="Arial" panose="020B0604020202020204" pitchFamily="34" charset="0"/>
              <a:buChar char="•"/>
              <a:defRPr/>
            </a:lvl4pPr>
            <a:lvl5pPr marL="475188" indent="-235194">
              <a:spcAft>
                <a:spcPts val="1333"/>
              </a:spcAft>
              <a:defRPr baseline="0"/>
            </a:lvl5pPr>
            <a:lvl6pPr marL="475188" indent="-235194">
              <a:spcAft>
                <a:spcPts val="1333"/>
              </a:spcAft>
              <a:buFont typeface="Verdana" panose="020B0604030504040204" pitchFamily="34" charset="0"/>
              <a:buChar char="−"/>
              <a:defRPr/>
            </a:lvl6pPr>
            <a:lvl7pPr marL="475188" indent="-235194">
              <a:spcAft>
                <a:spcPts val="1333"/>
              </a:spcAft>
              <a:defRPr/>
            </a:lvl7pPr>
            <a:lvl8pPr marL="475188" indent="-235194">
              <a:spcAft>
                <a:spcPts val="1333"/>
              </a:spcAft>
              <a:defRPr/>
            </a:lvl8pPr>
            <a:lvl9pPr marL="475188" indent="-235194">
              <a:spcAft>
                <a:spcPts val="1333"/>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8" name="Text Placeholder 8"/>
          <p:cNvSpPr>
            <a:spLocks noGrp="1"/>
          </p:cNvSpPr>
          <p:nvPr>
            <p:ph type="body" sz="quarter" idx="18"/>
          </p:nvPr>
        </p:nvSpPr>
        <p:spPr>
          <a:xfrm>
            <a:off x="469900" y="1851441"/>
            <a:ext cx="3627438" cy="3845755"/>
          </a:xfrm>
        </p:spPr>
        <p:txBody>
          <a:bodyPr/>
          <a:lstStyle>
            <a:lvl1pPr>
              <a:defRPr b="1">
                <a:solidFill>
                  <a:schemeClr val="accent1"/>
                </a:solidFill>
              </a:defRPr>
            </a:lvl1pPr>
            <a:lvl2pPr>
              <a:spcAft>
                <a:spcPts val="1333"/>
              </a:spcAft>
              <a:defRPr/>
            </a:lvl2pPr>
            <a:lvl3pPr marL="0" indent="0">
              <a:spcAft>
                <a:spcPts val="1333"/>
              </a:spcAft>
              <a:buNone/>
              <a:defRPr/>
            </a:lvl3pPr>
            <a:lvl4pPr marL="235194" indent="-235194">
              <a:spcAft>
                <a:spcPts val="1333"/>
              </a:spcAft>
              <a:buFont typeface="Arial" panose="020B0604020202020204" pitchFamily="34" charset="0"/>
              <a:buChar char="•"/>
              <a:defRPr/>
            </a:lvl4pPr>
            <a:lvl5pPr marL="475188" indent="-235194">
              <a:spcAft>
                <a:spcPts val="1333"/>
              </a:spcAft>
              <a:defRPr baseline="0"/>
            </a:lvl5pPr>
            <a:lvl6pPr marL="475188" indent="-235194">
              <a:spcAft>
                <a:spcPts val="1333"/>
              </a:spcAft>
              <a:buFont typeface="Verdana" panose="020B0604030504040204" pitchFamily="34" charset="0"/>
              <a:buChar char="−"/>
              <a:defRPr/>
            </a:lvl6pPr>
            <a:lvl7pPr marL="475188" indent="-235194">
              <a:spcAft>
                <a:spcPts val="1333"/>
              </a:spcAft>
              <a:defRPr/>
            </a:lvl7pPr>
            <a:lvl8pPr marL="475188" indent="-235194">
              <a:spcAft>
                <a:spcPts val="1333"/>
              </a:spcAft>
              <a:defRPr/>
            </a:lvl8pPr>
            <a:lvl9pPr marL="475188" indent="-235194">
              <a:spcAft>
                <a:spcPts val="1333"/>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9" name="Text Placeholder 8"/>
          <p:cNvSpPr>
            <a:spLocks noGrp="1"/>
          </p:cNvSpPr>
          <p:nvPr>
            <p:ph type="body" sz="quarter" idx="19"/>
          </p:nvPr>
        </p:nvSpPr>
        <p:spPr>
          <a:xfrm>
            <a:off x="8093075" y="1851441"/>
            <a:ext cx="3629025" cy="3845755"/>
          </a:xfrm>
        </p:spPr>
        <p:txBody>
          <a:bodyPr/>
          <a:lstStyle>
            <a:lvl1pPr>
              <a:defRPr b="1">
                <a:solidFill>
                  <a:schemeClr val="accent1"/>
                </a:solidFill>
              </a:defRPr>
            </a:lvl1pPr>
            <a:lvl2pPr>
              <a:spcAft>
                <a:spcPts val="1333"/>
              </a:spcAft>
              <a:defRPr/>
            </a:lvl2pPr>
            <a:lvl3pPr marL="0" indent="0">
              <a:spcAft>
                <a:spcPts val="1333"/>
              </a:spcAft>
              <a:buNone/>
              <a:defRPr/>
            </a:lvl3pPr>
            <a:lvl4pPr marL="235194" indent="-235194">
              <a:spcAft>
                <a:spcPts val="1333"/>
              </a:spcAft>
              <a:buFont typeface="Arial" panose="020B0604020202020204" pitchFamily="34" charset="0"/>
              <a:buChar char="•"/>
              <a:defRPr/>
            </a:lvl4pPr>
            <a:lvl5pPr marL="475188" indent="-235194">
              <a:spcAft>
                <a:spcPts val="1333"/>
              </a:spcAft>
              <a:defRPr baseline="0"/>
            </a:lvl5pPr>
            <a:lvl6pPr marL="475188" indent="-235194">
              <a:spcAft>
                <a:spcPts val="1333"/>
              </a:spcAft>
              <a:buFont typeface="Verdana" panose="020B0604030504040204" pitchFamily="34" charset="0"/>
              <a:buChar char="−"/>
              <a:defRPr/>
            </a:lvl6pPr>
            <a:lvl7pPr marL="475188" indent="-235194">
              <a:spcAft>
                <a:spcPts val="1333"/>
              </a:spcAft>
              <a:defRPr/>
            </a:lvl7pPr>
            <a:lvl8pPr marL="475188" indent="-235194">
              <a:spcAft>
                <a:spcPts val="1333"/>
              </a:spcAft>
              <a:defRPr/>
            </a:lvl8pPr>
            <a:lvl9pPr marL="475188" indent="-235194">
              <a:spcAft>
                <a:spcPts val="1333"/>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11"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CA" noProof="0" dirty="0" smtClean="0"/>
              <a:t>Click to add subtitle</a:t>
            </a:r>
            <a:endParaRPr lang="en-CA" noProof="0" dirty="0"/>
          </a:p>
        </p:txBody>
      </p:sp>
      <p:sp>
        <p:nvSpPr>
          <p:cNvPr id="12"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smtClean="0"/>
              <a:t>Click to edit Master title style</a:t>
            </a:r>
            <a:endParaRPr lang="en-CA" noProof="0" dirty="0"/>
          </a:p>
        </p:txBody>
      </p:sp>
      <p:sp>
        <p:nvSpPr>
          <p:cNvPr id="10"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tx1"/>
                </a:solidFill>
              </a:defRPr>
            </a:lvl1pPr>
          </a:lstStyle>
          <a:p>
            <a:r>
              <a:rPr lang="en-US" dirty="0" smtClean="0">
                <a:solidFill>
                  <a:prstClr val="black"/>
                </a:solidFill>
              </a:rPr>
              <a:t>Deloitte Institute for Audit Innovation and Quality – Communications and marketing strategic plan</a:t>
            </a:r>
            <a:endParaRPr lang="en-CA" dirty="0">
              <a:solidFill>
                <a:prstClr val="black"/>
              </a:solidFill>
            </a:endParaRPr>
          </a:p>
        </p:txBody>
      </p:sp>
      <p:sp>
        <p:nvSpPr>
          <p:cNvPr id="13"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tx1"/>
                </a:solidFill>
              </a:defRPr>
            </a:lvl1pPr>
          </a:lstStyle>
          <a:p>
            <a:fld id="{1D70FF2A-E074-4D3B-BB94-FFBB4B519E26}" type="slidenum">
              <a:rPr lang="en-CA" smtClean="0">
                <a:solidFill>
                  <a:prstClr val="black"/>
                </a:solidFill>
              </a:rPr>
              <a:pPr/>
              <a:t>‹#›</a:t>
            </a:fld>
            <a:endParaRPr lang="en-CA" dirty="0">
              <a:solidFill>
                <a:prstClr val="black"/>
              </a:solidFill>
            </a:endParaRPr>
          </a:p>
        </p:txBody>
      </p:sp>
      <p:sp>
        <p:nvSpPr>
          <p:cNvPr id="14" name="Rectangle 13"/>
          <p:cNvSpPr/>
          <p:nvPr userDrawn="1"/>
        </p:nvSpPr>
        <p:spPr>
          <a:xfrm>
            <a:off x="8093075" y="1705968"/>
            <a:ext cx="3636963" cy="53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CA" sz="1467" dirty="0">
              <a:solidFill>
                <a:prstClr val="white"/>
              </a:solidFill>
            </a:endParaRPr>
          </a:p>
        </p:txBody>
      </p:sp>
    </p:spTree>
    <p:extLst>
      <p:ext uri="{BB962C8B-B14F-4D97-AF65-F5344CB8AC3E}">
        <p14:creationId xmlns:p14="http://schemas.microsoft.com/office/powerpoint/2010/main" val="133175773"/>
      </p:ext>
    </p:extLst>
  </p:cSld>
  <p:clrMapOvr>
    <a:masterClrMapping/>
  </p:clrMapOvr>
  <p:transition>
    <p:fade/>
  </p:transition>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Key statement dark blue">
    <p:bg>
      <p:bgPr>
        <a:solidFill>
          <a:schemeClr val="accent4"/>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480484" y="1590675"/>
            <a:ext cx="9029604" cy="4708525"/>
          </a:xfrm>
          <a:prstGeom prst="rect">
            <a:avLst/>
          </a:prstGeom>
        </p:spPr>
        <p:txBody>
          <a:bodyPr>
            <a:noAutofit/>
          </a:bodyPr>
          <a:lstStyle>
            <a:lvl1pPr>
              <a:spcBef>
                <a:spcPts val="4800"/>
              </a:spcBef>
              <a:defRPr sz="2800">
                <a:solidFill>
                  <a:schemeClr val="bg1"/>
                </a:solidFill>
              </a:defRPr>
            </a:lvl1pPr>
            <a:lvl2pPr marL="609585" indent="-609585">
              <a:defRPr sz="4000">
                <a:solidFill>
                  <a:schemeClr val="bg2"/>
                </a:solidFill>
              </a:defRPr>
            </a:lvl2pPr>
            <a:lvl3pPr>
              <a:defRPr sz="4000">
                <a:solidFill>
                  <a:schemeClr val="bg2"/>
                </a:solidFill>
              </a:defRPr>
            </a:lvl3pPr>
            <a:lvl4pPr>
              <a:defRPr sz="4000">
                <a:solidFill>
                  <a:schemeClr val="bg2"/>
                </a:solidFill>
              </a:defRPr>
            </a:lvl4pPr>
            <a:lvl5pPr>
              <a:defRPr sz="4000">
                <a:solidFill>
                  <a:schemeClr val="bg2"/>
                </a:solidFill>
              </a:defRPr>
            </a:lvl5pPr>
          </a:lstStyle>
          <a:p>
            <a:pPr lvl="0"/>
            <a:r>
              <a:rPr lang="en-US" noProof="0" smtClean="0"/>
              <a:t>Click to edit Master text styles</a:t>
            </a:r>
          </a:p>
        </p:txBody>
      </p:sp>
      <p:sp>
        <p:nvSpPr>
          <p:cNvPr id="6"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bg1"/>
                </a:solidFill>
              </a:defRPr>
            </a:lvl1pPr>
          </a:lstStyle>
          <a:p>
            <a:r>
              <a:rPr lang="en-US" dirty="0" smtClean="0"/>
              <a:t>Deloitte Institute for Audit Innovation and Quality – Communications and marketing strategic plan</a:t>
            </a:r>
            <a:endParaRPr lang="en-CA" dirty="0"/>
          </a:p>
        </p:txBody>
      </p:sp>
      <p:sp>
        <p:nvSpPr>
          <p:cNvPr id="7"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bg1"/>
                </a:solidFill>
              </a:defRPr>
            </a:lvl1pPr>
          </a:lstStyle>
          <a:p>
            <a:fld id="{1D70FF2A-E074-4D3B-BB94-FFBB4B519E26}" type="slidenum">
              <a:rPr lang="en-CA" smtClean="0"/>
              <a:pPr/>
              <a:t>‹#›</a:t>
            </a:fld>
            <a:endParaRPr lang="en-CA" dirty="0"/>
          </a:p>
        </p:txBody>
      </p:sp>
      <p:sp>
        <p:nvSpPr>
          <p:cNvPr id="8" name="TextBox 7"/>
          <p:cNvSpPr txBox="1"/>
          <p:nvPr userDrawn="1"/>
        </p:nvSpPr>
        <p:spPr>
          <a:xfrm>
            <a:off x="469900" y="6477000"/>
            <a:ext cx="5355167" cy="100027"/>
          </a:xfrm>
          <a:prstGeom prst="rect">
            <a:avLst/>
          </a:prstGeom>
          <a:noFill/>
        </p:spPr>
        <p:txBody>
          <a:bodyPr wrap="square" lIns="0" tIns="0" rIns="0" bIns="0" rtlCol="0">
            <a:spAutoFit/>
          </a:bodyPr>
          <a:lstStyle/>
          <a:p>
            <a:pPr marL="0" indent="0">
              <a:spcBef>
                <a:spcPts val="800"/>
              </a:spcBef>
              <a:buSzPct val="100000"/>
              <a:buFont typeface="Arial"/>
              <a:buNone/>
            </a:pPr>
            <a:r>
              <a:rPr lang="en-CA" sz="650" noProof="0" dirty="0" smtClean="0">
                <a:solidFill>
                  <a:schemeClr val="bg1"/>
                </a:solidFill>
              </a:rPr>
              <a:t>© Deloitte LLP and affiliated entities.</a:t>
            </a:r>
            <a:endParaRPr lang="en-CA" sz="650" noProof="0" dirty="0">
              <a:solidFill>
                <a:schemeClr val="bg1"/>
              </a:solidFill>
            </a:endParaRPr>
          </a:p>
        </p:txBody>
      </p:sp>
    </p:spTree>
    <p:extLst>
      <p:ext uri="{BB962C8B-B14F-4D97-AF65-F5344CB8AC3E}">
        <p14:creationId xmlns:p14="http://schemas.microsoft.com/office/powerpoint/2010/main" val="1838567645"/>
      </p:ext>
    </p:extLst>
  </p:cSld>
  <p:clrMapOvr>
    <a:masterClrMapping/>
  </p:clrMapOvr>
  <p:transition>
    <p:fade/>
  </p:transition>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4 column icon">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469900" y="2556000"/>
            <a:ext cx="2592000" cy="3394800"/>
          </a:xfrm>
        </p:spPr>
        <p:txBody>
          <a:bodyPr/>
          <a:lstStyle>
            <a:lvl1pPr>
              <a:defRPr b="1">
                <a:solidFill>
                  <a:schemeClr val="accent1"/>
                </a:solidFill>
              </a:defRPr>
            </a:lvl1pPr>
            <a:lvl2pPr>
              <a:spcAft>
                <a:spcPts val="1333"/>
              </a:spcAft>
              <a:defRPr/>
            </a:lvl2pPr>
            <a:lvl3pPr marL="0" indent="0">
              <a:spcAft>
                <a:spcPts val="1333"/>
              </a:spcAft>
              <a:buNone/>
              <a:defRPr/>
            </a:lvl3pPr>
            <a:lvl4pPr marL="235194" indent="-235194">
              <a:spcAft>
                <a:spcPts val="1333"/>
              </a:spcAft>
              <a:buFont typeface="Arial" panose="020B0604020202020204" pitchFamily="34" charset="0"/>
              <a:buChar char="•"/>
              <a:defRPr/>
            </a:lvl4pPr>
            <a:lvl5pPr marL="475188" indent="-235194">
              <a:spcAft>
                <a:spcPts val="1333"/>
              </a:spcAft>
              <a:defRPr baseline="0"/>
            </a:lvl5pPr>
            <a:lvl6pPr marL="475188" indent="-235194">
              <a:spcAft>
                <a:spcPts val="1333"/>
              </a:spcAft>
              <a:buFont typeface="Verdana" panose="020B0604030504040204" pitchFamily="34" charset="0"/>
              <a:buChar char="−"/>
              <a:defRPr/>
            </a:lvl6pPr>
            <a:lvl7pPr marL="475188" indent="-235194">
              <a:spcAft>
                <a:spcPts val="1333"/>
              </a:spcAft>
              <a:defRPr/>
            </a:lvl7pPr>
            <a:lvl8pPr marL="475188" indent="-235194">
              <a:spcAft>
                <a:spcPts val="1333"/>
              </a:spcAft>
              <a:defRPr/>
            </a:lvl8pPr>
            <a:lvl9pPr marL="475188" indent="-235194">
              <a:spcAft>
                <a:spcPts val="1333"/>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5" name="Text Placeholder 8"/>
          <p:cNvSpPr>
            <a:spLocks noGrp="1"/>
          </p:cNvSpPr>
          <p:nvPr>
            <p:ph type="body" sz="quarter" idx="18"/>
          </p:nvPr>
        </p:nvSpPr>
        <p:spPr>
          <a:xfrm>
            <a:off x="9130100" y="2556000"/>
            <a:ext cx="2592000" cy="3394800"/>
          </a:xfrm>
        </p:spPr>
        <p:txBody>
          <a:bodyPr/>
          <a:lstStyle>
            <a:lvl1pPr>
              <a:defRPr b="1">
                <a:solidFill>
                  <a:schemeClr val="accent1"/>
                </a:solidFill>
              </a:defRPr>
            </a:lvl1pPr>
            <a:lvl2pPr>
              <a:spcAft>
                <a:spcPts val="1333"/>
              </a:spcAft>
              <a:defRPr/>
            </a:lvl2pPr>
            <a:lvl3pPr marL="0" indent="0">
              <a:spcAft>
                <a:spcPts val="1333"/>
              </a:spcAft>
              <a:buNone/>
              <a:defRPr/>
            </a:lvl3pPr>
            <a:lvl4pPr marL="235194" indent="-235194">
              <a:spcAft>
                <a:spcPts val="1333"/>
              </a:spcAft>
              <a:buFont typeface="Arial" panose="020B0604020202020204" pitchFamily="34" charset="0"/>
              <a:buChar char="•"/>
              <a:defRPr/>
            </a:lvl4pPr>
            <a:lvl5pPr marL="475188" indent="-235194">
              <a:spcAft>
                <a:spcPts val="1333"/>
              </a:spcAft>
              <a:defRPr baseline="0"/>
            </a:lvl5pPr>
            <a:lvl6pPr marL="475188" indent="-235194">
              <a:spcAft>
                <a:spcPts val="1333"/>
              </a:spcAft>
              <a:buFont typeface="Verdana" panose="020B0604030504040204" pitchFamily="34" charset="0"/>
              <a:buChar char="−"/>
              <a:defRPr/>
            </a:lvl6pPr>
            <a:lvl7pPr marL="475188" indent="-235194">
              <a:spcAft>
                <a:spcPts val="1333"/>
              </a:spcAft>
              <a:defRPr/>
            </a:lvl7pPr>
            <a:lvl8pPr marL="475188" indent="-235194">
              <a:spcAft>
                <a:spcPts val="1333"/>
              </a:spcAft>
              <a:defRPr/>
            </a:lvl8pPr>
            <a:lvl9pPr marL="475188" indent="-235194">
              <a:spcAft>
                <a:spcPts val="1333"/>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6" name="Text Placeholder 8"/>
          <p:cNvSpPr>
            <a:spLocks noGrp="1"/>
          </p:cNvSpPr>
          <p:nvPr>
            <p:ph type="body" sz="quarter" idx="19"/>
          </p:nvPr>
        </p:nvSpPr>
        <p:spPr>
          <a:xfrm>
            <a:off x="3356633" y="2556000"/>
            <a:ext cx="2592000" cy="3394800"/>
          </a:xfrm>
        </p:spPr>
        <p:txBody>
          <a:bodyPr/>
          <a:lstStyle>
            <a:lvl1pPr>
              <a:defRPr b="1">
                <a:solidFill>
                  <a:schemeClr val="accent1"/>
                </a:solidFill>
              </a:defRPr>
            </a:lvl1pPr>
            <a:lvl2pPr>
              <a:spcAft>
                <a:spcPts val="1333"/>
              </a:spcAft>
              <a:defRPr/>
            </a:lvl2pPr>
            <a:lvl3pPr marL="0" indent="0">
              <a:spcAft>
                <a:spcPts val="1333"/>
              </a:spcAft>
              <a:buNone/>
              <a:defRPr/>
            </a:lvl3pPr>
            <a:lvl4pPr marL="235194" indent="-235194">
              <a:spcAft>
                <a:spcPts val="1333"/>
              </a:spcAft>
              <a:buFont typeface="Arial" panose="020B0604020202020204" pitchFamily="34" charset="0"/>
              <a:buChar char="•"/>
              <a:defRPr/>
            </a:lvl4pPr>
            <a:lvl5pPr marL="475188" indent="-235194">
              <a:spcAft>
                <a:spcPts val="1333"/>
              </a:spcAft>
              <a:defRPr baseline="0"/>
            </a:lvl5pPr>
            <a:lvl6pPr marL="475188" indent="-235194">
              <a:spcAft>
                <a:spcPts val="1333"/>
              </a:spcAft>
              <a:buFont typeface="Verdana" panose="020B0604030504040204" pitchFamily="34" charset="0"/>
              <a:buChar char="−"/>
              <a:defRPr/>
            </a:lvl6pPr>
            <a:lvl7pPr marL="475188" indent="-235194">
              <a:spcAft>
                <a:spcPts val="1333"/>
              </a:spcAft>
              <a:defRPr/>
            </a:lvl7pPr>
            <a:lvl8pPr marL="475188" indent="-235194">
              <a:spcAft>
                <a:spcPts val="1333"/>
              </a:spcAft>
              <a:defRPr/>
            </a:lvl8pPr>
            <a:lvl9pPr marL="475188" indent="-235194">
              <a:spcAft>
                <a:spcPts val="1333"/>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7" name="Text Placeholder 8"/>
          <p:cNvSpPr>
            <a:spLocks noGrp="1"/>
          </p:cNvSpPr>
          <p:nvPr>
            <p:ph type="body" sz="quarter" idx="20"/>
          </p:nvPr>
        </p:nvSpPr>
        <p:spPr>
          <a:xfrm>
            <a:off x="6243366" y="2556000"/>
            <a:ext cx="2592000" cy="3394800"/>
          </a:xfrm>
        </p:spPr>
        <p:txBody>
          <a:bodyPr/>
          <a:lstStyle>
            <a:lvl1pPr>
              <a:defRPr b="1">
                <a:solidFill>
                  <a:schemeClr val="accent1"/>
                </a:solidFill>
              </a:defRPr>
            </a:lvl1pPr>
            <a:lvl2pPr>
              <a:spcAft>
                <a:spcPts val="1333"/>
              </a:spcAft>
              <a:defRPr/>
            </a:lvl2pPr>
            <a:lvl3pPr marL="0" indent="0">
              <a:spcAft>
                <a:spcPts val="1333"/>
              </a:spcAft>
              <a:buNone/>
              <a:defRPr/>
            </a:lvl3pPr>
            <a:lvl4pPr marL="235194" indent="-235194">
              <a:spcAft>
                <a:spcPts val="1333"/>
              </a:spcAft>
              <a:buFont typeface="Arial" panose="020B0604020202020204" pitchFamily="34" charset="0"/>
              <a:buChar char="•"/>
              <a:defRPr/>
            </a:lvl4pPr>
            <a:lvl5pPr marL="475188" indent="-235194">
              <a:spcAft>
                <a:spcPts val="1333"/>
              </a:spcAft>
              <a:defRPr baseline="0"/>
            </a:lvl5pPr>
            <a:lvl6pPr marL="475188" indent="-235194">
              <a:spcAft>
                <a:spcPts val="1333"/>
              </a:spcAft>
              <a:buFont typeface="Verdana" panose="020B0604030504040204" pitchFamily="34" charset="0"/>
              <a:buChar char="−"/>
              <a:defRPr/>
            </a:lvl6pPr>
            <a:lvl7pPr marL="475188" indent="-235194">
              <a:spcAft>
                <a:spcPts val="1333"/>
              </a:spcAft>
              <a:defRPr/>
            </a:lvl7pPr>
            <a:lvl8pPr marL="475188" indent="-235194">
              <a:spcAft>
                <a:spcPts val="1333"/>
              </a:spcAft>
              <a:defRPr/>
            </a:lvl8pPr>
            <a:lvl9pPr marL="475188" indent="-235194">
              <a:spcAft>
                <a:spcPts val="1333"/>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9"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CA" noProof="0" dirty="0" smtClean="0"/>
              <a:t>Click to add subtitle</a:t>
            </a:r>
            <a:endParaRPr lang="en-CA" noProof="0" dirty="0"/>
          </a:p>
        </p:txBody>
      </p:sp>
      <p:sp>
        <p:nvSpPr>
          <p:cNvPr id="10"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smtClean="0"/>
              <a:t>Click to edit Master title style</a:t>
            </a:r>
            <a:endParaRPr lang="en-CA" noProof="0" dirty="0"/>
          </a:p>
        </p:txBody>
      </p:sp>
      <p:sp>
        <p:nvSpPr>
          <p:cNvPr id="8"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tx1"/>
                </a:solidFill>
              </a:defRPr>
            </a:lvl1pPr>
          </a:lstStyle>
          <a:p>
            <a:r>
              <a:rPr lang="en-US" dirty="0" smtClean="0">
                <a:solidFill>
                  <a:prstClr val="black"/>
                </a:solidFill>
              </a:rPr>
              <a:t>Deloitte Institute for Audit Innovation and Quality – Communications and marketing strategic plan</a:t>
            </a:r>
            <a:endParaRPr lang="en-CA" dirty="0">
              <a:solidFill>
                <a:prstClr val="black"/>
              </a:solidFill>
            </a:endParaRPr>
          </a:p>
        </p:txBody>
      </p:sp>
      <p:sp>
        <p:nvSpPr>
          <p:cNvPr id="11"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tx1"/>
                </a:solidFill>
              </a:defRPr>
            </a:lvl1pPr>
          </a:lstStyle>
          <a:p>
            <a:fld id="{1D70FF2A-E074-4D3B-BB94-FFBB4B519E26}" type="slidenum">
              <a:rPr lang="en-CA" smtClean="0">
                <a:solidFill>
                  <a:prstClr val="black"/>
                </a:solidFill>
              </a:rPr>
              <a:pPr/>
              <a:t>‹#›</a:t>
            </a:fld>
            <a:endParaRPr lang="en-CA" dirty="0">
              <a:solidFill>
                <a:prstClr val="black"/>
              </a:solidFill>
            </a:endParaRPr>
          </a:p>
        </p:txBody>
      </p:sp>
    </p:spTree>
    <p:extLst>
      <p:ext uri="{BB962C8B-B14F-4D97-AF65-F5344CB8AC3E}">
        <p14:creationId xmlns:p14="http://schemas.microsoft.com/office/powerpoint/2010/main" val="4134362178"/>
      </p:ext>
    </p:extLst>
  </p:cSld>
  <p:clrMapOvr>
    <a:masterClrMapping/>
  </p:clrMapOvr>
  <p:transition>
    <p:fade/>
  </p:transition>
</p:sldLayout>
</file>

<file path=ppt/slideLayouts/slideLayout121.xml><?xml version="1.0" encoding="utf-8"?>
<p:sldLayout xmlns:a="http://schemas.openxmlformats.org/drawingml/2006/main" xmlns:r="http://schemas.openxmlformats.org/officeDocument/2006/relationships" xmlns:p="http://schemas.openxmlformats.org/presentationml/2006/main" showMasterSp="0" preserve="1" userDrawn="1">
  <p:cSld name="4 column icon green">
    <p:bg>
      <p:bgPr>
        <a:solidFill>
          <a:schemeClr val="accent2"/>
        </a:solidFill>
        <a:effectLst/>
      </p:bgPr>
    </p:bg>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469903" y="2556000"/>
            <a:ext cx="2592000" cy="3394800"/>
          </a:xfrm>
        </p:spPr>
        <p:txBody>
          <a:bodyPr/>
          <a:lstStyle>
            <a:lvl1pPr>
              <a:defRPr b="1">
                <a:solidFill>
                  <a:schemeClr val="bg1"/>
                </a:solidFill>
              </a:defRPr>
            </a:lvl1pPr>
            <a:lvl2pPr>
              <a:spcAft>
                <a:spcPts val="1333"/>
              </a:spcAft>
              <a:defRPr>
                <a:solidFill>
                  <a:schemeClr val="bg1"/>
                </a:solidFill>
              </a:defRPr>
            </a:lvl2pPr>
            <a:lvl3pPr marL="0" indent="0">
              <a:spcAft>
                <a:spcPts val="1333"/>
              </a:spcAft>
              <a:buNone/>
              <a:defRPr>
                <a:solidFill>
                  <a:schemeClr val="bg1"/>
                </a:solidFill>
              </a:defRPr>
            </a:lvl3pPr>
            <a:lvl4pPr marL="235194" indent="-235194">
              <a:spcAft>
                <a:spcPts val="1333"/>
              </a:spcAft>
              <a:buFont typeface="Arial" panose="020B0604020202020204" pitchFamily="34" charset="0"/>
              <a:buChar char="•"/>
              <a:defRPr>
                <a:solidFill>
                  <a:schemeClr val="bg1"/>
                </a:solidFill>
              </a:defRPr>
            </a:lvl4pPr>
            <a:lvl5pPr marL="475188" indent="-235194">
              <a:spcAft>
                <a:spcPts val="1333"/>
              </a:spcAft>
              <a:defRPr baseline="0">
                <a:solidFill>
                  <a:schemeClr val="bg1"/>
                </a:solidFill>
              </a:defRPr>
            </a:lvl5pPr>
            <a:lvl6pPr marL="475188" indent="-235194">
              <a:spcAft>
                <a:spcPts val="1333"/>
              </a:spcAft>
              <a:buFont typeface="Verdana" panose="020B0604030504040204" pitchFamily="34" charset="0"/>
              <a:buChar char="−"/>
              <a:defRPr>
                <a:solidFill>
                  <a:schemeClr val="bg1"/>
                </a:solidFill>
              </a:defRPr>
            </a:lvl6pPr>
            <a:lvl7pPr marL="475188" indent="-235194">
              <a:spcAft>
                <a:spcPts val="1333"/>
              </a:spcAft>
              <a:defRPr>
                <a:solidFill>
                  <a:schemeClr val="bg1"/>
                </a:solidFill>
              </a:defRPr>
            </a:lvl7pPr>
            <a:lvl8pPr marL="475188" indent="-235194">
              <a:spcAft>
                <a:spcPts val="1333"/>
              </a:spcAft>
              <a:defRPr>
                <a:solidFill>
                  <a:schemeClr val="bg1"/>
                </a:solidFill>
              </a:defRPr>
            </a:lvl8pPr>
            <a:lvl9pPr marL="475188" indent="-235194">
              <a:spcAft>
                <a:spcPts val="1333"/>
              </a:spcAft>
              <a:defRPr>
                <a:solidFill>
                  <a:schemeClr val="bg1"/>
                </a:solidFill>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5" name="Text Placeholder 8"/>
          <p:cNvSpPr>
            <a:spLocks noGrp="1"/>
          </p:cNvSpPr>
          <p:nvPr>
            <p:ph type="body" sz="quarter" idx="18"/>
          </p:nvPr>
        </p:nvSpPr>
        <p:spPr>
          <a:xfrm>
            <a:off x="9130100" y="2556000"/>
            <a:ext cx="2592000" cy="3394800"/>
          </a:xfrm>
        </p:spPr>
        <p:txBody>
          <a:bodyPr/>
          <a:lstStyle>
            <a:lvl1pPr>
              <a:defRPr b="1">
                <a:solidFill>
                  <a:schemeClr val="bg1"/>
                </a:solidFill>
              </a:defRPr>
            </a:lvl1pPr>
            <a:lvl2pPr>
              <a:spcAft>
                <a:spcPts val="1333"/>
              </a:spcAft>
              <a:defRPr>
                <a:solidFill>
                  <a:schemeClr val="bg1"/>
                </a:solidFill>
              </a:defRPr>
            </a:lvl2pPr>
            <a:lvl3pPr marL="0" indent="0">
              <a:spcAft>
                <a:spcPts val="1333"/>
              </a:spcAft>
              <a:buNone/>
              <a:defRPr>
                <a:solidFill>
                  <a:schemeClr val="bg1"/>
                </a:solidFill>
              </a:defRPr>
            </a:lvl3pPr>
            <a:lvl4pPr marL="235194" indent="-235194">
              <a:spcAft>
                <a:spcPts val="1333"/>
              </a:spcAft>
              <a:buFont typeface="Arial" panose="020B0604020202020204" pitchFamily="34" charset="0"/>
              <a:buChar char="•"/>
              <a:defRPr>
                <a:solidFill>
                  <a:schemeClr val="bg1"/>
                </a:solidFill>
              </a:defRPr>
            </a:lvl4pPr>
            <a:lvl5pPr marL="475188" indent="-235194">
              <a:spcAft>
                <a:spcPts val="1333"/>
              </a:spcAft>
              <a:defRPr baseline="0">
                <a:solidFill>
                  <a:schemeClr val="bg1"/>
                </a:solidFill>
              </a:defRPr>
            </a:lvl5pPr>
            <a:lvl6pPr marL="475188" indent="-235194">
              <a:spcAft>
                <a:spcPts val="1333"/>
              </a:spcAft>
              <a:buFont typeface="Verdana" panose="020B0604030504040204" pitchFamily="34" charset="0"/>
              <a:buChar char="−"/>
              <a:defRPr>
                <a:solidFill>
                  <a:schemeClr val="bg1"/>
                </a:solidFill>
              </a:defRPr>
            </a:lvl6pPr>
            <a:lvl7pPr marL="475188" indent="-235194">
              <a:spcAft>
                <a:spcPts val="1333"/>
              </a:spcAft>
              <a:defRPr>
                <a:solidFill>
                  <a:schemeClr val="bg1"/>
                </a:solidFill>
              </a:defRPr>
            </a:lvl7pPr>
            <a:lvl8pPr marL="475188" indent="-235194">
              <a:spcAft>
                <a:spcPts val="1333"/>
              </a:spcAft>
              <a:defRPr>
                <a:solidFill>
                  <a:schemeClr val="bg1"/>
                </a:solidFill>
              </a:defRPr>
            </a:lvl8pPr>
            <a:lvl9pPr marL="475188" indent="-235194">
              <a:spcAft>
                <a:spcPts val="1333"/>
              </a:spcAft>
              <a:defRPr>
                <a:solidFill>
                  <a:schemeClr val="bg1"/>
                </a:solidFill>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6" name="Text Placeholder 8"/>
          <p:cNvSpPr>
            <a:spLocks noGrp="1"/>
          </p:cNvSpPr>
          <p:nvPr>
            <p:ph type="body" sz="quarter" idx="19"/>
          </p:nvPr>
        </p:nvSpPr>
        <p:spPr>
          <a:xfrm>
            <a:off x="3356635" y="2556000"/>
            <a:ext cx="2592000" cy="3394800"/>
          </a:xfrm>
        </p:spPr>
        <p:txBody>
          <a:bodyPr/>
          <a:lstStyle>
            <a:lvl1pPr>
              <a:defRPr b="1">
                <a:solidFill>
                  <a:schemeClr val="bg1"/>
                </a:solidFill>
              </a:defRPr>
            </a:lvl1pPr>
            <a:lvl2pPr>
              <a:spcAft>
                <a:spcPts val="1333"/>
              </a:spcAft>
              <a:defRPr>
                <a:solidFill>
                  <a:schemeClr val="bg1"/>
                </a:solidFill>
              </a:defRPr>
            </a:lvl2pPr>
            <a:lvl3pPr marL="0" indent="0">
              <a:spcAft>
                <a:spcPts val="1333"/>
              </a:spcAft>
              <a:buNone/>
              <a:defRPr>
                <a:solidFill>
                  <a:schemeClr val="bg1"/>
                </a:solidFill>
              </a:defRPr>
            </a:lvl3pPr>
            <a:lvl4pPr marL="235194" indent="-235194">
              <a:spcAft>
                <a:spcPts val="1333"/>
              </a:spcAft>
              <a:buFont typeface="Arial" panose="020B0604020202020204" pitchFamily="34" charset="0"/>
              <a:buChar char="•"/>
              <a:defRPr>
                <a:solidFill>
                  <a:schemeClr val="bg1"/>
                </a:solidFill>
              </a:defRPr>
            </a:lvl4pPr>
            <a:lvl5pPr marL="475188" indent="-235194">
              <a:spcAft>
                <a:spcPts val="1333"/>
              </a:spcAft>
              <a:defRPr baseline="0">
                <a:solidFill>
                  <a:schemeClr val="bg1"/>
                </a:solidFill>
              </a:defRPr>
            </a:lvl5pPr>
            <a:lvl6pPr marL="475188" indent="-235194">
              <a:spcAft>
                <a:spcPts val="1333"/>
              </a:spcAft>
              <a:buFont typeface="Verdana" panose="020B0604030504040204" pitchFamily="34" charset="0"/>
              <a:buChar char="−"/>
              <a:defRPr>
                <a:solidFill>
                  <a:schemeClr val="bg1"/>
                </a:solidFill>
              </a:defRPr>
            </a:lvl6pPr>
            <a:lvl7pPr marL="475188" indent="-235194">
              <a:spcAft>
                <a:spcPts val="1333"/>
              </a:spcAft>
              <a:defRPr>
                <a:solidFill>
                  <a:schemeClr val="bg1"/>
                </a:solidFill>
              </a:defRPr>
            </a:lvl7pPr>
            <a:lvl8pPr marL="475188" indent="-235194">
              <a:spcAft>
                <a:spcPts val="1333"/>
              </a:spcAft>
              <a:defRPr>
                <a:solidFill>
                  <a:schemeClr val="bg1"/>
                </a:solidFill>
              </a:defRPr>
            </a:lvl8pPr>
            <a:lvl9pPr marL="475188" indent="-235194">
              <a:spcAft>
                <a:spcPts val="1333"/>
              </a:spcAft>
              <a:defRPr>
                <a:solidFill>
                  <a:schemeClr val="bg1"/>
                </a:solidFill>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7" name="Text Placeholder 8"/>
          <p:cNvSpPr>
            <a:spLocks noGrp="1"/>
          </p:cNvSpPr>
          <p:nvPr>
            <p:ph type="body" sz="quarter" idx="20"/>
          </p:nvPr>
        </p:nvSpPr>
        <p:spPr>
          <a:xfrm>
            <a:off x="6243367" y="2556000"/>
            <a:ext cx="2592000" cy="3394800"/>
          </a:xfrm>
        </p:spPr>
        <p:txBody>
          <a:bodyPr/>
          <a:lstStyle>
            <a:lvl1pPr>
              <a:defRPr b="1">
                <a:solidFill>
                  <a:schemeClr val="bg1"/>
                </a:solidFill>
              </a:defRPr>
            </a:lvl1pPr>
            <a:lvl2pPr>
              <a:spcAft>
                <a:spcPts val="1333"/>
              </a:spcAft>
              <a:defRPr>
                <a:solidFill>
                  <a:schemeClr val="bg1"/>
                </a:solidFill>
              </a:defRPr>
            </a:lvl2pPr>
            <a:lvl3pPr marL="0" indent="0">
              <a:spcAft>
                <a:spcPts val="1333"/>
              </a:spcAft>
              <a:buNone/>
              <a:defRPr>
                <a:solidFill>
                  <a:schemeClr val="bg1"/>
                </a:solidFill>
              </a:defRPr>
            </a:lvl3pPr>
            <a:lvl4pPr marL="235194" indent="-235194">
              <a:spcAft>
                <a:spcPts val="1333"/>
              </a:spcAft>
              <a:buFont typeface="Arial" panose="020B0604020202020204" pitchFamily="34" charset="0"/>
              <a:buChar char="•"/>
              <a:defRPr>
                <a:solidFill>
                  <a:schemeClr val="bg1"/>
                </a:solidFill>
              </a:defRPr>
            </a:lvl4pPr>
            <a:lvl5pPr marL="475188" indent="-235194">
              <a:spcAft>
                <a:spcPts val="1333"/>
              </a:spcAft>
              <a:defRPr baseline="0">
                <a:solidFill>
                  <a:schemeClr val="bg1"/>
                </a:solidFill>
              </a:defRPr>
            </a:lvl5pPr>
            <a:lvl6pPr marL="475188" indent="-235194">
              <a:spcAft>
                <a:spcPts val="1333"/>
              </a:spcAft>
              <a:buFont typeface="Verdana" panose="020B0604030504040204" pitchFamily="34" charset="0"/>
              <a:buChar char="−"/>
              <a:defRPr>
                <a:solidFill>
                  <a:schemeClr val="bg1"/>
                </a:solidFill>
              </a:defRPr>
            </a:lvl6pPr>
            <a:lvl7pPr marL="475188" indent="-235194">
              <a:spcAft>
                <a:spcPts val="1333"/>
              </a:spcAft>
              <a:defRPr>
                <a:solidFill>
                  <a:schemeClr val="bg1"/>
                </a:solidFill>
              </a:defRPr>
            </a:lvl7pPr>
            <a:lvl8pPr marL="475188" indent="-235194">
              <a:spcAft>
                <a:spcPts val="1333"/>
              </a:spcAft>
              <a:defRPr>
                <a:solidFill>
                  <a:schemeClr val="bg1"/>
                </a:solidFill>
              </a:defRPr>
            </a:lvl8pPr>
            <a:lvl9pPr marL="475188" indent="-235194">
              <a:spcAft>
                <a:spcPts val="1333"/>
              </a:spcAft>
              <a:defRPr>
                <a:solidFill>
                  <a:schemeClr val="bg1"/>
                </a:solidFill>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16"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chemeClr val="bg1"/>
                </a:solidFill>
              </a:defRPr>
            </a:lvl1pPr>
          </a:lstStyle>
          <a:p>
            <a:pPr lvl="0"/>
            <a:r>
              <a:rPr lang="en-CA" noProof="0" dirty="0" smtClean="0"/>
              <a:t>Click to add subtitle</a:t>
            </a:r>
            <a:endParaRPr lang="en-CA" noProof="0" dirty="0"/>
          </a:p>
        </p:txBody>
      </p:sp>
      <p:sp>
        <p:nvSpPr>
          <p:cNvPr id="17"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solidFill>
                  <a:schemeClr val="bg1"/>
                </a:solidFill>
              </a:defRPr>
            </a:lvl1pPr>
          </a:lstStyle>
          <a:p>
            <a:r>
              <a:rPr lang="en-US" noProof="0" smtClean="0"/>
              <a:t>Click to edit Master title style</a:t>
            </a:r>
            <a:endParaRPr lang="en-CA" noProof="0" dirty="0"/>
          </a:p>
        </p:txBody>
      </p:sp>
      <p:sp>
        <p:nvSpPr>
          <p:cNvPr id="18"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bg1"/>
                </a:solidFill>
              </a:defRPr>
            </a:lvl1pPr>
          </a:lstStyle>
          <a:p>
            <a:r>
              <a:rPr lang="en-US" dirty="0" smtClean="0">
                <a:solidFill>
                  <a:prstClr val="white"/>
                </a:solidFill>
              </a:rPr>
              <a:t>Deloitte Institute for Audit Innovation and Quality – Communications and marketing strategic plan</a:t>
            </a:r>
            <a:endParaRPr lang="en-CA" dirty="0">
              <a:solidFill>
                <a:prstClr val="white"/>
              </a:solidFill>
            </a:endParaRPr>
          </a:p>
        </p:txBody>
      </p:sp>
      <p:sp>
        <p:nvSpPr>
          <p:cNvPr id="19"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bg1"/>
                </a:solidFill>
              </a:defRPr>
            </a:lvl1pPr>
          </a:lstStyle>
          <a:p>
            <a:fld id="{1D70FF2A-E074-4D3B-BB94-FFBB4B519E26}" type="slidenum">
              <a:rPr lang="en-CA" smtClean="0">
                <a:solidFill>
                  <a:prstClr val="white"/>
                </a:solidFill>
              </a:rPr>
              <a:pPr/>
              <a:t>‹#›</a:t>
            </a:fld>
            <a:endParaRPr lang="en-CA" dirty="0">
              <a:solidFill>
                <a:prstClr val="white"/>
              </a:solidFill>
            </a:endParaRPr>
          </a:p>
        </p:txBody>
      </p:sp>
      <p:sp>
        <p:nvSpPr>
          <p:cNvPr id="20" name="TextBox 19"/>
          <p:cNvSpPr txBox="1"/>
          <p:nvPr userDrawn="1"/>
        </p:nvSpPr>
        <p:spPr>
          <a:xfrm>
            <a:off x="469900" y="6477000"/>
            <a:ext cx="5355167" cy="100027"/>
          </a:xfrm>
          <a:prstGeom prst="rect">
            <a:avLst/>
          </a:prstGeom>
          <a:noFill/>
        </p:spPr>
        <p:txBody>
          <a:bodyPr wrap="square" lIns="0" tIns="0" rIns="0" bIns="0" rtlCol="0">
            <a:spAutoFit/>
          </a:bodyPr>
          <a:lstStyle/>
          <a:p>
            <a:pPr>
              <a:spcBef>
                <a:spcPts val="800"/>
              </a:spcBef>
              <a:buSzPct val="100000"/>
              <a:buFont typeface="Arial"/>
              <a:buNone/>
            </a:pPr>
            <a:r>
              <a:rPr lang="en-CA" sz="650" dirty="0" smtClean="0">
                <a:solidFill>
                  <a:prstClr val="white"/>
                </a:solidFill>
              </a:rPr>
              <a:t>© Deloitte LLP and affiliated entities.</a:t>
            </a:r>
            <a:endParaRPr lang="en-CA" sz="650" dirty="0">
              <a:solidFill>
                <a:prstClr val="white"/>
              </a:solidFill>
            </a:endParaRPr>
          </a:p>
        </p:txBody>
      </p:sp>
    </p:spTree>
    <p:extLst>
      <p:ext uri="{BB962C8B-B14F-4D97-AF65-F5344CB8AC3E}">
        <p14:creationId xmlns:p14="http://schemas.microsoft.com/office/powerpoint/2010/main" val="933111185"/>
      </p:ext>
    </p:extLst>
  </p:cSld>
  <p:clrMapOvr>
    <a:masterClrMapping/>
  </p:clrMapOvr>
  <p:transition>
    <p:fade/>
  </p:transition>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Title, subtitle, 1 column text with charts">
    <p:spTree>
      <p:nvGrpSpPr>
        <p:cNvPr id="1" name=""/>
        <p:cNvGrpSpPr/>
        <p:nvPr/>
      </p:nvGrpSpPr>
      <p:grpSpPr>
        <a:xfrm>
          <a:off x="0" y="0"/>
          <a:ext cx="0" cy="0"/>
          <a:chOff x="0" y="0"/>
          <a:chExt cx="0" cy="0"/>
        </a:xfrm>
      </p:grpSpPr>
      <p:sp>
        <p:nvSpPr>
          <p:cNvPr id="10" name="Text Placeholder 18"/>
          <p:cNvSpPr>
            <a:spLocks noGrp="1"/>
          </p:cNvSpPr>
          <p:nvPr>
            <p:ph idx="1"/>
          </p:nvPr>
        </p:nvSpPr>
        <p:spPr>
          <a:xfrm>
            <a:off x="467783" y="1665817"/>
            <a:ext cx="5537730" cy="4633383"/>
          </a:xfrm>
          <a:prstGeom prst="rect">
            <a:avLst/>
          </a:prstGeom>
        </p:spPr>
        <p:txBody>
          <a:bodyPr vert="horz" lIns="0" tIns="0" rIns="0" bIns="0" rtlCol="0">
            <a:no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5"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CA" noProof="0" dirty="0" smtClean="0"/>
              <a:t>Click to add subtitle</a:t>
            </a:r>
            <a:endParaRPr lang="en-CA" noProof="0" dirty="0"/>
          </a:p>
        </p:txBody>
      </p:sp>
      <p:sp>
        <p:nvSpPr>
          <p:cNvPr id="6"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smtClean="0"/>
              <a:t>Click to edit Master title style</a:t>
            </a:r>
            <a:endParaRPr lang="en-CA" noProof="0" dirty="0"/>
          </a:p>
        </p:txBody>
      </p:sp>
      <p:sp>
        <p:nvSpPr>
          <p:cNvPr id="7"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tx1"/>
                </a:solidFill>
              </a:defRPr>
            </a:lvl1pPr>
          </a:lstStyle>
          <a:p>
            <a:r>
              <a:rPr lang="en-US" dirty="0" smtClean="0">
                <a:solidFill>
                  <a:prstClr val="black"/>
                </a:solidFill>
              </a:rPr>
              <a:t>Deloitte Institute for Audit Innovation and Quality – Communications and marketing strategic plan</a:t>
            </a:r>
            <a:endParaRPr lang="en-CA" dirty="0">
              <a:solidFill>
                <a:prstClr val="black"/>
              </a:solidFill>
            </a:endParaRPr>
          </a:p>
        </p:txBody>
      </p:sp>
      <p:sp>
        <p:nvSpPr>
          <p:cNvPr id="8"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tx1"/>
                </a:solidFill>
              </a:defRPr>
            </a:lvl1pPr>
          </a:lstStyle>
          <a:p>
            <a:fld id="{1D70FF2A-E074-4D3B-BB94-FFBB4B519E26}" type="slidenum">
              <a:rPr lang="en-CA" smtClean="0">
                <a:solidFill>
                  <a:prstClr val="black"/>
                </a:solidFill>
              </a:rPr>
              <a:pPr/>
              <a:t>‹#›</a:t>
            </a:fld>
            <a:endParaRPr lang="en-CA" dirty="0">
              <a:solidFill>
                <a:prstClr val="black"/>
              </a:solidFill>
            </a:endParaRPr>
          </a:p>
        </p:txBody>
      </p:sp>
    </p:spTree>
    <p:extLst>
      <p:ext uri="{BB962C8B-B14F-4D97-AF65-F5344CB8AC3E}">
        <p14:creationId xmlns:p14="http://schemas.microsoft.com/office/powerpoint/2010/main" val="3904524386"/>
      </p:ext>
    </p:extLst>
  </p:cSld>
  <p:clrMapOvr>
    <a:masterClrMapping/>
  </p:clrMapOvr>
  <p:transition>
    <p:fade/>
  </p:transition>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469900" y="402586"/>
            <a:ext cx="11252200" cy="698501"/>
          </a:xfrm>
          <a:prstGeom prst="rect">
            <a:avLst/>
          </a:prstGeom>
        </p:spPr>
        <p:txBody>
          <a:bodyPr vert="horz" lIns="0" tIns="0" rIns="0" bIns="0" rtlCol="0" anchor="t" anchorCtr="0">
            <a:noAutofit/>
          </a:bodyPr>
          <a:lstStyle>
            <a:lvl1pPr>
              <a:defRPr sz="2000"/>
            </a:lvl1pPr>
          </a:lstStyle>
          <a:p>
            <a:r>
              <a:rPr lang="en-US" noProof="0" smtClean="0"/>
              <a:t>Click to edit Master title style</a:t>
            </a:r>
            <a:endParaRPr lang="en-CA" noProof="0" dirty="0"/>
          </a:p>
        </p:txBody>
      </p:sp>
      <p:sp>
        <p:nvSpPr>
          <p:cNvPr id="3"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tx1"/>
                </a:solidFill>
              </a:defRPr>
            </a:lvl1pPr>
          </a:lstStyle>
          <a:p>
            <a:r>
              <a:rPr lang="en-US" dirty="0" smtClean="0">
                <a:solidFill>
                  <a:prstClr val="black"/>
                </a:solidFill>
              </a:rPr>
              <a:t>Deloitte Institute for Audit Innovation and Quality – Communications and marketing strategic plan</a:t>
            </a:r>
            <a:endParaRPr lang="en-CA" dirty="0">
              <a:solidFill>
                <a:prstClr val="black"/>
              </a:solidFill>
            </a:endParaRPr>
          </a:p>
        </p:txBody>
      </p:sp>
      <p:sp>
        <p:nvSpPr>
          <p:cNvPr id="5"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tx1"/>
                </a:solidFill>
              </a:defRPr>
            </a:lvl1pPr>
          </a:lstStyle>
          <a:p>
            <a:fld id="{1D70FF2A-E074-4D3B-BB94-FFBB4B519E26}" type="slidenum">
              <a:rPr lang="en-CA" smtClean="0">
                <a:solidFill>
                  <a:prstClr val="black"/>
                </a:solidFill>
              </a:rPr>
              <a:pPr/>
              <a:t>‹#›</a:t>
            </a:fld>
            <a:endParaRPr lang="en-CA" dirty="0">
              <a:solidFill>
                <a:prstClr val="black"/>
              </a:solidFill>
            </a:endParaRPr>
          </a:p>
        </p:txBody>
      </p:sp>
    </p:spTree>
    <p:extLst>
      <p:ext uri="{BB962C8B-B14F-4D97-AF65-F5344CB8AC3E}">
        <p14:creationId xmlns:p14="http://schemas.microsoft.com/office/powerpoint/2010/main" val="973519175"/>
      </p:ext>
    </p:extLst>
  </p:cSld>
  <p:clrMapOvr>
    <a:masterClrMapping/>
  </p:clrMapOvr>
  <p:transition>
    <p:fade/>
  </p:transition>
</p:sldLayout>
</file>

<file path=ppt/slideLayouts/slideLayout124.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764146472"/>
      </p:ext>
    </p:extLst>
  </p:cSld>
  <p:clrMapOvr>
    <a:masterClrMapping/>
  </p:clrMapOvr>
  <p:transition>
    <p:fade/>
  </p:transition>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userDrawn="1">
  <p:cSld name="End slide">
    <p:spTree>
      <p:nvGrpSpPr>
        <p:cNvPr id="1" name=""/>
        <p:cNvGrpSpPr/>
        <p:nvPr/>
      </p:nvGrpSpPr>
      <p:grpSpPr>
        <a:xfrm>
          <a:off x="0" y="0"/>
          <a:ext cx="0" cy="0"/>
          <a:chOff x="0" y="0"/>
          <a:chExt cx="0" cy="0"/>
        </a:xfrm>
      </p:grpSpPr>
      <p:sp>
        <p:nvSpPr>
          <p:cNvPr id="6" name="Text Placeholder 5"/>
          <p:cNvSpPr>
            <a:spLocks noGrp="1"/>
          </p:cNvSpPr>
          <p:nvPr>
            <p:ph type="body" sz="quarter" idx="13"/>
          </p:nvPr>
        </p:nvSpPr>
        <p:spPr>
          <a:xfrm>
            <a:off x="475325" y="4102100"/>
            <a:ext cx="8555263" cy="2197101"/>
          </a:xfrm>
        </p:spPr>
        <p:txBody>
          <a:bodyPr anchor="b" anchorCtr="0">
            <a:noAutofit/>
          </a:bodyPr>
          <a:lstStyle>
            <a:lvl1pPr>
              <a:lnSpc>
                <a:spcPct val="100000"/>
              </a:lnSpc>
              <a:spcAft>
                <a:spcPts val="800"/>
              </a:spcAft>
              <a:defRPr sz="900"/>
            </a:lvl1pPr>
          </a:lstStyle>
          <a:p>
            <a:pPr lvl="0"/>
            <a:r>
              <a:rPr lang="en-US" noProof="0" smtClean="0"/>
              <a:t>Click to edit Master text styles</a:t>
            </a:r>
          </a:p>
        </p:txBody>
      </p:sp>
      <p:sp>
        <p:nvSpPr>
          <p:cNvPr id="3" name="Picture Placeholder 2"/>
          <p:cNvSpPr>
            <a:spLocks noGrp="1"/>
          </p:cNvSpPr>
          <p:nvPr>
            <p:ph type="pic" sz="quarter" idx="14" hasCustomPrompt="1"/>
          </p:nvPr>
        </p:nvSpPr>
        <p:spPr>
          <a:xfrm>
            <a:off x="9402597" y="4102100"/>
            <a:ext cx="2319503" cy="1725448"/>
          </a:xfrm>
        </p:spPr>
        <p:txBody>
          <a:bodyPr anchor="ctr" anchorCtr="0"/>
          <a:lstStyle>
            <a:lvl1pPr algn="ctr">
              <a:defRPr sz="1200"/>
            </a:lvl1pPr>
          </a:lstStyle>
          <a:p>
            <a:r>
              <a:rPr lang="en-CA" sz="1200" noProof="0" dirty="0" smtClean="0"/>
              <a:t>Insert sponsorship mark here</a:t>
            </a:r>
            <a:endParaRPr lang="en-CA" noProof="0" dirty="0"/>
          </a:p>
        </p:txBody>
      </p:sp>
      <p:sp>
        <p:nvSpPr>
          <p:cNvPr id="8" name="Text Placeholder 7"/>
          <p:cNvSpPr>
            <a:spLocks noGrp="1"/>
          </p:cNvSpPr>
          <p:nvPr>
            <p:ph type="body" sz="quarter" idx="15"/>
          </p:nvPr>
        </p:nvSpPr>
        <p:spPr>
          <a:xfrm>
            <a:off x="9402598" y="5935479"/>
            <a:ext cx="2319501" cy="363723"/>
          </a:xfrm>
        </p:spPr>
        <p:txBody>
          <a:bodyPr anchor="b" anchorCtr="0"/>
          <a:lstStyle>
            <a:lvl1pPr>
              <a:lnSpc>
                <a:spcPct val="100000"/>
              </a:lnSpc>
              <a:defRPr sz="1267"/>
            </a:lvl1pPr>
          </a:lstStyle>
          <a:p>
            <a:pPr lvl="0"/>
            <a:r>
              <a:rPr lang="en-US" noProof="0" smtClean="0"/>
              <a:t>Click to edit Master text styles</a:t>
            </a:r>
          </a:p>
        </p:txBody>
      </p:sp>
      <p:grpSp>
        <p:nvGrpSpPr>
          <p:cNvPr id="20" name="Group 19"/>
          <p:cNvGrpSpPr>
            <a:grpSpLocks noChangeAspect="1"/>
          </p:cNvGrpSpPr>
          <p:nvPr userDrawn="1"/>
        </p:nvGrpSpPr>
        <p:grpSpPr>
          <a:xfrm>
            <a:off x="475325" y="457200"/>
            <a:ext cx="1998000" cy="374400"/>
            <a:chOff x="398463" y="404813"/>
            <a:chExt cx="1627187" cy="307976"/>
          </a:xfrm>
          <a:solidFill>
            <a:schemeClr val="tx1"/>
          </a:solidFill>
        </p:grpSpPr>
        <p:sp>
          <p:nvSpPr>
            <p:cNvPr id="21" name="Oval 5"/>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22" name="Freeform 6"/>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23" name="Rectangle 7"/>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24" name="Freeform 8"/>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25" name="Rectangle 9"/>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26" name="Rectangle 10"/>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27" name="Freeform 11"/>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28" name="Freeform 12"/>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29" name="Freeform 13"/>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30" name="Freeform 14"/>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grpSp>
    </p:spTree>
    <p:extLst>
      <p:ext uri="{BB962C8B-B14F-4D97-AF65-F5344CB8AC3E}">
        <p14:creationId xmlns:p14="http://schemas.microsoft.com/office/powerpoint/2010/main" val="3869516881"/>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cSld name="Title and Content 1">
    <p:spTree>
      <p:nvGrpSpPr>
        <p:cNvPr id="1" name=""/>
        <p:cNvGrpSpPr/>
        <p:nvPr/>
      </p:nvGrpSpPr>
      <p:grpSpPr>
        <a:xfrm>
          <a:off x="0" y="0"/>
          <a:ext cx="0" cy="0"/>
          <a:chOff x="0" y="0"/>
          <a:chExt cx="0" cy="0"/>
        </a:xfrm>
      </p:grpSpPr>
      <p:sp>
        <p:nvSpPr>
          <p:cNvPr id="9" name="Text Placeholder 8"/>
          <p:cNvSpPr>
            <a:spLocks noGrp="1"/>
          </p:cNvSpPr>
          <p:nvPr>
            <p:ph type="body" sz="quarter" idx="13"/>
          </p:nvPr>
        </p:nvSpPr>
        <p:spPr>
          <a:xfrm>
            <a:off x="493484" y="765175"/>
            <a:ext cx="11184000" cy="969282"/>
          </a:xfrm>
        </p:spPr>
        <p:txBody>
          <a:bodyPr>
            <a:normAutofit/>
          </a:bodyPr>
          <a:lstStyle>
            <a:lvl1pPr marL="0" indent="0">
              <a:buNone/>
              <a:defRPr sz="3000" b="0">
                <a:solidFill>
                  <a:schemeClr val="accent5"/>
                </a:solidFill>
              </a:defRPr>
            </a:lvl1pPr>
          </a:lstStyle>
          <a:p>
            <a:pPr lvl="0"/>
            <a:r>
              <a:rPr lang="en-US" smtClean="0"/>
              <a:t>Click to edit Master text styles</a:t>
            </a:r>
          </a:p>
        </p:txBody>
      </p:sp>
      <p:sp>
        <p:nvSpPr>
          <p:cNvPr id="14" name="Title Placeholder 1"/>
          <p:cNvSpPr>
            <a:spLocks noGrp="1"/>
          </p:cNvSpPr>
          <p:nvPr>
            <p:ph type="title"/>
          </p:nvPr>
        </p:nvSpPr>
        <p:spPr>
          <a:xfrm>
            <a:off x="493484" y="295683"/>
            <a:ext cx="11184000" cy="469492"/>
          </a:xfrm>
          <a:prstGeom prst="rect">
            <a:avLst/>
          </a:prstGeom>
        </p:spPr>
        <p:txBody>
          <a:bodyPr vert="horz" lIns="0" tIns="0" rIns="0" bIns="0" rtlCol="0" anchor="t" anchorCtr="0">
            <a:noAutofit/>
          </a:bodyPr>
          <a:lstStyle/>
          <a:p>
            <a:r>
              <a:rPr lang="en-US" smtClean="0"/>
              <a:t>Click to edit Master title style</a:t>
            </a:r>
            <a:endParaRPr lang="en-GB" dirty="0"/>
          </a:p>
        </p:txBody>
      </p:sp>
      <p:sp>
        <p:nvSpPr>
          <p:cNvPr id="20" name="Text Placeholder 19"/>
          <p:cNvSpPr>
            <a:spLocks noGrp="1"/>
          </p:cNvSpPr>
          <p:nvPr>
            <p:ph type="body" sz="quarter" idx="14"/>
          </p:nvPr>
        </p:nvSpPr>
        <p:spPr>
          <a:xfrm>
            <a:off x="494400" y="1803543"/>
            <a:ext cx="11184000" cy="4536000"/>
          </a:xfrm>
        </p:spPr>
        <p:txBody>
          <a:bodyPr/>
          <a:lstStyle>
            <a:lvl1pPr marL="0" indent="0">
              <a:buNone/>
              <a:defRPr/>
            </a:lvl1pPr>
            <a:lvl2pPr marL="266700" indent="-266700">
              <a:buFont typeface="Arial" pitchFamily="34" charset="0"/>
              <a:buChar char="•"/>
              <a:defRPr/>
            </a:lvl2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5" name="Footer Placeholder 4"/>
          <p:cNvSpPr>
            <a:spLocks noGrp="1"/>
          </p:cNvSpPr>
          <p:nvPr>
            <p:ph type="ftr" sz="quarter" idx="3"/>
          </p:nvPr>
        </p:nvSpPr>
        <p:spPr>
          <a:xfrm>
            <a:off x="493485" y="6407835"/>
            <a:ext cx="10079297" cy="252000"/>
          </a:xfrm>
          <a:prstGeom prst="rect">
            <a:avLst/>
          </a:prstGeom>
        </p:spPr>
        <p:txBody>
          <a:bodyPr vert="horz" lIns="0" tIns="0" rIns="0" bIns="0" rtlCol="0" anchor="ctr" anchorCtr="0"/>
          <a:lstStyle>
            <a:lvl1pPr algn="l">
              <a:defRPr sz="800" b="0">
                <a:solidFill>
                  <a:srgbClr val="8C8C8C"/>
                </a:solidFill>
              </a:defRPr>
            </a:lvl1pPr>
          </a:lstStyle>
          <a:p>
            <a:r>
              <a:rPr lang="en-US" dirty="0" smtClean="0"/>
              <a:t>Deloitte Institute for Audit Innovation and Quality – Communications and marketing strategic plan</a:t>
            </a:r>
            <a:endParaRPr lang="en-GB" dirty="0"/>
          </a:p>
        </p:txBody>
      </p:sp>
      <p:sp>
        <p:nvSpPr>
          <p:cNvPr id="6" name="Slide Number Placeholder 7"/>
          <p:cNvSpPr>
            <a:spLocks noGrp="1"/>
          </p:cNvSpPr>
          <p:nvPr>
            <p:ph type="sldNum" sz="quarter" idx="4"/>
          </p:nvPr>
        </p:nvSpPr>
        <p:spPr>
          <a:xfrm>
            <a:off x="10629328" y="6407835"/>
            <a:ext cx="1056117" cy="252000"/>
          </a:xfrm>
          <a:prstGeom prst="rect">
            <a:avLst/>
          </a:prstGeom>
        </p:spPr>
        <p:txBody>
          <a:bodyPr vert="horz" lIns="0" tIns="0" rIns="0" bIns="0" rtlCol="0" anchor="ctr" anchorCtr="0"/>
          <a:lstStyle>
            <a:lvl1pPr algn="r">
              <a:defRPr sz="800" b="0">
                <a:solidFill>
                  <a:srgbClr val="8C8C8C"/>
                </a:solidFill>
              </a:defRPr>
            </a:lvl1pPr>
          </a:lstStyle>
          <a:p>
            <a:fld id="{95CC1D26-A9BD-4BDE-BDD9-08EDBAE96860}" type="slidenum">
              <a:rPr lang="en-GB" smtClean="0"/>
              <a:pPr/>
              <a:t>‹#›</a:t>
            </a:fld>
            <a:endParaRPr lang="en-GB" dirty="0"/>
          </a:p>
        </p:txBody>
      </p:sp>
    </p:spTree>
    <p:extLst>
      <p:ext uri="{BB962C8B-B14F-4D97-AF65-F5344CB8AC3E}">
        <p14:creationId xmlns:p14="http://schemas.microsoft.com/office/powerpoint/2010/main" val="3731102130"/>
      </p:ext>
    </p:extLst>
  </p:cSld>
  <p:clrMapOvr>
    <a:masterClrMapping/>
  </p:clrMapOvr>
  <p:transition>
    <p:fade/>
  </p:transition>
  <p:timing>
    <p:tnLst>
      <p:par>
        <p:cTn id="1" dur="indefinite" restart="never" nodeType="tmRoot"/>
      </p:par>
    </p:tnLst>
  </p:timing>
</p:sldLayout>
</file>

<file path=ppt/slideLayouts/slideLayout12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838200" y="6356352"/>
            <a:ext cx="2743200" cy="365125"/>
          </a:xfrm>
          <a:prstGeom prst="rect">
            <a:avLst/>
          </a:prstGeom>
        </p:spPr>
        <p:txBody>
          <a:bodyPr/>
          <a:lstStyle/>
          <a:p>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r>
              <a:rPr lang="en-US" dirty="0" smtClean="0">
                <a:solidFill>
                  <a:prstClr val="black">
                    <a:tint val="75000"/>
                  </a:prstClr>
                </a:solidFill>
              </a:rPr>
              <a:t>Deloitte Institute for Audit Innovation and Quality – Communications and marketing strategic plan</a:t>
            </a: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A4F61E92-31DF-4136-89A8-97DED30D1185}"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767914123"/>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cSld name="Key Statement Slide 3">
    <p:bg>
      <p:bgPr>
        <a:solidFill>
          <a:schemeClr val="accent1"/>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93485" y="295201"/>
            <a:ext cx="9126791" cy="5988439"/>
          </a:xfrm>
        </p:spPr>
        <p:txBody>
          <a:bodyPr>
            <a:noAutofit/>
          </a:bodyPr>
          <a:lstStyle>
            <a:lvl1pPr marL="0" indent="0">
              <a:buNone/>
              <a:defRPr sz="3000" b="0">
                <a:solidFill>
                  <a:schemeClr val="bg1"/>
                </a:solidFill>
              </a:defRPr>
            </a:lvl1pPr>
            <a:lvl2pPr marL="0" indent="0">
              <a:buNone/>
              <a:tabLst/>
              <a:defRPr sz="3000" b="0">
                <a:solidFill>
                  <a:schemeClr val="bg1"/>
                </a:solidFill>
              </a:defRPr>
            </a:lvl2pPr>
            <a:lvl3pPr marL="274638" indent="-274638">
              <a:buFont typeface="Arial" pitchFamily="34" charset="0"/>
              <a:buChar char="•"/>
              <a:defRPr sz="3000" b="0">
                <a:solidFill>
                  <a:schemeClr val="bg1"/>
                </a:solidFill>
              </a:defRPr>
            </a:lvl3pPr>
            <a:lvl4pPr>
              <a:defRPr sz="3000" b="0">
                <a:solidFill>
                  <a:schemeClr val="bg1"/>
                </a:solidFill>
              </a:defRPr>
            </a:lvl4pPr>
            <a:lvl5pPr>
              <a:defRPr sz="3000" b="0">
                <a:solidFill>
                  <a:schemeClr val="bg1"/>
                </a:solidFill>
              </a:defRPr>
            </a:lvl5pPr>
          </a:lstStyle>
          <a:p>
            <a:pPr lvl="0"/>
            <a:r>
              <a:rPr lang="en-US" smtClean="0"/>
              <a:t>Click to edit Master text styles</a:t>
            </a:r>
          </a:p>
        </p:txBody>
      </p:sp>
      <p:sp>
        <p:nvSpPr>
          <p:cNvPr id="19" name="Slide Number Placeholder 7"/>
          <p:cNvSpPr>
            <a:spLocks noGrp="1"/>
          </p:cNvSpPr>
          <p:nvPr>
            <p:ph type="sldNum" sz="quarter" idx="4"/>
          </p:nvPr>
        </p:nvSpPr>
        <p:spPr>
          <a:xfrm>
            <a:off x="10629328" y="6407835"/>
            <a:ext cx="1056117" cy="252000"/>
          </a:xfrm>
          <a:prstGeom prst="rect">
            <a:avLst/>
          </a:prstGeom>
        </p:spPr>
        <p:txBody>
          <a:bodyPr vert="horz" lIns="0" tIns="0" rIns="0" bIns="0" rtlCol="0" anchor="ctr" anchorCtr="0"/>
          <a:lstStyle>
            <a:lvl1pPr algn="r">
              <a:defRPr sz="800" b="0">
                <a:solidFill>
                  <a:schemeClr val="bg1"/>
                </a:solidFill>
              </a:defRPr>
            </a:lvl1pPr>
          </a:lstStyle>
          <a:p>
            <a:fld id="{95CC1D26-A9BD-4BDE-BDD9-08EDBAE96860}" type="slidenum">
              <a:rPr lang="en-GB" smtClean="0">
                <a:solidFill>
                  <a:prstClr val="white"/>
                </a:solidFill>
              </a:rPr>
              <a:pPr/>
              <a:t>‹#›</a:t>
            </a:fld>
            <a:endParaRPr lang="en-GB" dirty="0">
              <a:solidFill>
                <a:prstClr val="white"/>
              </a:solidFill>
            </a:endParaRPr>
          </a:p>
        </p:txBody>
      </p:sp>
      <p:sp>
        <p:nvSpPr>
          <p:cNvPr id="7" name="Footer Placeholder 4"/>
          <p:cNvSpPr>
            <a:spLocks noGrp="1"/>
          </p:cNvSpPr>
          <p:nvPr>
            <p:ph type="ftr" sz="quarter" idx="3"/>
          </p:nvPr>
        </p:nvSpPr>
        <p:spPr>
          <a:xfrm>
            <a:off x="493485" y="6407835"/>
            <a:ext cx="10079297" cy="252000"/>
          </a:xfrm>
          <a:prstGeom prst="rect">
            <a:avLst/>
          </a:prstGeom>
        </p:spPr>
        <p:txBody>
          <a:bodyPr vert="horz" lIns="0" tIns="0" rIns="0" bIns="0" rtlCol="0" anchor="ctr" anchorCtr="0"/>
          <a:lstStyle>
            <a:lvl1pPr algn="l">
              <a:defRPr sz="800" b="0">
                <a:solidFill>
                  <a:schemeClr val="bg1"/>
                </a:solidFill>
              </a:defRPr>
            </a:lvl1pPr>
          </a:lstStyle>
          <a:p>
            <a:r>
              <a:rPr lang="en-US" dirty="0" smtClean="0">
                <a:solidFill>
                  <a:prstClr val="white"/>
                </a:solidFill>
              </a:rPr>
              <a:t>Deloitte Institute for Audit Innovation and Quality – Communications and marketing strategic plan</a:t>
            </a:r>
            <a:endParaRPr lang="en-GB" dirty="0">
              <a:solidFill>
                <a:prstClr val="white"/>
              </a:solidFill>
            </a:endParaRPr>
          </a:p>
        </p:txBody>
      </p:sp>
    </p:spTree>
    <p:extLst>
      <p:ext uri="{BB962C8B-B14F-4D97-AF65-F5344CB8AC3E}">
        <p14:creationId xmlns:p14="http://schemas.microsoft.com/office/powerpoint/2010/main" val="2804211127"/>
      </p:ext>
    </p:extLst>
  </p:cSld>
  <p:clrMapOvr>
    <a:masterClrMapping/>
  </p:clrMapOvr>
  <p:transition>
    <p:fade/>
  </p:transition>
  <p:timing>
    <p:tnLst>
      <p:par>
        <p:cTn id="1" dur="indefinite" restart="never" nodeType="tmRoot"/>
      </p:par>
    </p:tnLst>
  </p:timing>
</p:sldLayout>
</file>

<file path=ppt/slideLayouts/slideLayout129.xml><?xml version="1.0" encoding="utf-8"?>
<p:sldLayout xmlns:a="http://schemas.openxmlformats.org/drawingml/2006/main" xmlns:r="http://schemas.openxmlformats.org/officeDocument/2006/relationships" xmlns:p="http://schemas.openxmlformats.org/presentationml/2006/main" showMasterSp="0" preserve="1" userDrawn="1">
  <p:cSld name="1_Title Slide - Black">
    <p:bg bwMode="gray">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bwMode="gray">
          <a:xfrm>
            <a:off x="475200" y="5845180"/>
            <a:ext cx="5592011" cy="505645"/>
          </a:xfrm>
          <a:prstGeom prst="rect">
            <a:avLst/>
          </a:prstGeom>
        </p:spPr>
        <p:txBody>
          <a:bodyPr lIns="0" tIns="0" rIns="0" bIns="0" anchor="b" anchorCtr="0">
            <a:noAutofit/>
          </a:bodyPr>
          <a:lstStyle>
            <a:lvl1pPr marL="0" indent="0" algn="l">
              <a:lnSpc>
                <a:spcPct val="100000"/>
              </a:lnSpc>
              <a:spcAft>
                <a:spcPts val="0"/>
              </a:spcAft>
              <a:buNone/>
              <a:defRPr sz="1800" b="1">
                <a:solidFill>
                  <a:schemeClr val="bg1"/>
                </a:solidFill>
              </a:defRPr>
            </a:lvl1pPr>
            <a:lvl2pPr marL="0" indent="0" algn="l">
              <a:buNone/>
              <a:defRPr sz="1600" b="0">
                <a:solidFill>
                  <a:schemeClr val="bg1"/>
                </a:solidFill>
              </a:defRPr>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r>
              <a:rPr lang="en-CA" noProof="0" dirty="0" smtClean="0"/>
              <a:t>Click to edit Master title style</a:t>
            </a:r>
          </a:p>
          <a:p>
            <a:pPr lvl="1"/>
            <a:r>
              <a:rPr lang="en-CA" noProof="0" dirty="0" smtClean="0"/>
              <a:t>Click to edit Master subtitle style</a:t>
            </a:r>
            <a:endParaRPr lang="en-CA" noProof="0" dirty="0"/>
          </a:p>
        </p:txBody>
      </p:sp>
      <p:sp>
        <p:nvSpPr>
          <p:cNvPr id="5" name="Text Placeholder 4"/>
          <p:cNvSpPr>
            <a:spLocks noGrp="1"/>
          </p:cNvSpPr>
          <p:nvPr>
            <p:ph type="body" sz="quarter" idx="10"/>
          </p:nvPr>
        </p:nvSpPr>
        <p:spPr>
          <a:xfrm>
            <a:off x="475200" y="6362699"/>
            <a:ext cx="5594349" cy="298451"/>
          </a:xfrm>
          <a:prstGeom prst="rect">
            <a:avLst/>
          </a:prstGeom>
        </p:spPr>
        <p:txBody>
          <a:bodyPr/>
          <a:lstStyle>
            <a:lvl1pPr>
              <a:spcAft>
                <a:spcPts val="0"/>
              </a:spcAft>
              <a:defRPr sz="105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smtClean="0"/>
              <a:t>Click to edit Master text styles</a:t>
            </a:r>
          </a:p>
        </p:txBody>
      </p:sp>
      <p:grpSp>
        <p:nvGrpSpPr>
          <p:cNvPr id="22" name="Group 21"/>
          <p:cNvGrpSpPr>
            <a:grpSpLocks noChangeAspect="1"/>
          </p:cNvGrpSpPr>
          <p:nvPr userDrawn="1"/>
        </p:nvGrpSpPr>
        <p:grpSpPr>
          <a:xfrm>
            <a:off x="469900" y="457761"/>
            <a:ext cx="1998000" cy="374400"/>
            <a:chOff x="398463" y="404813"/>
            <a:chExt cx="1627187" cy="307976"/>
          </a:xfrm>
          <a:solidFill>
            <a:schemeClr val="tx1"/>
          </a:solidFill>
        </p:grpSpPr>
        <p:sp>
          <p:nvSpPr>
            <p:cNvPr id="23" name="Oval 5"/>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24" name="Freeform 6"/>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25" name="Rectangle 7"/>
            <p:cNvSpPr>
              <a:spLocks noChangeArrowheads="1"/>
            </p:cNvSpPr>
            <p:nvPr userDrawn="1"/>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26" name="Freeform 8"/>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27" name="Rectangle 9"/>
            <p:cNvSpPr>
              <a:spLocks noChangeArrowheads="1"/>
            </p:cNvSpPr>
            <p:nvPr userDrawn="1"/>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28" name="Rectangle 10"/>
            <p:cNvSpPr>
              <a:spLocks noChangeArrowheads="1"/>
            </p:cNvSpPr>
            <p:nvPr userDrawn="1"/>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29" name="Freeform 11"/>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30" name="Freeform 12"/>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31" name="Freeform 13"/>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32" name="Freeform 14"/>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grpSp>
      <p:pic>
        <p:nvPicPr>
          <p:cNvPr id="16" name="Picture 1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573162" y="-96327"/>
            <a:ext cx="6954327" cy="6954327"/>
          </a:xfrm>
          <a:prstGeom prst="rect">
            <a:avLst/>
          </a:prstGeom>
        </p:spPr>
      </p:pic>
    </p:spTree>
    <p:extLst>
      <p:ext uri="{BB962C8B-B14F-4D97-AF65-F5344CB8AC3E}">
        <p14:creationId xmlns:p14="http://schemas.microsoft.com/office/powerpoint/2010/main" val="1092855012"/>
      </p:ext>
    </p:extLst>
  </p:cSld>
  <p:clrMapOvr>
    <a:overrideClrMapping bg1="lt1" tx1="dk1" bg2="lt2" tx2="dk2" accent1="accent1" accent2="accent2" accent3="accent3" accent4="accent4" accent5="accent5" accent6="accent6" hlink="hlink" folHlink="folHlink"/>
  </p:clrMapOvr>
  <p:transition>
    <p:fade/>
  </p:transition>
  <p:extLst mod="1">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Key statement teal">
    <p:bg>
      <p:bgPr>
        <a:solidFill>
          <a:schemeClr val="accent5"/>
        </a:solidFill>
        <a:effectLst/>
      </p:bgPr>
    </p:bg>
    <p:spTree>
      <p:nvGrpSpPr>
        <p:cNvPr id="1" name=""/>
        <p:cNvGrpSpPr/>
        <p:nvPr/>
      </p:nvGrpSpPr>
      <p:grpSpPr>
        <a:xfrm>
          <a:off x="0" y="0"/>
          <a:ext cx="0" cy="0"/>
          <a:chOff x="0" y="0"/>
          <a:chExt cx="0" cy="0"/>
        </a:xfrm>
      </p:grpSpPr>
      <p:sp>
        <p:nvSpPr>
          <p:cNvPr id="17" name="Text Placeholder 3"/>
          <p:cNvSpPr>
            <a:spLocks noGrp="1"/>
          </p:cNvSpPr>
          <p:nvPr>
            <p:ph type="body" sz="quarter" idx="10"/>
          </p:nvPr>
        </p:nvSpPr>
        <p:spPr>
          <a:xfrm>
            <a:off x="480484" y="1590675"/>
            <a:ext cx="9029604" cy="4708525"/>
          </a:xfrm>
          <a:prstGeom prst="rect">
            <a:avLst/>
          </a:prstGeom>
        </p:spPr>
        <p:txBody>
          <a:bodyPr>
            <a:noAutofit/>
          </a:bodyPr>
          <a:lstStyle>
            <a:lvl1pPr>
              <a:spcBef>
                <a:spcPts val="4800"/>
              </a:spcBef>
              <a:defRPr sz="2800">
                <a:solidFill>
                  <a:schemeClr val="bg1"/>
                </a:solidFill>
              </a:defRPr>
            </a:lvl1pPr>
            <a:lvl2pPr marL="609585" indent="-609585">
              <a:defRPr sz="4000">
                <a:solidFill>
                  <a:schemeClr val="bg2"/>
                </a:solidFill>
              </a:defRPr>
            </a:lvl2pPr>
            <a:lvl3pPr>
              <a:defRPr sz="4000">
                <a:solidFill>
                  <a:schemeClr val="bg2"/>
                </a:solidFill>
              </a:defRPr>
            </a:lvl3pPr>
            <a:lvl4pPr>
              <a:defRPr sz="4000">
                <a:solidFill>
                  <a:schemeClr val="bg2"/>
                </a:solidFill>
              </a:defRPr>
            </a:lvl4pPr>
            <a:lvl5pPr>
              <a:defRPr sz="4000">
                <a:solidFill>
                  <a:schemeClr val="bg2"/>
                </a:solidFill>
              </a:defRPr>
            </a:lvl5pPr>
          </a:lstStyle>
          <a:p>
            <a:pPr lvl="0"/>
            <a:r>
              <a:rPr lang="en-US" noProof="0" smtClean="0"/>
              <a:t>Click to edit Master text styles</a:t>
            </a:r>
          </a:p>
        </p:txBody>
      </p:sp>
      <p:sp>
        <p:nvSpPr>
          <p:cNvPr id="6"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bg1"/>
                </a:solidFill>
              </a:defRPr>
            </a:lvl1pPr>
          </a:lstStyle>
          <a:p>
            <a:r>
              <a:rPr lang="en-US" dirty="0" smtClean="0"/>
              <a:t>Deloitte Institute for Audit Innovation and Quality – Communications and marketing strategic plan</a:t>
            </a:r>
            <a:endParaRPr lang="en-CA" dirty="0"/>
          </a:p>
        </p:txBody>
      </p:sp>
      <p:sp>
        <p:nvSpPr>
          <p:cNvPr id="7"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bg1"/>
                </a:solidFill>
              </a:defRPr>
            </a:lvl1pPr>
          </a:lstStyle>
          <a:p>
            <a:fld id="{1D70FF2A-E074-4D3B-BB94-FFBB4B519E26}" type="slidenum">
              <a:rPr lang="en-CA" smtClean="0"/>
              <a:pPr/>
              <a:t>‹#›</a:t>
            </a:fld>
            <a:endParaRPr lang="en-CA" dirty="0"/>
          </a:p>
        </p:txBody>
      </p:sp>
      <p:sp>
        <p:nvSpPr>
          <p:cNvPr id="8" name="TextBox 7"/>
          <p:cNvSpPr txBox="1"/>
          <p:nvPr userDrawn="1"/>
        </p:nvSpPr>
        <p:spPr>
          <a:xfrm>
            <a:off x="469900" y="6477000"/>
            <a:ext cx="5355167" cy="100027"/>
          </a:xfrm>
          <a:prstGeom prst="rect">
            <a:avLst/>
          </a:prstGeom>
          <a:noFill/>
        </p:spPr>
        <p:txBody>
          <a:bodyPr wrap="square" lIns="0" tIns="0" rIns="0" bIns="0" rtlCol="0">
            <a:spAutoFit/>
          </a:bodyPr>
          <a:lstStyle/>
          <a:p>
            <a:pPr marL="0" indent="0">
              <a:spcBef>
                <a:spcPts val="800"/>
              </a:spcBef>
              <a:buSzPct val="100000"/>
              <a:buFont typeface="Arial"/>
              <a:buNone/>
            </a:pPr>
            <a:r>
              <a:rPr lang="en-CA" sz="650" noProof="0" dirty="0" smtClean="0">
                <a:solidFill>
                  <a:schemeClr val="bg1"/>
                </a:solidFill>
              </a:rPr>
              <a:t>© Deloitte LLP and affiliated entities.</a:t>
            </a:r>
            <a:endParaRPr lang="en-CA" sz="650" noProof="0" dirty="0">
              <a:solidFill>
                <a:schemeClr val="bg1"/>
              </a:solidFill>
            </a:endParaRPr>
          </a:p>
        </p:txBody>
      </p:sp>
    </p:spTree>
    <p:extLst>
      <p:ext uri="{BB962C8B-B14F-4D97-AF65-F5344CB8AC3E}">
        <p14:creationId xmlns:p14="http://schemas.microsoft.com/office/powerpoint/2010/main" val="126737543"/>
      </p:ext>
    </p:extLst>
  </p:cSld>
  <p:clrMapOvr>
    <a:masterClrMapping/>
  </p:clrMapOvr>
  <p:transition>
    <p:fade/>
  </p:transition>
</p:sldLayout>
</file>

<file path=ppt/slideLayouts/slideLayout130.xml><?xml version="1.0" encoding="utf-8"?>
<p:sldLayout xmlns:a="http://schemas.openxmlformats.org/drawingml/2006/main" xmlns:r="http://schemas.openxmlformats.org/officeDocument/2006/relationships" xmlns:p="http://schemas.openxmlformats.org/presentationml/2006/main" showMasterSp="0" preserve="1" userDrawn="1">
  <p:cSld name="1_Title Slide - White">
    <p:bg bwMode="gray">
      <p:bgPr>
        <a:solidFill>
          <a:schemeClr val="bg1"/>
        </a:solid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bwMode="gray">
          <a:xfrm>
            <a:off x="475327" y="5845180"/>
            <a:ext cx="5594348" cy="505645"/>
          </a:xfrm>
          <a:prstGeom prst="rect">
            <a:avLst/>
          </a:prstGeom>
        </p:spPr>
        <p:txBody>
          <a:bodyPr lIns="0" tIns="0" rIns="0" bIns="0" anchor="b" anchorCtr="0">
            <a:noAutofit/>
          </a:bodyPr>
          <a:lstStyle>
            <a:lvl1pPr marL="0" indent="0" algn="l">
              <a:lnSpc>
                <a:spcPct val="100000"/>
              </a:lnSpc>
              <a:spcAft>
                <a:spcPts val="0"/>
              </a:spcAft>
              <a:buNone/>
              <a:defRPr sz="1800" b="1">
                <a:solidFill>
                  <a:schemeClr val="tx1"/>
                </a:solidFill>
              </a:defRPr>
            </a:lvl1pPr>
            <a:lvl2pPr marL="0" indent="0" algn="l">
              <a:buNone/>
              <a:defRPr sz="1600" b="0"/>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r>
              <a:rPr lang="en-CA" noProof="0" dirty="0" smtClean="0"/>
              <a:t>Click to edit Master title style</a:t>
            </a:r>
          </a:p>
          <a:p>
            <a:pPr lvl="1"/>
            <a:r>
              <a:rPr lang="en-CA" noProof="0" dirty="0" smtClean="0"/>
              <a:t>Click to edit Master subtitle style</a:t>
            </a:r>
            <a:endParaRPr lang="en-CA" noProof="0" dirty="0"/>
          </a:p>
        </p:txBody>
      </p:sp>
      <p:sp>
        <p:nvSpPr>
          <p:cNvPr id="5" name="Text Placeholder 4"/>
          <p:cNvSpPr>
            <a:spLocks noGrp="1"/>
          </p:cNvSpPr>
          <p:nvPr>
            <p:ph type="body" sz="quarter" idx="10"/>
          </p:nvPr>
        </p:nvSpPr>
        <p:spPr>
          <a:xfrm>
            <a:off x="475325" y="6362699"/>
            <a:ext cx="5594349" cy="298451"/>
          </a:xfrm>
          <a:prstGeom prst="rect">
            <a:avLst/>
          </a:prstGeom>
        </p:spPr>
        <p:txBody>
          <a:bodyPr>
            <a:noAutofit/>
          </a:bodyPr>
          <a:lstStyle>
            <a:lvl1pPr>
              <a:spcAft>
                <a:spcPts val="0"/>
              </a:spcAft>
              <a:defRPr sz="1050">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smtClean="0"/>
              <a:t>Click to edit Master text styles</a:t>
            </a:r>
          </a:p>
        </p:txBody>
      </p:sp>
      <p:grpSp>
        <p:nvGrpSpPr>
          <p:cNvPr id="19" name="Group 18"/>
          <p:cNvGrpSpPr>
            <a:grpSpLocks noChangeAspect="1"/>
          </p:cNvGrpSpPr>
          <p:nvPr userDrawn="1"/>
        </p:nvGrpSpPr>
        <p:grpSpPr>
          <a:xfrm>
            <a:off x="475325" y="457200"/>
            <a:ext cx="1998000" cy="374400"/>
            <a:chOff x="398463" y="404813"/>
            <a:chExt cx="1627187" cy="307976"/>
          </a:xfrm>
          <a:solidFill>
            <a:schemeClr val="tx1"/>
          </a:solidFill>
        </p:grpSpPr>
        <p:sp>
          <p:nvSpPr>
            <p:cNvPr id="20" name="Oval 5"/>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21" name="Freeform 6"/>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22" name="Rectangle 7"/>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23" name="Freeform 8"/>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24" name="Rectangle 9"/>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25" name="Rectangle 10"/>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26" name="Freeform 11"/>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27" name="Freeform 12"/>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28" name="Freeform 13"/>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29" name="Freeform 14"/>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grpSp>
      <p:sp>
        <p:nvSpPr>
          <p:cNvPr id="30" name="Picture Placeholder 8"/>
          <p:cNvSpPr>
            <a:spLocks noGrp="1"/>
          </p:cNvSpPr>
          <p:nvPr>
            <p:ph type="pic" sz="quarter" idx="11"/>
          </p:nvPr>
        </p:nvSpPr>
        <p:spPr>
          <a:xfrm>
            <a:off x="3393716" y="727595"/>
            <a:ext cx="5400000" cy="5400000"/>
          </a:xfrm>
          <a:prstGeom prst="rect">
            <a:avLst/>
          </a:prstGeom>
        </p:spPr>
        <p:txBody>
          <a:bodyPr/>
          <a:lstStyle/>
          <a:p>
            <a:r>
              <a:rPr lang="en-US" noProof="0" dirty="0" smtClean="0"/>
              <a:t>Click icon to add picture</a:t>
            </a:r>
            <a:endParaRPr lang="en-CA" noProof="0" dirty="0"/>
          </a:p>
        </p:txBody>
      </p:sp>
    </p:spTree>
    <p:extLst>
      <p:ext uri="{BB962C8B-B14F-4D97-AF65-F5344CB8AC3E}">
        <p14:creationId xmlns:p14="http://schemas.microsoft.com/office/powerpoint/2010/main" val="83873935"/>
      </p:ext>
    </p:extLst>
  </p:cSld>
  <p:clrMapOvr>
    <a:masterClrMapping/>
  </p:clrMapOvr>
  <p:transition>
    <p:fade/>
  </p:transition>
  <p:extLst mod="1">
    <p:ext uri="{DCECCB84-F9BA-43D5-87BE-67443E8EF086}">
      <p15:sldGuideLst xmlns:p15="http://schemas.microsoft.com/office/powerpoint/2012/main"/>
    </p:ext>
  </p:extLst>
</p:sldLayout>
</file>

<file path=ppt/slideLayouts/slideLayout131.xml><?xml version="1.0" encoding="utf-8"?>
<p:sldLayout xmlns:a="http://schemas.openxmlformats.org/drawingml/2006/main" xmlns:r="http://schemas.openxmlformats.org/officeDocument/2006/relationships" xmlns:p="http://schemas.openxmlformats.org/presentationml/2006/main" showMasterSp="0" preserve="1" userDrawn="1">
  <p:cSld name="1_Title Slide - Circle Black">
    <p:bg bwMode="gray">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gray">
          <a:xfrm>
            <a:off x="4210150" y="1530450"/>
            <a:ext cx="3780000" cy="3780000"/>
          </a:xfrm>
          <a:prstGeom prst="ellipse">
            <a:avLst/>
          </a:prstGeom>
          <a:ln w="25400">
            <a:solidFill>
              <a:schemeClr val="accent1"/>
            </a:solidFill>
          </a:ln>
        </p:spPr>
        <p:txBody>
          <a:bodyPr lIns="108000" tIns="108000" rIns="108000" bIns="108000" anchor="ctr" anchorCtr="0">
            <a:normAutofit/>
          </a:bodyPr>
          <a:lstStyle>
            <a:lvl1pPr algn="ctr">
              <a:lnSpc>
                <a:spcPts val="3800"/>
              </a:lnSpc>
              <a:defRPr sz="3200" b="0">
                <a:solidFill>
                  <a:schemeClr val="bg1"/>
                </a:solidFill>
                <a:latin typeface="+mj-lt"/>
                <a:ea typeface="Open Sans" panose="020B0606030504020204" pitchFamily="34" charset="0"/>
                <a:cs typeface="Open Sans" panose="020B0606030504020204" pitchFamily="34" charset="0"/>
              </a:defRPr>
            </a:lvl1pPr>
          </a:lstStyle>
          <a:p>
            <a:r>
              <a:rPr lang="en-US" noProof="0" smtClean="0"/>
              <a:t>Click to edit Master title style</a:t>
            </a:r>
            <a:endParaRPr lang="en-CA" noProof="0" dirty="0"/>
          </a:p>
        </p:txBody>
      </p:sp>
      <p:sp>
        <p:nvSpPr>
          <p:cNvPr id="3" name="Subtitle 2"/>
          <p:cNvSpPr>
            <a:spLocks noGrp="1"/>
          </p:cNvSpPr>
          <p:nvPr>
            <p:ph type="subTitle" idx="1"/>
          </p:nvPr>
        </p:nvSpPr>
        <p:spPr bwMode="gray">
          <a:xfrm>
            <a:off x="475200" y="5845180"/>
            <a:ext cx="5592011" cy="505645"/>
          </a:xfrm>
          <a:prstGeom prst="rect">
            <a:avLst/>
          </a:prstGeom>
        </p:spPr>
        <p:txBody>
          <a:bodyPr lIns="0" tIns="0" rIns="0" bIns="0" anchor="b" anchorCtr="0">
            <a:noAutofit/>
          </a:bodyPr>
          <a:lstStyle>
            <a:lvl1pPr marL="0" indent="0" algn="l">
              <a:lnSpc>
                <a:spcPct val="100000"/>
              </a:lnSpc>
              <a:spcAft>
                <a:spcPts val="0"/>
              </a:spcAft>
              <a:buNone/>
              <a:defRPr sz="1600">
                <a:solidFill>
                  <a:schemeClr val="bg1"/>
                </a:solidFill>
              </a:defRPr>
            </a:lvl1pPr>
            <a:lvl2pPr marL="609585" indent="0" algn="ctr">
              <a:buNone/>
              <a:defRPr sz="2667"/>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r>
              <a:rPr lang="en-US" noProof="0" smtClean="0"/>
              <a:t>Click to edit Master subtitle style</a:t>
            </a:r>
            <a:endParaRPr lang="en-CA" noProof="0" dirty="0"/>
          </a:p>
        </p:txBody>
      </p:sp>
      <p:sp>
        <p:nvSpPr>
          <p:cNvPr id="5" name="Text Placeholder 4"/>
          <p:cNvSpPr>
            <a:spLocks noGrp="1"/>
          </p:cNvSpPr>
          <p:nvPr>
            <p:ph type="body" sz="quarter" idx="10"/>
          </p:nvPr>
        </p:nvSpPr>
        <p:spPr>
          <a:xfrm>
            <a:off x="475200" y="6362699"/>
            <a:ext cx="5594349" cy="298451"/>
          </a:xfrm>
          <a:prstGeom prst="rect">
            <a:avLst/>
          </a:prstGeom>
        </p:spPr>
        <p:txBody>
          <a:bodyPr/>
          <a:lstStyle>
            <a:lvl1pPr>
              <a:spcAft>
                <a:spcPts val="0"/>
              </a:spcAft>
              <a:defRPr sz="105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smtClean="0"/>
              <a:t>Click to edit Master text styles</a:t>
            </a:r>
          </a:p>
        </p:txBody>
      </p:sp>
      <p:grpSp>
        <p:nvGrpSpPr>
          <p:cNvPr id="16" name="Group 15"/>
          <p:cNvGrpSpPr>
            <a:grpSpLocks noChangeAspect="1"/>
          </p:cNvGrpSpPr>
          <p:nvPr userDrawn="1"/>
        </p:nvGrpSpPr>
        <p:grpSpPr>
          <a:xfrm>
            <a:off x="469900" y="457761"/>
            <a:ext cx="1998000" cy="374400"/>
            <a:chOff x="398463" y="404813"/>
            <a:chExt cx="1627187" cy="307976"/>
          </a:xfrm>
          <a:solidFill>
            <a:schemeClr val="tx1"/>
          </a:solidFill>
        </p:grpSpPr>
        <p:sp>
          <p:nvSpPr>
            <p:cNvPr id="17" name="Oval 5"/>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18" name="Freeform 6"/>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19" name="Rectangle 7"/>
            <p:cNvSpPr>
              <a:spLocks noChangeArrowheads="1"/>
            </p:cNvSpPr>
            <p:nvPr userDrawn="1"/>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20" name="Freeform 8"/>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21" name="Rectangle 9"/>
            <p:cNvSpPr>
              <a:spLocks noChangeArrowheads="1"/>
            </p:cNvSpPr>
            <p:nvPr userDrawn="1"/>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33" name="Rectangle 10"/>
            <p:cNvSpPr>
              <a:spLocks noChangeArrowheads="1"/>
            </p:cNvSpPr>
            <p:nvPr userDrawn="1"/>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34" name="Freeform 11"/>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35" name="Freeform 12"/>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36" name="Freeform 13"/>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37" name="Freeform 14"/>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grpSp>
    </p:spTree>
    <p:extLst>
      <p:ext uri="{BB962C8B-B14F-4D97-AF65-F5344CB8AC3E}">
        <p14:creationId xmlns:p14="http://schemas.microsoft.com/office/powerpoint/2010/main" val="1050712312"/>
      </p:ext>
    </p:extLst>
  </p:cSld>
  <p:clrMapOvr>
    <a:overrideClrMapping bg1="lt1" tx1="dk1" bg2="lt2" tx2="dk2" accent1="accent1" accent2="accent2" accent3="accent3" accent4="accent4" accent5="accent5" accent6="accent6" hlink="hlink" folHlink="folHlink"/>
  </p:clrMapOvr>
  <p:transition>
    <p:fade/>
  </p:transition>
  <p:extLst mod="1">
    <p:ext uri="{DCECCB84-F9BA-43D5-87BE-67443E8EF086}">
      <p15:sldGuideLst xmlns:p15="http://schemas.microsoft.com/office/powerpoint/2012/main"/>
    </p:ext>
  </p:extLst>
</p:sldLayout>
</file>

<file path=ppt/slideLayouts/slideLayout132.xml><?xml version="1.0" encoding="utf-8"?>
<p:sldLayout xmlns:a="http://schemas.openxmlformats.org/drawingml/2006/main" xmlns:r="http://schemas.openxmlformats.org/officeDocument/2006/relationships" xmlns:p="http://schemas.openxmlformats.org/presentationml/2006/main" showMasterSp="0" preserve="1" userDrawn="1">
  <p:cSld name="1_Title Slide - Circle White">
    <p:bg bwMode="gray">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gray">
          <a:xfrm>
            <a:off x="4212000" y="1530000"/>
            <a:ext cx="3780000" cy="3780000"/>
          </a:xfrm>
          <a:prstGeom prst="ellipse">
            <a:avLst/>
          </a:prstGeom>
          <a:ln w="25400">
            <a:solidFill>
              <a:schemeClr val="accent1"/>
            </a:solidFill>
          </a:ln>
        </p:spPr>
        <p:txBody>
          <a:bodyPr lIns="108000" tIns="108000" rIns="108000" bIns="108000" anchor="ctr" anchorCtr="0">
            <a:normAutofit/>
          </a:bodyPr>
          <a:lstStyle>
            <a:lvl1pPr algn="ctr">
              <a:lnSpc>
                <a:spcPts val="3800"/>
              </a:lnSpc>
              <a:defRPr sz="3200" b="0">
                <a:solidFill>
                  <a:schemeClr val="tx1"/>
                </a:solidFill>
                <a:latin typeface="+mj-lt"/>
                <a:ea typeface="Open Sans" panose="020B0606030504020204" pitchFamily="34" charset="0"/>
                <a:cs typeface="Open Sans" panose="020B0606030504020204" pitchFamily="34" charset="0"/>
              </a:defRPr>
            </a:lvl1pPr>
          </a:lstStyle>
          <a:p>
            <a:r>
              <a:rPr lang="en-US" noProof="0" smtClean="0"/>
              <a:t>Click to edit Master title style</a:t>
            </a:r>
            <a:endParaRPr lang="en-CA" noProof="0" dirty="0"/>
          </a:p>
        </p:txBody>
      </p:sp>
      <p:sp>
        <p:nvSpPr>
          <p:cNvPr id="3" name="Subtitle 2"/>
          <p:cNvSpPr>
            <a:spLocks noGrp="1"/>
          </p:cNvSpPr>
          <p:nvPr>
            <p:ph type="subTitle" idx="1"/>
          </p:nvPr>
        </p:nvSpPr>
        <p:spPr bwMode="gray">
          <a:xfrm>
            <a:off x="475327" y="5845180"/>
            <a:ext cx="5594348" cy="505645"/>
          </a:xfrm>
          <a:prstGeom prst="rect">
            <a:avLst/>
          </a:prstGeom>
        </p:spPr>
        <p:txBody>
          <a:bodyPr lIns="0" tIns="0" rIns="0" bIns="0" anchor="b" anchorCtr="0">
            <a:noAutofit/>
          </a:bodyPr>
          <a:lstStyle>
            <a:lvl1pPr marL="0" indent="0" algn="l">
              <a:lnSpc>
                <a:spcPct val="100000"/>
              </a:lnSpc>
              <a:spcAft>
                <a:spcPts val="0"/>
              </a:spcAft>
              <a:buNone/>
              <a:defRPr sz="1600">
                <a:solidFill>
                  <a:schemeClr val="tx1"/>
                </a:solidFill>
              </a:defRPr>
            </a:lvl1pPr>
            <a:lvl2pPr marL="609585" indent="0" algn="ctr">
              <a:buNone/>
              <a:defRPr sz="2667"/>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r>
              <a:rPr lang="en-US" noProof="0" smtClean="0"/>
              <a:t>Click to edit Master subtitle style</a:t>
            </a:r>
            <a:endParaRPr lang="en-CA" noProof="0" dirty="0"/>
          </a:p>
        </p:txBody>
      </p:sp>
      <p:sp>
        <p:nvSpPr>
          <p:cNvPr id="5" name="Text Placeholder 4"/>
          <p:cNvSpPr>
            <a:spLocks noGrp="1"/>
          </p:cNvSpPr>
          <p:nvPr>
            <p:ph type="body" sz="quarter" idx="10"/>
          </p:nvPr>
        </p:nvSpPr>
        <p:spPr>
          <a:xfrm>
            <a:off x="475325" y="6362699"/>
            <a:ext cx="5594349" cy="298451"/>
          </a:xfrm>
          <a:prstGeom prst="rect">
            <a:avLst/>
          </a:prstGeom>
        </p:spPr>
        <p:txBody>
          <a:bodyPr>
            <a:noAutofit/>
          </a:bodyPr>
          <a:lstStyle>
            <a:lvl1pPr>
              <a:spcAft>
                <a:spcPts val="0"/>
              </a:spcAft>
              <a:defRPr sz="1050">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smtClean="0"/>
              <a:t>Click to edit Master text styles</a:t>
            </a:r>
          </a:p>
        </p:txBody>
      </p:sp>
      <p:grpSp>
        <p:nvGrpSpPr>
          <p:cNvPr id="16" name="Group 15"/>
          <p:cNvGrpSpPr>
            <a:grpSpLocks noChangeAspect="1"/>
          </p:cNvGrpSpPr>
          <p:nvPr userDrawn="1"/>
        </p:nvGrpSpPr>
        <p:grpSpPr>
          <a:xfrm>
            <a:off x="475325" y="457200"/>
            <a:ext cx="1998000" cy="374400"/>
            <a:chOff x="398463" y="404813"/>
            <a:chExt cx="1627187" cy="307976"/>
          </a:xfrm>
          <a:solidFill>
            <a:schemeClr val="tx1"/>
          </a:solidFill>
        </p:grpSpPr>
        <p:sp>
          <p:nvSpPr>
            <p:cNvPr id="17" name="Oval 5"/>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18" name="Freeform 6"/>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30" name="Rectangle 7"/>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31" name="Freeform 8"/>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32" name="Rectangle 9"/>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33" name="Rectangle 10"/>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34" name="Freeform 11"/>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35" name="Freeform 12"/>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36" name="Freeform 13"/>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37" name="Freeform 14"/>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grpSp>
    </p:spTree>
    <p:extLst>
      <p:ext uri="{BB962C8B-B14F-4D97-AF65-F5344CB8AC3E}">
        <p14:creationId xmlns:p14="http://schemas.microsoft.com/office/powerpoint/2010/main" val="3477383743"/>
      </p:ext>
    </p:extLst>
  </p:cSld>
  <p:clrMapOvr>
    <a:masterClrMapping/>
  </p:clrMapOvr>
  <p:transition>
    <p:fade/>
  </p:transition>
  <p:extLst mod="1">
    <p:ext uri="{DCECCB84-F9BA-43D5-87BE-67443E8EF086}">
      <p15:sldGuideLst xmlns:p15="http://schemas.microsoft.com/office/powerpoint/2012/main"/>
    </p:ext>
  </p:extLst>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preserve="1" userDrawn="1">
  <p:cSld name="1_Divider - Deloitte green">
    <p:bg bwMode="gray">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469900" y="1700213"/>
            <a:ext cx="10418233" cy="1592403"/>
          </a:xfrm>
        </p:spPr>
        <p:txBody>
          <a:bodyPr anchor="b"/>
          <a:lstStyle>
            <a:lvl1pPr>
              <a:lnSpc>
                <a:spcPct val="95000"/>
              </a:lnSpc>
              <a:defRPr sz="3850" b="1">
                <a:solidFill>
                  <a:schemeClr val="bg1"/>
                </a:solidFill>
                <a:latin typeface="+mj-lt"/>
                <a:ea typeface="Open Sans" panose="020B0606030504020204" pitchFamily="34" charset="0"/>
                <a:cs typeface="Open Sans" panose="020B0606030504020204" pitchFamily="34" charset="0"/>
              </a:defRPr>
            </a:lvl1pPr>
          </a:lstStyle>
          <a:p>
            <a:r>
              <a:rPr lang="en-US" noProof="0" smtClean="0"/>
              <a:t>Click to edit Master title style</a:t>
            </a:r>
            <a:endParaRPr lang="en-CA" noProof="0" dirty="0"/>
          </a:p>
        </p:txBody>
      </p:sp>
      <p:sp>
        <p:nvSpPr>
          <p:cNvPr id="3" name="Text Placeholder 2"/>
          <p:cNvSpPr>
            <a:spLocks noGrp="1"/>
          </p:cNvSpPr>
          <p:nvPr>
            <p:ph type="body" idx="1"/>
          </p:nvPr>
        </p:nvSpPr>
        <p:spPr bwMode="gray">
          <a:xfrm>
            <a:off x="469899" y="3423545"/>
            <a:ext cx="10418235" cy="1566532"/>
          </a:xfrm>
        </p:spPr>
        <p:txBody>
          <a:bodyPr lIns="0" tIns="0" rIns="0" bIns="0">
            <a:noAutofit/>
          </a:bodyPr>
          <a:lstStyle>
            <a:lvl1pPr marL="0" indent="0">
              <a:lnSpc>
                <a:spcPct val="95000"/>
              </a:lnSpc>
              <a:spcAft>
                <a:spcPts val="0"/>
              </a:spcAft>
              <a:buNone/>
              <a:defRPr sz="3850">
                <a:solidFill>
                  <a:schemeClr val="bg1"/>
                </a:solidFill>
              </a:defRPr>
            </a:lvl1pPr>
            <a:lvl2pPr marL="609585" indent="0">
              <a:buNone/>
              <a:defRPr sz="2667">
                <a:solidFill>
                  <a:schemeClr val="tx1">
                    <a:tint val="75000"/>
                  </a:schemeClr>
                </a:solidFill>
              </a:defRPr>
            </a:lvl2pPr>
            <a:lvl3pPr marL="1219170" indent="0">
              <a:buNone/>
              <a:defRPr sz="2400">
                <a:solidFill>
                  <a:schemeClr val="tx1">
                    <a:tint val="75000"/>
                  </a:schemeClr>
                </a:solidFill>
              </a:defRPr>
            </a:lvl3pPr>
            <a:lvl4pPr marL="1828754" indent="0">
              <a:buNone/>
              <a:defRPr sz="2133">
                <a:solidFill>
                  <a:schemeClr val="tx1">
                    <a:tint val="75000"/>
                  </a:schemeClr>
                </a:solidFill>
              </a:defRPr>
            </a:lvl4pPr>
            <a:lvl5pPr marL="2438339" indent="0">
              <a:buNone/>
              <a:defRPr sz="2133">
                <a:solidFill>
                  <a:schemeClr val="tx1">
                    <a:tint val="75000"/>
                  </a:schemeClr>
                </a:solidFill>
              </a:defRPr>
            </a:lvl5pPr>
            <a:lvl6pPr marL="3047924" indent="0">
              <a:buNone/>
              <a:defRPr sz="2133">
                <a:solidFill>
                  <a:schemeClr val="tx1">
                    <a:tint val="75000"/>
                  </a:schemeClr>
                </a:solidFill>
              </a:defRPr>
            </a:lvl6pPr>
            <a:lvl7pPr marL="3657509" indent="0">
              <a:buNone/>
              <a:defRPr sz="2133">
                <a:solidFill>
                  <a:schemeClr val="tx1">
                    <a:tint val="75000"/>
                  </a:schemeClr>
                </a:solidFill>
              </a:defRPr>
            </a:lvl7pPr>
            <a:lvl8pPr marL="4267093" indent="0">
              <a:buNone/>
              <a:defRPr sz="2133">
                <a:solidFill>
                  <a:schemeClr val="tx1">
                    <a:tint val="75000"/>
                  </a:schemeClr>
                </a:solidFill>
              </a:defRPr>
            </a:lvl8pPr>
            <a:lvl9pPr marL="4876678" indent="0">
              <a:buNone/>
              <a:defRPr sz="2133">
                <a:solidFill>
                  <a:schemeClr val="tx1">
                    <a:tint val="75000"/>
                  </a:schemeClr>
                </a:solidFill>
              </a:defRPr>
            </a:lvl9pPr>
          </a:lstStyle>
          <a:p>
            <a:pPr lvl="0"/>
            <a:r>
              <a:rPr lang="en-US" noProof="0" smtClean="0"/>
              <a:t>Click to edit Master text styles</a:t>
            </a:r>
          </a:p>
        </p:txBody>
      </p:sp>
      <p:sp>
        <p:nvSpPr>
          <p:cNvPr id="7"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bg1"/>
                </a:solidFill>
              </a:defRPr>
            </a:lvl1pPr>
          </a:lstStyle>
          <a:p>
            <a:r>
              <a:rPr lang="en-US" dirty="0" smtClean="0">
                <a:solidFill>
                  <a:prstClr val="white"/>
                </a:solidFill>
              </a:rPr>
              <a:t>Deloitte Institute for Audit Innovation and Quality – Communications and marketing strategic plan</a:t>
            </a:r>
            <a:endParaRPr lang="en-CA" dirty="0">
              <a:solidFill>
                <a:prstClr val="white"/>
              </a:solidFill>
            </a:endParaRPr>
          </a:p>
        </p:txBody>
      </p:sp>
      <p:sp>
        <p:nvSpPr>
          <p:cNvPr id="8"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bg1"/>
                </a:solidFill>
              </a:defRPr>
            </a:lvl1pPr>
          </a:lstStyle>
          <a:p>
            <a:fld id="{1D70FF2A-E074-4D3B-BB94-FFBB4B519E26}" type="slidenum">
              <a:rPr lang="en-CA" smtClean="0">
                <a:solidFill>
                  <a:prstClr val="white"/>
                </a:solidFill>
              </a:rPr>
              <a:pPr/>
              <a:t>‹#›</a:t>
            </a:fld>
            <a:endParaRPr lang="en-CA" dirty="0">
              <a:solidFill>
                <a:prstClr val="white"/>
              </a:solidFill>
            </a:endParaRPr>
          </a:p>
        </p:txBody>
      </p:sp>
      <p:sp>
        <p:nvSpPr>
          <p:cNvPr id="9" name="TextBox 8"/>
          <p:cNvSpPr txBox="1"/>
          <p:nvPr userDrawn="1"/>
        </p:nvSpPr>
        <p:spPr>
          <a:xfrm>
            <a:off x="469900" y="6477000"/>
            <a:ext cx="5355167" cy="100027"/>
          </a:xfrm>
          <a:prstGeom prst="rect">
            <a:avLst/>
          </a:prstGeom>
          <a:noFill/>
        </p:spPr>
        <p:txBody>
          <a:bodyPr wrap="square" lIns="0" tIns="0" rIns="0" bIns="0" rtlCol="0">
            <a:spAutoFit/>
          </a:bodyPr>
          <a:lstStyle/>
          <a:p>
            <a:pPr>
              <a:spcBef>
                <a:spcPts val="800"/>
              </a:spcBef>
              <a:buSzPct val="100000"/>
              <a:buFont typeface="Arial"/>
              <a:buNone/>
            </a:pPr>
            <a:r>
              <a:rPr lang="en-CA" sz="650" dirty="0" smtClean="0">
                <a:solidFill>
                  <a:prstClr val="white"/>
                </a:solidFill>
              </a:rPr>
              <a:t>© Deloitte LLP and affiliated entities.</a:t>
            </a:r>
            <a:endParaRPr lang="en-CA" sz="650" dirty="0">
              <a:solidFill>
                <a:prstClr val="white"/>
              </a:solidFill>
            </a:endParaRPr>
          </a:p>
        </p:txBody>
      </p:sp>
    </p:spTree>
    <p:extLst>
      <p:ext uri="{BB962C8B-B14F-4D97-AF65-F5344CB8AC3E}">
        <p14:creationId xmlns:p14="http://schemas.microsoft.com/office/powerpoint/2010/main" val="2937297098"/>
      </p:ext>
    </p:extLst>
  </p:cSld>
  <p:clrMapOvr>
    <a:masterClrMapping/>
  </p:clrMapOvr>
  <p:transition>
    <p:fade/>
  </p:transition>
  <p:extLst mod="1">
    <p:ext uri="{DCECCB84-F9BA-43D5-87BE-67443E8EF086}">
      <p15:sldGuideLst xmlns:p15="http://schemas.microsoft.com/office/powerpoint/2012/main">
        <p15:guide id="1" orient="horz" pos="2160">
          <p15:clr>
            <a:srgbClr val="FBAE40"/>
          </p15:clr>
        </p15:guide>
      </p15:sldGuideLst>
    </p:ext>
  </p:extLst>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preserve="1" userDrawn="1">
  <p:cSld name="1_Divider - Deloitte dark green">
    <p:bg bwMode="gray">
      <p:bgPr>
        <a:solidFill>
          <a:schemeClr val="accent2"/>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469900" y="1705668"/>
            <a:ext cx="10418233" cy="1592403"/>
          </a:xfrm>
        </p:spPr>
        <p:txBody>
          <a:bodyPr anchor="b"/>
          <a:lstStyle>
            <a:lvl1pPr>
              <a:lnSpc>
                <a:spcPct val="95000"/>
              </a:lnSpc>
              <a:defRPr sz="3850" b="1">
                <a:solidFill>
                  <a:schemeClr val="bg1"/>
                </a:solidFill>
                <a:latin typeface="+mj-lt"/>
                <a:ea typeface="Open Sans" panose="020B0606030504020204" pitchFamily="34" charset="0"/>
                <a:cs typeface="Open Sans" panose="020B0606030504020204" pitchFamily="34" charset="0"/>
              </a:defRPr>
            </a:lvl1pPr>
          </a:lstStyle>
          <a:p>
            <a:r>
              <a:rPr lang="en-US" noProof="0" smtClean="0"/>
              <a:t>Click to edit Master title style</a:t>
            </a:r>
            <a:endParaRPr lang="en-CA" noProof="0" dirty="0"/>
          </a:p>
        </p:txBody>
      </p:sp>
      <p:sp>
        <p:nvSpPr>
          <p:cNvPr id="19" name="Text Placeholder 2"/>
          <p:cNvSpPr>
            <a:spLocks noGrp="1"/>
          </p:cNvSpPr>
          <p:nvPr>
            <p:ph type="body" idx="1"/>
          </p:nvPr>
        </p:nvSpPr>
        <p:spPr bwMode="gray">
          <a:xfrm>
            <a:off x="469900" y="3429000"/>
            <a:ext cx="10418233" cy="1566532"/>
          </a:xfrm>
        </p:spPr>
        <p:txBody>
          <a:bodyPr lIns="0" tIns="0" rIns="0" bIns="0">
            <a:noAutofit/>
          </a:bodyPr>
          <a:lstStyle>
            <a:lvl1pPr marL="0" indent="0">
              <a:lnSpc>
                <a:spcPct val="95000"/>
              </a:lnSpc>
              <a:spcAft>
                <a:spcPts val="0"/>
              </a:spcAft>
              <a:buNone/>
              <a:defRPr sz="3850">
                <a:solidFill>
                  <a:schemeClr val="bg1"/>
                </a:solidFill>
              </a:defRPr>
            </a:lvl1pPr>
            <a:lvl2pPr marL="609585" indent="0">
              <a:buNone/>
              <a:defRPr sz="2667">
                <a:solidFill>
                  <a:schemeClr val="tx1">
                    <a:tint val="75000"/>
                  </a:schemeClr>
                </a:solidFill>
              </a:defRPr>
            </a:lvl2pPr>
            <a:lvl3pPr marL="1219170" indent="0">
              <a:buNone/>
              <a:defRPr sz="2400">
                <a:solidFill>
                  <a:schemeClr val="tx1">
                    <a:tint val="75000"/>
                  </a:schemeClr>
                </a:solidFill>
              </a:defRPr>
            </a:lvl3pPr>
            <a:lvl4pPr marL="1828754" indent="0">
              <a:buNone/>
              <a:defRPr sz="2133">
                <a:solidFill>
                  <a:schemeClr val="tx1">
                    <a:tint val="75000"/>
                  </a:schemeClr>
                </a:solidFill>
              </a:defRPr>
            </a:lvl4pPr>
            <a:lvl5pPr marL="2438339" indent="0">
              <a:buNone/>
              <a:defRPr sz="2133">
                <a:solidFill>
                  <a:schemeClr val="tx1">
                    <a:tint val="75000"/>
                  </a:schemeClr>
                </a:solidFill>
              </a:defRPr>
            </a:lvl5pPr>
            <a:lvl6pPr marL="3047924" indent="0">
              <a:buNone/>
              <a:defRPr sz="2133">
                <a:solidFill>
                  <a:schemeClr val="tx1">
                    <a:tint val="75000"/>
                  </a:schemeClr>
                </a:solidFill>
              </a:defRPr>
            </a:lvl6pPr>
            <a:lvl7pPr marL="3657509" indent="0">
              <a:buNone/>
              <a:defRPr sz="2133">
                <a:solidFill>
                  <a:schemeClr val="tx1">
                    <a:tint val="75000"/>
                  </a:schemeClr>
                </a:solidFill>
              </a:defRPr>
            </a:lvl7pPr>
            <a:lvl8pPr marL="4267093" indent="0">
              <a:buNone/>
              <a:defRPr sz="2133">
                <a:solidFill>
                  <a:schemeClr val="tx1">
                    <a:tint val="75000"/>
                  </a:schemeClr>
                </a:solidFill>
              </a:defRPr>
            </a:lvl8pPr>
            <a:lvl9pPr marL="4876678" indent="0">
              <a:buNone/>
              <a:defRPr sz="2133">
                <a:solidFill>
                  <a:schemeClr val="tx1">
                    <a:tint val="75000"/>
                  </a:schemeClr>
                </a:solidFill>
              </a:defRPr>
            </a:lvl9pPr>
          </a:lstStyle>
          <a:p>
            <a:pPr lvl="0"/>
            <a:r>
              <a:rPr lang="en-US" noProof="0" smtClean="0"/>
              <a:t>Click to edit Master text styles</a:t>
            </a:r>
          </a:p>
        </p:txBody>
      </p:sp>
      <p:sp>
        <p:nvSpPr>
          <p:cNvPr id="7"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bg1"/>
                </a:solidFill>
              </a:defRPr>
            </a:lvl1pPr>
          </a:lstStyle>
          <a:p>
            <a:r>
              <a:rPr lang="en-US" dirty="0" smtClean="0">
                <a:solidFill>
                  <a:prstClr val="white"/>
                </a:solidFill>
              </a:rPr>
              <a:t>Deloitte Institute for Audit Innovation and Quality – Communications and marketing strategic plan</a:t>
            </a:r>
            <a:endParaRPr lang="en-CA" dirty="0">
              <a:solidFill>
                <a:prstClr val="white"/>
              </a:solidFill>
            </a:endParaRPr>
          </a:p>
        </p:txBody>
      </p:sp>
      <p:sp>
        <p:nvSpPr>
          <p:cNvPr id="8"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bg1"/>
                </a:solidFill>
              </a:defRPr>
            </a:lvl1pPr>
          </a:lstStyle>
          <a:p>
            <a:fld id="{1D70FF2A-E074-4D3B-BB94-FFBB4B519E26}" type="slidenum">
              <a:rPr lang="en-CA" smtClean="0">
                <a:solidFill>
                  <a:prstClr val="white"/>
                </a:solidFill>
              </a:rPr>
              <a:pPr/>
              <a:t>‹#›</a:t>
            </a:fld>
            <a:endParaRPr lang="en-CA" dirty="0">
              <a:solidFill>
                <a:prstClr val="white"/>
              </a:solidFill>
            </a:endParaRPr>
          </a:p>
        </p:txBody>
      </p:sp>
      <p:sp>
        <p:nvSpPr>
          <p:cNvPr id="9" name="TextBox 8"/>
          <p:cNvSpPr txBox="1"/>
          <p:nvPr userDrawn="1"/>
        </p:nvSpPr>
        <p:spPr>
          <a:xfrm>
            <a:off x="469900" y="6477000"/>
            <a:ext cx="5355167" cy="100027"/>
          </a:xfrm>
          <a:prstGeom prst="rect">
            <a:avLst/>
          </a:prstGeom>
          <a:noFill/>
        </p:spPr>
        <p:txBody>
          <a:bodyPr wrap="square" lIns="0" tIns="0" rIns="0" bIns="0" rtlCol="0">
            <a:spAutoFit/>
          </a:bodyPr>
          <a:lstStyle/>
          <a:p>
            <a:pPr>
              <a:spcBef>
                <a:spcPts val="800"/>
              </a:spcBef>
              <a:buSzPct val="100000"/>
              <a:buFont typeface="Arial"/>
              <a:buNone/>
            </a:pPr>
            <a:r>
              <a:rPr lang="en-CA" sz="650" dirty="0" smtClean="0">
                <a:solidFill>
                  <a:prstClr val="white"/>
                </a:solidFill>
              </a:rPr>
              <a:t>© Deloitte LLP and affiliated entities.</a:t>
            </a:r>
            <a:endParaRPr lang="en-CA" sz="650" dirty="0">
              <a:solidFill>
                <a:prstClr val="white"/>
              </a:solidFill>
            </a:endParaRPr>
          </a:p>
        </p:txBody>
      </p:sp>
    </p:spTree>
    <p:extLst>
      <p:ext uri="{BB962C8B-B14F-4D97-AF65-F5344CB8AC3E}">
        <p14:creationId xmlns:p14="http://schemas.microsoft.com/office/powerpoint/2010/main" val="1135355159"/>
      </p:ext>
    </p:extLst>
  </p:cSld>
  <p:clrMapOvr>
    <a:masterClrMapping/>
  </p:clrMapOvr>
  <p:transition>
    <p:fade/>
  </p:transition>
  <p:extLst mod="1">
    <p:ext uri="{DCECCB84-F9BA-43D5-87BE-67443E8EF086}">
      <p15:sldGuideLst xmlns:p15="http://schemas.microsoft.com/office/powerpoint/2012/main">
        <p15:guide id="1" orient="horz" pos="2160">
          <p15:clr>
            <a:srgbClr val="FBAE40"/>
          </p15:clr>
        </p15:guide>
      </p15:sldGuideLst>
    </p:ext>
  </p:extLst>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preserve="1" userDrawn="1">
  <p:cSld name="1_Divider - Deloitte blue">
    <p:bg bwMode="gray">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469900" y="1705668"/>
            <a:ext cx="10418233" cy="1592403"/>
          </a:xfrm>
        </p:spPr>
        <p:txBody>
          <a:bodyPr anchor="b"/>
          <a:lstStyle>
            <a:lvl1pPr>
              <a:lnSpc>
                <a:spcPct val="95000"/>
              </a:lnSpc>
              <a:defRPr sz="3850" b="1">
                <a:solidFill>
                  <a:schemeClr val="bg1"/>
                </a:solidFill>
                <a:latin typeface="+mj-lt"/>
                <a:ea typeface="Open Sans" panose="020B0606030504020204" pitchFamily="34" charset="0"/>
                <a:cs typeface="Open Sans" panose="020B0606030504020204" pitchFamily="34" charset="0"/>
              </a:defRPr>
            </a:lvl1pPr>
          </a:lstStyle>
          <a:p>
            <a:r>
              <a:rPr lang="en-US" noProof="0" smtClean="0"/>
              <a:t>Click to edit Master title style</a:t>
            </a:r>
            <a:endParaRPr lang="en-CA" noProof="0" dirty="0"/>
          </a:p>
        </p:txBody>
      </p:sp>
      <p:sp>
        <p:nvSpPr>
          <p:cNvPr id="3" name="Text Placeholder 2"/>
          <p:cNvSpPr>
            <a:spLocks noGrp="1"/>
          </p:cNvSpPr>
          <p:nvPr>
            <p:ph type="body" idx="1"/>
          </p:nvPr>
        </p:nvSpPr>
        <p:spPr bwMode="gray">
          <a:xfrm>
            <a:off x="469900" y="3429000"/>
            <a:ext cx="10418233" cy="1566532"/>
          </a:xfrm>
        </p:spPr>
        <p:txBody>
          <a:bodyPr lIns="0" tIns="0" rIns="0" bIns="0">
            <a:noAutofit/>
          </a:bodyPr>
          <a:lstStyle>
            <a:lvl1pPr marL="0" indent="0">
              <a:lnSpc>
                <a:spcPct val="95000"/>
              </a:lnSpc>
              <a:spcAft>
                <a:spcPts val="0"/>
              </a:spcAft>
              <a:buNone/>
              <a:defRPr sz="3850">
                <a:solidFill>
                  <a:schemeClr val="bg1"/>
                </a:solidFill>
              </a:defRPr>
            </a:lvl1pPr>
            <a:lvl2pPr marL="609585" indent="0">
              <a:buNone/>
              <a:defRPr sz="2667">
                <a:solidFill>
                  <a:schemeClr val="tx1">
                    <a:tint val="75000"/>
                  </a:schemeClr>
                </a:solidFill>
              </a:defRPr>
            </a:lvl2pPr>
            <a:lvl3pPr marL="1219170" indent="0">
              <a:buNone/>
              <a:defRPr sz="2400">
                <a:solidFill>
                  <a:schemeClr val="tx1">
                    <a:tint val="75000"/>
                  </a:schemeClr>
                </a:solidFill>
              </a:defRPr>
            </a:lvl3pPr>
            <a:lvl4pPr marL="1828754" indent="0">
              <a:buNone/>
              <a:defRPr sz="2133">
                <a:solidFill>
                  <a:schemeClr val="tx1">
                    <a:tint val="75000"/>
                  </a:schemeClr>
                </a:solidFill>
              </a:defRPr>
            </a:lvl4pPr>
            <a:lvl5pPr marL="2438339" indent="0">
              <a:buNone/>
              <a:defRPr sz="2133">
                <a:solidFill>
                  <a:schemeClr val="tx1">
                    <a:tint val="75000"/>
                  </a:schemeClr>
                </a:solidFill>
              </a:defRPr>
            </a:lvl5pPr>
            <a:lvl6pPr marL="3047924" indent="0">
              <a:buNone/>
              <a:defRPr sz="2133">
                <a:solidFill>
                  <a:schemeClr val="tx1">
                    <a:tint val="75000"/>
                  </a:schemeClr>
                </a:solidFill>
              </a:defRPr>
            </a:lvl6pPr>
            <a:lvl7pPr marL="3657509" indent="0">
              <a:buNone/>
              <a:defRPr sz="2133">
                <a:solidFill>
                  <a:schemeClr val="tx1">
                    <a:tint val="75000"/>
                  </a:schemeClr>
                </a:solidFill>
              </a:defRPr>
            </a:lvl7pPr>
            <a:lvl8pPr marL="4267093" indent="0">
              <a:buNone/>
              <a:defRPr sz="2133">
                <a:solidFill>
                  <a:schemeClr val="tx1">
                    <a:tint val="75000"/>
                  </a:schemeClr>
                </a:solidFill>
              </a:defRPr>
            </a:lvl8pPr>
            <a:lvl9pPr marL="4876678" indent="0">
              <a:buNone/>
              <a:defRPr sz="2133">
                <a:solidFill>
                  <a:schemeClr val="tx1">
                    <a:tint val="75000"/>
                  </a:schemeClr>
                </a:solidFill>
              </a:defRPr>
            </a:lvl9pPr>
          </a:lstStyle>
          <a:p>
            <a:pPr lvl="0"/>
            <a:r>
              <a:rPr lang="en-US" noProof="0" smtClean="0"/>
              <a:t>Click to edit Master text styles</a:t>
            </a:r>
          </a:p>
        </p:txBody>
      </p:sp>
      <p:sp>
        <p:nvSpPr>
          <p:cNvPr id="10"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bg1"/>
                </a:solidFill>
              </a:defRPr>
            </a:lvl1pPr>
          </a:lstStyle>
          <a:p>
            <a:r>
              <a:rPr lang="en-US" dirty="0" smtClean="0">
                <a:solidFill>
                  <a:prstClr val="white"/>
                </a:solidFill>
              </a:rPr>
              <a:t>Deloitte Institute for Audit Innovation and Quality – Communications and marketing strategic plan</a:t>
            </a:r>
            <a:endParaRPr lang="en-CA" dirty="0">
              <a:solidFill>
                <a:prstClr val="white"/>
              </a:solidFill>
            </a:endParaRPr>
          </a:p>
        </p:txBody>
      </p:sp>
      <p:sp>
        <p:nvSpPr>
          <p:cNvPr id="11"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bg1"/>
                </a:solidFill>
              </a:defRPr>
            </a:lvl1pPr>
          </a:lstStyle>
          <a:p>
            <a:fld id="{1D70FF2A-E074-4D3B-BB94-FFBB4B519E26}" type="slidenum">
              <a:rPr lang="en-CA" smtClean="0">
                <a:solidFill>
                  <a:prstClr val="white"/>
                </a:solidFill>
              </a:rPr>
              <a:pPr/>
              <a:t>‹#›</a:t>
            </a:fld>
            <a:endParaRPr lang="en-CA" dirty="0">
              <a:solidFill>
                <a:prstClr val="white"/>
              </a:solidFill>
            </a:endParaRPr>
          </a:p>
        </p:txBody>
      </p:sp>
      <p:sp>
        <p:nvSpPr>
          <p:cNvPr id="12" name="TextBox 11"/>
          <p:cNvSpPr txBox="1"/>
          <p:nvPr userDrawn="1"/>
        </p:nvSpPr>
        <p:spPr>
          <a:xfrm>
            <a:off x="469900" y="6477000"/>
            <a:ext cx="5355167" cy="100027"/>
          </a:xfrm>
          <a:prstGeom prst="rect">
            <a:avLst/>
          </a:prstGeom>
          <a:noFill/>
        </p:spPr>
        <p:txBody>
          <a:bodyPr wrap="square" lIns="0" tIns="0" rIns="0" bIns="0" rtlCol="0">
            <a:spAutoFit/>
          </a:bodyPr>
          <a:lstStyle/>
          <a:p>
            <a:pPr>
              <a:spcBef>
                <a:spcPts val="800"/>
              </a:spcBef>
              <a:buSzPct val="100000"/>
              <a:buFont typeface="Arial"/>
              <a:buNone/>
            </a:pPr>
            <a:r>
              <a:rPr lang="en-CA" sz="650" dirty="0" smtClean="0">
                <a:solidFill>
                  <a:prstClr val="white"/>
                </a:solidFill>
              </a:rPr>
              <a:t>© Deloitte LLP and affiliated entities.</a:t>
            </a:r>
            <a:endParaRPr lang="en-CA" sz="650" dirty="0">
              <a:solidFill>
                <a:prstClr val="white"/>
              </a:solidFill>
            </a:endParaRPr>
          </a:p>
        </p:txBody>
      </p:sp>
    </p:spTree>
    <p:extLst>
      <p:ext uri="{BB962C8B-B14F-4D97-AF65-F5344CB8AC3E}">
        <p14:creationId xmlns:p14="http://schemas.microsoft.com/office/powerpoint/2010/main" val="1320377410"/>
      </p:ext>
    </p:extLst>
  </p:cSld>
  <p:clrMapOvr>
    <a:masterClrMapping/>
  </p:clrMapOvr>
  <p:transition>
    <p:fade/>
  </p:transition>
  <p:extLst mod="1">
    <p:ext uri="{DCECCB84-F9BA-43D5-87BE-67443E8EF086}">
      <p15:sldGuideLst xmlns:p15="http://schemas.microsoft.com/office/powerpoint/2012/main">
        <p15:guide id="1" orient="horz" pos="2160">
          <p15:clr>
            <a:srgbClr val="FBAE40"/>
          </p15:clr>
        </p15:guide>
      </p15:sldGuideLst>
    </p:ext>
  </p:extLst>
</p:sldLayout>
</file>

<file path=ppt/slideLayouts/slideLayout136.xml><?xml version="1.0" encoding="utf-8"?>
<p:sldLayout xmlns:a="http://schemas.openxmlformats.org/drawingml/2006/main" xmlns:r="http://schemas.openxmlformats.org/officeDocument/2006/relationships" xmlns:p="http://schemas.openxmlformats.org/presentationml/2006/main" showMasterSp="0" preserve="1" userDrawn="1">
  <p:cSld name="1_Divider - Deloitte dark blue">
    <p:bg bwMode="gray">
      <p:bgPr>
        <a:solidFill>
          <a:schemeClr val="accent4"/>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469900" y="1705668"/>
            <a:ext cx="10418233" cy="1592403"/>
          </a:xfrm>
        </p:spPr>
        <p:txBody>
          <a:bodyPr anchor="b"/>
          <a:lstStyle>
            <a:lvl1pPr>
              <a:lnSpc>
                <a:spcPct val="95000"/>
              </a:lnSpc>
              <a:defRPr sz="3850" b="1">
                <a:solidFill>
                  <a:schemeClr val="bg1"/>
                </a:solidFill>
                <a:latin typeface="+mj-lt"/>
                <a:ea typeface="Open Sans" panose="020B0606030504020204" pitchFamily="34" charset="0"/>
                <a:cs typeface="Open Sans" panose="020B0606030504020204" pitchFamily="34" charset="0"/>
              </a:defRPr>
            </a:lvl1pPr>
          </a:lstStyle>
          <a:p>
            <a:r>
              <a:rPr lang="en-US" noProof="0" smtClean="0"/>
              <a:t>Click to edit Master title style</a:t>
            </a:r>
            <a:endParaRPr lang="en-CA" noProof="0" dirty="0"/>
          </a:p>
        </p:txBody>
      </p:sp>
      <p:sp>
        <p:nvSpPr>
          <p:cNvPr id="19" name="Text Placeholder 2"/>
          <p:cNvSpPr>
            <a:spLocks noGrp="1"/>
          </p:cNvSpPr>
          <p:nvPr>
            <p:ph type="body" idx="1"/>
          </p:nvPr>
        </p:nvSpPr>
        <p:spPr bwMode="gray">
          <a:xfrm>
            <a:off x="469900" y="3429000"/>
            <a:ext cx="10418233" cy="1566532"/>
          </a:xfrm>
        </p:spPr>
        <p:txBody>
          <a:bodyPr lIns="0" tIns="0" rIns="0" bIns="0">
            <a:noAutofit/>
          </a:bodyPr>
          <a:lstStyle>
            <a:lvl1pPr marL="0" indent="0">
              <a:lnSpc>
                <a:spcPct val="95000"/>
              </a:lnSpc>
              <a:spcAft>
                <a:spcPts val="0"/>
              </a:spcAft>
              <a:buNone/>
              <a:defRPr sz="3850">
                <a:solidFill>
                  <a:schemeClr val="bg1"/>
                </a:solidFill>
              </a:defRPr>
            </a:lvl1pPr>
            <a:lvl2pPr marL="609585" indent="0">
              <a:buNone/>
              <a:defRPr sz="2667">
                <a:solidFill>
                  <a:schemeClr val="tx1">
                    <a:tint val="75000"/>
                  </a:schemeClr>
                </a:solidFill>
              </a:defRPr>
            </a:lvl2pPr>
            <a:lvl3pPr marL="1219170" indent="0">
              <a:buNone/>
              <a:defRPr sz="2400">
                <a:solidFill>
                  <a:schemeClr val="tx1">
                    <a:tint val="75000"/>
                  </a:schemeClr>
                </a:solidFill>
              </a:defRPr>
            </a:lvl3pPr>
            <a:lvl4pPr marL="1828754" indent="0">
              <a:buNone/>
              <a:defRPr sz="2133">
                <a:solidFill>
                  <a:schemeClr val="tx1">
                    <a:tint val="75000"/>
                  </a:schemeClr>
                </a:solidFill>
              </a:defRPr>
            </a:lvl4pPr>
            <a:lvl5pPr marL="2438339" indent="0">
              <a:buNone/>
              <a:defRPr sz="2133">
                <a:solidFill>
                  <a:schemeClr val="tx1">
                    <a:tint val="75000"/>
                  </a:schemeClr>
                </a:solidFill>
              </a:defRPr>
            </a:lvl5pPr>
            <a:lvl6pPr marL="3047924" indent="0">
              <a:buNone/>
              <a:defRPr sz="2133">
                <a:solidFill>
                  <a:schemeClr val="tx1">
                    <a:tint val="75000"/>
                  </a:schemeClr>
                </a:solidFill>
              </a:defRPr>
            </a:lvl6pPr>
            <a:lvl7pPr marL="3657509" indent="0">
              <a:buNone/>
              <a:defRPr sz="2133">
                <a:solidFill>
                  <a:schemeClr val="tx1">
                    <a:tint val="75000"/>
                  </a:schemeClr>
                </a:solidFill>
              </a:defRPr>
            </a:lvl7pPr>
            <a:lvl8pPr marL="4267093" indent="0">
              <a:buNone/>
              <a:defRPr sz="2133">
                <a:solidFill>
                  <a:schemeClr val="tx1">
                    <a:tint val="75000"/>
                  </a:schemeClr>
                </a:solidFill>
              </a:defRPr>
            </a:lvl8pPr>
            <a:lvl9pPr marL="4876678" indent="0">
              <a:buNone/>
              <a:defRPr sz="2133">
                <a:solidFill>
                  <a:schemeClr val="tx1">
                    <a:tint val="75000"/>
                  </a:schemeClr>
                </a:solidFill>
              </a:defRPr>
            </a:lvl9pPr>
          </a:lstStyle>
          <a:p>
            <a:pPr lvl="0"/>
            <a:r>
              <a:rPr lang="en-US" noProof="0" smtClean="0"/>
              <a:t>Click to edit Master text styles</a:t>
            </a:r>
          </a:p>
        </p:txBody>
      </p:sp>
      <p:sp>
        <p:nvSpPr>
          <p:cNvPr id="7"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bg1"/>
                </a:solidFill>
              </a:defRPr>
            </a:lvl1pPr>
          </a:lstStyle>
          <a:p>
            <a:r>
              <a:rPr lang="en-US" dirty="0" smtClean="0">
                <a:solidFill>
                  <a:prstClr val="white"/>
                </a:solidFill>
              </a:rPr>
              <a:t>Deloitte Institute for Audit Innovation and Quality – Communications and marketing strategic plan</a:t>
            </a:r>
            <a:endParaRPr lang="en-CA" dirty="0">
              <a:solidFill>
                <a:prstClr val="white"/>
              </a:solidFill>
            </a:endParaRPr>
          </a:p>
        </p:txBody>
      </p:sp>
      <p:sp>
        <p:nvSpPr>
          <p:cNvPr id="8"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bg1"/>
                </a:solidFill>
              </a:defRPr>
            </a:lvl1pPr>
          </a:lstStyle>
          <a:p>
            <a:fld id="{1D70FF2A-E074-4D3B-BB94-FFBB4B519E26}" type="slidenum">
              <a:rPr lang="en-CA" smtClean="0">
                <a:solidFill>
                  <a:prstClr val="white"/>
                </a:solidFill>
              </a:rPr>
              <a:pPr/>
              <a:t>‹#›</a:t>
            </a:fld>
            <a:endParaRPr lang="en-CA" dirty="0">
              <a:solidFill>
                <a:prstClr val="white"/>
              </a:solidFill>
            </a:endParaRPr>
          </a:p>
        </p:txBody>
      </p:sp>
      <p:sp>
        <p:nvSpPr>
          <p:cNvPr id="9" name="TextBox 8"/>
          <p:cNvSpPr txBox="1"/>
          <p:nvPr userDrawn="1"/>
        </p:nvSpPr>
        <p:spPr>
          <a:xfrm>
            <a:off x="469900" y="6477000"/>
            <a:ext cx="5355167" cy="100027"/>
          </a:xfrm>
          <a:prstGeom prst="rect">
            <a:avLst/>
          </a:prstGeom>
          <a:noFill/>
        </p:spPr>
        <p:txBody>
          <a:bodyPr wrap="square" lIns="0" tIns="0" rIns="0" bIns="0" rtlCol="0">
            <a:spAutoFit/>
          </a:bodyPr>
          <a:lstStyle/>
          <a:p>
            <a:pPr>
              <a:spcBef>
                <a:spcPts val="800"/>
              </a:spcBef>
              <a:buSzPct val="100000"/>
              <a:buFont typeface="Arial"/>
              <a:buNone/>
            </a:pPr>
            <a:r>
              <a:rPr lang="en-CA" sz="650" dirty="0" smtClean="0">
                <a:solidFill>
                  <a:prstClr val="white"/>
                </a:solidFill>
              </a:rPr>
              <a:t>© Deloitte LLP and affiliated entities.</a:t>
            </a:r>
            <a:endParaRPr lang="en-CA" sz="650" dirty="0">
              <a:solidFill>
                <a:prstClr val="white"/>
              </a:solidFill>
            </a:endParaRPr>
          </a:p>
        </p:txBody>
      </p:sp>
    </p:spTree>
    <p:extLst>
      <p:ext uri="{BB962C8B-B14F-4D97-AF65-F5344CB8AC3E}">
        <p14:creationId xmlns:p14="http://schemas.microsoft.com/office/powerpoint/2010/main" val="1297627036"/>
      </p:ext>
    </p:extLst>
  </p:cSld>
  <p:clrMapOvr>
    <a:masterClrMapping/>
  </p:clrMapOvr>
  <p:transition>
    <p:fade/>
  </p:transition>
  <p:extLst mod="1">
    <p:ext uri="{DCECCB84-F9BA-43D5-87BE-67443E8EF086}">
      <p15:sldGuideLst xmlns:p15="http://schemas.microsoft.com/office/powerpoint/2012/main">
        <p15:guide id="1" orient="horz" pos="2160">
          <p15:clr>
            <a:srgbClr val="FBAE40"/>
          </p15:clr>
        </p15:guide>
      </p15:sldGuideLst>
    </p:ext>
  </p:extLst>
</p:sldLayout>
</file>

<file path=ppt/slideLayouts/slideLayout137.xml><?xml version="1.0" encoding="utf-8"?>
<p:sldLayout xmlns:a="http://schemas.openxmlformats.org/drawingml/2006/main" xmlns:r="http://schemas.openxmlformats.org/officeDocument/2006/relationships" xmlns:p="http://schemas.openxmlformats.org/presentationml/2006/main" showMasterSp="0" preserve="1" userDrawn="1">
  <p:cSld name="1_Divider - Deloitte black">
    <p:bg bwMode="gray">
      <p:bgPr>
        <a:solidFill>
          <a:schemeClr val="tx1"/>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469900" y="1705668"/>
            <a:ext cx="10418233" cy="1592403"/>
          </a:xfrm>
        </p:spPr>
        <p:txBody>
          <a:bodyPr anchor="b"/>
          <a:lstStyle>
            <a:lvl1pPr>
              <a:lnSpc>
                <a:spcPct val="95000"/>
              </a:lnSpc>
              <a:defRPr sz="3850" b="1">
                <a:solidFill>
                  <a:schemeClr val="bg1"/>
                </a:solidFill>
                <a:latin typeface="+mj-lt"/>
                <a:ea typeface="Open Sans" panose="020B0606030504020204" pitchFamily="34" charset="0"/>
                <a:cs typeface="Open Sans" panose="020B0606030504020204" pitchFamily="34" charset="0"/>
              </a:defRPr>
            </a:lvl1pPr>
          </a:lstStyle>
          <a:p>
            <a:r>
              <a:rPr lang="en-US" noProof="0" smtClean="0"/>
              <a:t>Click to edit Master title style</a:t>
            </a:r>
            <a:endParaRPr lang="en-CA" noProof="0" dirty="0"/>
          </a:p>
        </p:txBody>
      </p:sp>
      <p:sp>
        <p:nvSpPr>
          <p:cNvPr id="19" name="Text Placeholder 2"/>
          <p:cNvSpPr>
            <a:spLocks noGrp="1"/>
          </p:cNvSpPr>
          <p:nvPr>
            <p:ph type="body" idx="1"/>
          </p:nvPr>
        </p:nvSpPr>
        <p:spPr bwMode="gray">
          <a:xfrm>
            <a:off x="469900" y="3429000"/>
            <a:ext cx="10418233" cy="1566532"/>
          </a:xfrm>
        </p:spPr>
        <p:txBody>
          <a:bodyPr lIns="0" tIns="0" rIns="0" bIns="0">
            <a:noAutofit/>
          </a:bodyPr>
          <a:lstStyle>
            <a:lvl1pPr marL="0" indent="0">
              <a:lnSpc>
                <a:spcPct val="95000"/>
              </a:lnSpc>
              <a:spcAft>
                <a:spcPts val="0"/>
              </a:spcAft>
              <a:buNone/>
              <a:defRPr sz="3850">
                <a:solidFill>
                  <a:schemeClr val="bg1"/>
                </a:solidFill>
              </a:defRPr>
            </a:lvl1pPr>
            <a:lvl2pPr marL="609585" indent="0">
              <a:buNone/>
              <a:defRPr sz="2667">
                <a:solidFill>
                  <a:schemeClr val="tx1">
                    <a:tint val="75000"/>
                  </a:schemeClr>
                </a:solidFill>
              </a:defRPr>
            </a:lvl2pPr>
            <a:lvl3pPr marL="1219170" indent="0">
              <a:buNone/>
              <a:defRPr sz="2400">
                <a:solidFill>
                  <a:schemeClr val="tx1">
                    <a:tint val="75000"/>
                  </a:schemeClr>
                </a:solidFill>
              </a:defRPr>
            </a:lvl3pPr>
            <a:lvl4pPr marL="1828754" indent="0">
              <a:buNone/>
              <a:defRPr sz="2133">
                <a:solidFill>
                  <a:schemeClr val="tx1">
                    <a:tint val="75000"/>
                  </a:schemeClr>
                </a:solidFill>
              </a:defRPr>
            </a:lvl4pPr>
            <a:lvl5pPr marL="2438339" indent="0">
              <a:buNone/>
              <a:defRPr sz="2133">
                <a:solidFill>
                  <a:schemeClr val="tx1">
                    <a:tint val="75000"/>
                  </a:schemeClr>
                </a:solidFill>
              </a:defRPr>
            </a:lvl5pPr>
            <a:lvl6pPr marL="3047924" indent="0">
              <a:buNone/>
              <a:defRPr sz="2133">
                <a:solidFill>
                  <a:schemeClr val="tx1">
                    <a:tint val="75000"/>
                  </a:schemeClr>
                </a:solidFill>
              </a:defRPr>
            </a:lvl6pPr>
            <a:lvl7pPr marL="3657509" indent="0">
              <a:buNone/>
              <a:defRPr sz="2133">
                <a:solidFill>
                  <a:schemeClr val="tx1">
                    <a:tint val="75000"/>
                  </a:schemeClr>
                </a:solidFill>
              </a:defRPr>
            </a:lvl7pPr>
            <a:lvl8pPr marL="4267093" indent="0">
              <a:buNone/>
              <a:defRPr sz="2133">
                <a:solidFill>
                  <a:schemeClr val="tx1">
                    <a:tint val="75000"/>
                  </a:schemeClr>
                </a:solidFill>
              </a:defRPr>
            </a:lvl8pPr>
            <a:lvl9pPr marL="4876678" indent="0">
              <a:buNone/>
              <a:defRPr sz="2133">
                <a:solidFill>
                  <a:schemeClr val="tx1">
                    <a:tint val="75000"/>
                  </a:schemeClr>
                </a:solidFill>
              </a:defRPr>
            </a:lvl9pPr>
          </a:lstStyle>
          <a:p>
            <a:pPr lvl="0"/>
            <a:r>
              <a:rPr lang="en-US" noProof="0" smtClean="0"/>
              <a:t>Click to edit Master text styles</a:t>
            </a:r>
          </a:p>
        </p:txBody>
      </p:sp>
      <p:sp>
        <p:nvSpPr>
          <p:cNvPr id="7"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bg1"/>
                </a:solidFill>
              </a:defRPr>
            </a:lvl1pPr>
          </a:lstStyle>
          <a:p>
            <a:r>
              <a:rPr lang="en-US" dirty="0" smtClean="0">
                <a:solidFill>
                  <a:prstClr val="white"/>
                </a:solidFill>
              </a:rPr>
              <a:t>Deloitte Institute for Audit Innovation and Quality – Communications and marketing strategic plan</a:t>
            </a:r>
            <a:endParaRPr lang="en-CA" dirty="0">
              <a:solidFill>
                <a:prstClr val="white"/>
              </a:solidFill>
            </a:endParaRPr>
          </a:p>
        </p:txBody>
      </p:sp>
      <p:sp>
        <p:nvSpPr>
          <p:cNvPr id="8"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bg1"/>
                </a:solidFill>
              </a:defRPr>
            </a:lvl1pPr>
          </a:lstStyle>
          <a:p>
            <a:fld id="{1D70FF2A-E074-4D3B-BB94-FFBB4B519E26}" type="slidenum">
              <a:rPr lang="en-CA" smtClean="0">
                <a:solidFill>
                  <a:prstClr val="white"/>
                </a:solidFill>
              </a:rPr>
              <a:pPr/>
              <a:t>‹#›</a:t>
            </a:fld>
            <a:endParaRPr lang="en-CA" dirty="0">
              <a:solidFill>
                <a:prstClr val="white"/>
              </a:solidFill>
            </a:endParaRPr>
          </a:p>
        </p:txBody>
      </p:sp>
      <p:sp>
        <p:nvSpPr>
          <p:cNvPr id="9" name="TextBox 8"/>
          <p:cNvSpPr txBox="1"/>
          <p:nvPr userDrawn="1"/>
        </p:nvSpPr>
        <p:spPr>
          <a:xfrm>
            <a:off x="469900" y="6477000"/>
            <a:ext cx="5355167" cy="100027"/>
          </a:xfrm>
          <a:prstGeom prst="rect">
            <a:avLst/>
          </a:prstGeom>
          <a:noFill/>
        </p:spPr>
        <p:txBody>
          <a:bodyPr wrap="square" lIns="0" tIns="0" rIns="0" bIns="0" rtlCol="0">
            <a:spAutoFit/>
          </a:bodyPr>
          <a:lstStyle/>
          <a:p>
            <a:pPr>
              <a:spcBef>
                <a:spcPts val="800"/>
              </a:spcBef>
              <a:buSzPct val="100000"/>
              <a:buFont typeface="Arial"/>
              <a:buNone/>
            </a:pPr>
            <a:r>
              <a:rPr lang="en-CA" sz="650" dirty="0" smtClean="0">
                <a:solidFill>
                  <a:prstClr val="white"/>
                </a:solidFill>
              </a:rPr>
              <a:t>© Deloitte LLP and affiliated entities.</a:t>
            </a:r>
            <a:endParaRPr lang="en-CA" sz="650" dirty="0">
              <a:solidFill>
                <a:prstClr val="white"/>
              </a:solidFill>
            </a:endParaRPr>
          </a:p>
        </p:txBody>
      </p:sp>
    </p:spTree>
    <p:extLst>
      <p:ext uri="{BB962C8B-B14F-4D97-AF65-F5344CB8AC3E}">
        <p14:creationId xmlns:p14="http://schemas.microsoft.com/office/powerpoint/2010/main" val="4010889528"/>
      </p:ext>
    </p:extLst>
  </p:cSld>
  <p:clrMapOvr>
    <a:masterClrMapping/>
  </p:clrMapOvr>
  <p:transition>
    <p:fade/>
  </p:transition>
  <p:extLst mod="1">
    <p:ext uri="{DCECCB84-F9BA-43D5-87BE-67443E8EF086}">
      <p15:sldGuideLst xmlns:p15="http://schemas.microsoft.com/office/powerpoint/2012/main">
        <p15:guide id="1" orient="horz" pos="2160">
          <p15:clr>
            <a:srgbClr val="FBAE40"/>
          </p15:clr>
        </p15:guide>
      </p15:sldGuideLst>
    </p:ext>
  </p:extLst>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1_Divider - Deloitte white">
    <p:bg bwMode="gray">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469901" y="1705668"/>
            <a:ext cx="10418233" cy="1592403"/>
          </a:xfrm>
        </p:spPr>
        <p:txBody>
          <a:bodyPr anchor="b"/>
          <a:lstStyle>
            <a:lvl1pPr>
              <a:lnSpc>
                <a:spcPct val="95000"/>
              </a:lnSpc>
              <a:defRPr sz="3850" b="1">
                <a:solidFill>
                  <a:schemeClr val="tx1"/>
                </a:solidFill>
                <a:latin typeface="+mj-lt"/>
                <a:ea typeface="Open Sans" panose="020B0606030504020204" pitchFamily="34" charset="0"/>
                <a:cs typeface="Open Sans" panose="020B0606030504020204" pitchFamily="34" charset="0"/>
              </a:defRPr>
            </a:lvl1pPr>
          </a:lstStyle>
          <a:p>
            <a:r>
              <a:rPr lang="en-US" noProof="0" smtClean="0"/>
              <a:t>Click to edit Master title style</a:t>
            </a:r>
            <a:endParaRPr lang="en-CA" noProof="0" dirty="0"/>
          </a:p>
        </p:txBody>
      </p:sp>
      <p:sp>
        <p:nvSpPr>
          <p:cNvPr id="3" name="Text Placeholder 2"/>
          <p:cNvSpPr>
            <a:spLocks noGrp="1"/>
          </p:cNvSpPr>
          <p:nvPr>
            <p:ph type="body" idx="1"/>
          </p:nvPr>
        </p:nvSpPr>
        <p:spPr bwMode="gray">
          <a:xfrm>
            <a:off x="469900" y="3429000"/>
            <a:ext cx="10541000" cy="1566532"/>
          </a:xfrm>
        </p:spPr>
        <p:txBody>
          <a:bodyPr lIns="0" tIns="0" rIns="0" bIns="0">
            <a:noAutofit/>
          </a:bodyPr>
          <a:lstStyle>
            <a:lvl1pPr marL="0" indent="0">
              <a:lnSpc>
                <a:spcPct val="95000"/>
              </a:lnSpc>
              <a:spcAft>
                <a:spcPts val="0"/>
              </a:spcAft>
              <a:buNone/>
              <a:defRPr sz="3850">
                <a:solidFill>
                  <a:schemeClr val="tx1"/>
                </a:solidFill>
              </a:defRPr>
            </a:lvl1pPr>
            <a:lvl2pPr marL="609585" indent="0">
              <a:buNone/>
              <a:defRPr sz="2667">
                <a:solidFill>
                  <a:schemeClr val="tx1">
                    <a:tint val="75000"/>
                  </a:schemeClr>
                </a:solidFill>
              </a:defRPr>
            </a:lvl2pPr>
            <a:lvl3pPr marL="1219170" indent="0">
              <a:buNone/>
              <a:defRPr sz="2400">
                <a:solidFill>
                  <a:schemeClr val="tx1">
                    <a:tint val="75000"/>
                  </a:schemeClr>
                </a:solidFill>
              </a:defRPr>
            </a:lvl3pPr>
            <a:lvl4pPr marL="1828754" indent="0">
              <a:buNone/>
              <a:defRPr sz="2133">
                <a:solidFill>
                  <a:schemeClr val="tx1">
                    <a:tint val="75000"/>
                  </a:schemeClr>
                </a:solidFill>
              </a:defRPr>
            </a:lvl4pPr>
            <a:lvl5pPr marL="2438339" indent="0">
              <a:buNone/>
              <a:defRPr sz="2133">
                <a:solidFill>
                  <a:schemeClr val="tx1">
                    <a:tint val="75000"/>
                  </a:schemeClr>
                </a:solidFill>
              </a:defRPr>
            </a:lvl5pPr>
            <a:lvl6pPr marL="3047924" indent="0">
              <a:buNone/>
              <a:defRPr sz="2133">
                <a:solidFill>
                  <a:schemeClr val="tx1">
                    <a:tint val="75000"/>
                  </a:schemeClr>
                </a:solidFill>
              </a:defRPr>
            </a:lvl6pPr>
            <a:lvl7pPr marL="3657509" indent="0">
              <a:buNone/>
              <a:defRPr sz="2133">
                <a:solidFill>
                  <a:schemeClr val="tx1">
                    <a:tint val="75000"/>
                  </a:schemeClr>
                </a:solidFill>
              </a:defRPr>
            </a:lvl7pPr>
            <a:lvl8pPr marL="4267093" indent="0">
              <a:buNone/>
              <a:defRPr sz="2133">
                <a:solidFill>
                  <a:schemeClr val="tx1">
                    <a:tint val="75000"/>
                  </a:schemeClr>
                </a:solidFill>
              </a:defRPr>
            </a:lvl8pPr>
            <a:lvl9pPr marL="4876678" indent="0">
              <a:buNone/>
              <a:defRPr sz="2133">
                <a:solidFill>
                  <a:schemeClr val="tx1">
                    <a:tint val="75000"/>
                  </a:schemeClr>
                </a:solidFill>
              </a:defRPr>
            </a:lvl9pPr>
          </a:lstStyle>
          <a:p>
            <a:pPr lvl="0"/>
            <a:r>
              <a:rPr lang="en-US" noProof="0" smtClean="0"/>
              <a:t>Click to edit Master text styles</a:t>
            </a:r>
          </a:p>
        </p:txBody>
      </p:sp>
      <p:sp>
        <p:nvSpPr>
          <p:cNvPr id="4"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tx1"/>
                </a:solidFill>
              </a:defRPr>
            </a:lvl1pPr>
          </a:lstStyle>
          <a:p>
            <a:r>
              <a:rPr lang="en-US" dirty="0" smtClean="0">
                <a:solidFill>
                  <a:prstClr val="black"/>
                </a:solidFill>
              </a:rPr>
              <a:t>Deloitte Institute for Audit Innovation and Quality – Communications and marketing strategic plan</a:t>
            </a:r>
            <a:endParaRPr lang="en-CA" dirty="0">
              <a:solidFill>
                <a:prstClr val="black"/>
              </a:solidFill>
            </a:endParaRPr>
          </a:p>
        </p:txBody>
      </p:sp>
      <p:sp>
        <p:nvSpPr>
          <p:cNvPr id="5"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tx1"/>
                </a:solidFill>
              </a:defRPr>
            </a:lvl1pPr>
          </a:lstStyle>
          <a:p>
            <a:fld id="{1D70FF2A-E074-4D3B-BB94-FFBB4B519E26}" type="slidenum">
              <a:rPr lang="en-CA" smtClean="0">
                <a:solidFill>
                  <a:prstClr val="black"/>
                </a:solidFill>
              </a:rPr>
              <a:pPr/>
              <a:t>‹#›</a:t>
            </a:fld>
            <a:endParaRPr lang="en-CA" dirty="0">
              <a:solidFill>
                <a:prstClr val="black"/>
              </a:solidFill>
            </a:endParaRPr>
          </a:p>
        </p:txBody>
      </p:sp>
    </p:spTree>
    <p:extLst>
      <p:ext uri="{BB962C8B-B14F-4D97-AF65-F5344CB8AC3E}">
        <p14:creationId xmlns:p14="http://schemas.microsoft.com/office/powerpoint/2010/main" val="3959842998"/>
      </p:ext>
    </p:extLst>
  </p:cSld>
  <p:clrMapOvr>
    <a:masterClrMapping/>
  </p:clrMapOvr>
  <p:transition>
    <p:fade/>
  </p:transition>
  <p:extLst mod="1">
    <p:ext uri="{DCECCB84-F9BA-43D5-87BE-67443E8EF086}">
      <p15:sldGuideLst xmlns:p15="http://schemas.microsoft.com/office/powerpoint/2012/main">
        <p15:guide id="1" orient="horz" pos="2160">
          <p15:clr>
            <a:srgbClr val="FBAE40"/>
          </p15:clr>
        </p15:guide>
      </p15:sldGuideLst>
    </p:ext>
  </p:extLst>
</p:sldLayout>
</file>

<file path=ppt/slideLayouts/slideLayout139.xml><?xml version="1.0" encoding="utf-8"?>
<p:sldLayout xmlns:a="http://schemas.openxmlformats.org/drawingml/2006/main" xmlns:r="http://schemas.openxmlformats.org/officeDocument/2006/relationships" xmlns:p="http://schemas.openxmlformats.org/presentationml/2006/main" showMasterSp="0" preserve="1" userDrawn="1">
  <p:cSld name="1_Key statement dark green">
    <p:bg>
      <p:bgPr>
        <a:solidFill>
          <a:schemeClr val="accent2"/>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480484" y="1590675"/>
            <a:ext cx="9029604" cy="4708525"/>
          </a:xfrm>
          <a:prstGeom prst="rect">
            <a:avLst/>
          </a:prstGeom>
        </p:spPr>
        <p:txBody>
          <a:bodyPr>
            <a:noAutofit/>
          </a:bodyPr>
          <a:lstStyle>
            <a:lvl1pPr>
              <a:spcBef>
                <a:spcPts val="4800"/>
              </a:spcBef>
              <a:defRPr sz="2800">
                <a:solidFill>
                  <a:schemeClr val="bg1"/>
                </a:solidFill>
              </a:defRPr>
            </a:lvl1pPr>
            <a:lvl2pPr marL="609585" indent="-609585">
              <a:defRPr sz="4000">
                <a:solidFill>
                  <a:schemeClr val="bg2"/>
                </a:solidFill>
              </a:defRPr>
            </a:lvl2pPr>
            <a:lvl3pPr>
              <a:defRPr sz="4000">
                <a:solidFill>
                  <a:schemeClr val="bg2"/>
                </a:solidFill>
              </a:defRPr>
            </a:lvl3pPr>
            <a:lvl4pPr>
              <a:defRPr sz="4000">
                <a:solidFill>
                  <a:schemeClr val="bg2"/>
                </a:solidFill>
              </a:defRPr>
            </a:lvl4pPr>
            <a:lvl5pPr>
              <a:defRPr sz="4000">
                <a:solidFill>
                  <a:schemeClr val="bg2"/>
                </a:solidFill>
              </a:defRPr>
            </a:lvl5pPr>
          </a:lstStyle>
          <a:p>
            <a:pPr lvl="0"/>
            <a:r>
              <a:rPr lang="en-US" noProof="0" smtClean="0"/>
              <a:t>Click to edit Master text styles</a:t>
            </a:r>
          </a:p>
        </p:txBody>
      </p:sp>
      <p:sp>
        <p:nvSpPr>
          <p:cNvPr id="6"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bg1"/>
                </a:solidFill>
              </a:defRPr>
            </a:lvl1pPr>
          </a:lstStyle>
          <a:p>
            <a:r>
              <a:rPr lang="en-US" dirty="0" smtClean="0">
                <a:solidFill>
                  <a:prstClr val="white"/>
                </a:solidFill>
              </a:rPr>
              <a:t>Deloitte Institute for Audit Innovation and Quality – Communications and marketing strategic plan</a:t>
            </a:r>
            <a:endParaRPr lang="en-CA" dirty="0">
              <a:solidFill>
                <a:prstClr val="white"/>
              </a:solidFill>
            </a:endParaRPr>
          </a:p>
        </p:txBody>
      </p:sp>
      <p:sp>
        <p:nvSpPr>
          <p:cNvPr id="7"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bg1"/>
                </a:solidFill>
              </a:defRPr>
            </a:lvl1pPr>
          </a:lstStyle>
          <a:p>
            <a:fld id="{1D70FF2A-E074-4D3B-BB94-FFBB4B519E26}" type="slidenum">
              <a:rPr lang="en-CA" smtClean="0">
                <a:solidFill>
                  <a:prstClr val="white"/>
                </a:solidFill>
              </a:rPr>
              <a:pPr/>
              <a:t>‹#›</a:t>
            </a:fld>
            <a:endParaRPr lang="en-CA" dirty="0">
              <a:solidFill>
                <a:prstClr val="white"/>
              </a:solidFill>
            </a:endParaRPr>
          </a:p>
        </p:txBody>
      </p:sp>
      <p:sp>
        <p:nvSpPr>
          <p:cNvPr id="8" name="TextBox 7"/>
          <p:cNvSpPr txBox="1"/>
          <p:nvPr userDrawn="1"/>
        </p:nvSpPr>
        <p:spPr>
          <a:xfrm>
            <a:off x="469900" y="6477000"/>
            <a:ext cx="5355167" cy="100027"/>
          </a:xfrm>
          <a:prstGeom prst="rect">
            <a:avLst/>
          </a:prstGeom>
          <a:noFill/>
        </p:spPr>
        <p:txBody>
          <a:bodyPr wrap="square" lIns="0" tIns="0" rIns="0" bIns="0" rtlCol="0">
            <a:spAutoFit/>
          </a:bodyPr>
          <a:lstStyle/>
          <a:p>
            <a:pPr>
              <a:spcBef>
                <a:spcPts val="800"/>
              </a:spcBef>
              <a:buSzPct val="100000"/>
              <a:buFont typeface="Arial"/>
              <a:buNone/>
            </a:pPr>
            <a:r>
              <a:rPr lang="en-CA" sz="650" dirty="0" smtClean="0">
                <a:solidFill>
                  <a:prstClr val="white"/>
                </a:solidFill>
              </a:rPr>
              <a:t>© Deloitte LLP and affiliated entities.</a:t>
            </a:r>
            <a:endParaRPr lang="en-CA" sz="650" dirty="0">
              <a:solidFill>
                <a:prstClr val="white"/>
              </a:solidFill>
            </a:endParaRPr>
          </a:p>
        </p:txBody>
      </p:sp>
    </p:spTree>
    <p:extLst>
      <p:ext uri="{BB962C8B-B14F-4D97-AF65-F5344CB8AC3E}">
        <p14:creationId xmlns:p14="http://schemas.microsoft.com/office/powerpoint/2010/main" val="3690831893"/>
      </p:ext>
    </p:extLst>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Key statement black">
    <p:bg>
      <p:bgPr>
        <a:solidFill>
          <a:schemeClr val="tx1"/>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480484" y="1590675"/>
            <a:ext cx="9029604" cy="4708525"/>
          </a:xfrm>
          <a:prstGeom prst="rect">
            <a:avLst/>
          </a:prstGeom>
        </p:spPr>
        <p:txBody>
          <a:bodyPr>
            <a:noAutofit/>
          </a:bodyPr>
          <a:lstStyle>
            <a:lvl1pPr>
              <a:spcBef>
                <a:spcPts val="4800"/>
              </a:spcBef>
              <a:defRPr sz="2800">
                <a:solidFill>
                  <a:schemeClr val="bg1"/>
                </a:solidFill>
              </a:defRPr>
            </a:lvl1pPr>
            <a:lvl2pPr marL="609585" indent="-609585">
              <a:defRPr sz="4000">
                <a:solidFill>
                  <a:schemeClr val="bg2"/>
                </a:solidFill>
              </a:defRPr>
            </a:lvl2pPr>
            <a:lvl3pPr>
              <a:defRPr sz="4000">
                <a:solidFill>
                  <a:schemeClr val="bg2"/>
                </a:solidFill>
              </a:defRPr>
            </a:lvl3pPr>
            <a:lvl4pPr>
              <a:defRPr sz="4000">
                <a:solidFill>
                  <a:schemeClr val="bg2"/>
                </a:solidFill>
              </a:defRPr>
            </a:lvl4pPr>
            <a:lvl5pPr>
              <a:defRPr sz="4000">
                <a:solidFill>
                  <a:schemeClr val="bg2"/>
                </a:solidFill>
              </a:defRPr>
            </a:lvl5pPr>
          </a:lstStyle>
          <a:p>
            <a:pPr lvl="0"/>
            <a:r>
              <a:rPr lang="en-US" noProof="0" smtClean="0"/>
              <a:t>Click to edit Master text styles</a:t>
            </a:r>
          </a:p>
        </p:txBody>
      </p:sp>
      <p:sp>
        <p:nvSpPr>
          <p:cNvPr id="6"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bg1"/>
                </a:solidFill>
              </a:defRPr>
            </a:lvl1pPr>
          </a:lstStyle>
          <a:p>
            <a:r>
              <a:rPr lang="en-US" dirty="0" smtClean="0"/>
              <a:t>Deloitte Institute for Audit Innovation and Quality – Communications and marketing strategic plan</a:t>
            </a:r>
            <a:endParaRPr lang="en-CA" dirty="0"/>
          </a:p>
        </p:txBody>
      </p:sp>
      <p:sp>
        <p:nvSpPr>
          <p:cNvPr id="7"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bg1"/>
                </a:solidFill>
              </a:defRPr>
            </a:lvl1pPr>
          </a:lstStyle>
          <a:p>
            <a:fld id="{1D70FF2A-E074-4D3B-BB94-FFBB4B519E26}" type="slidenum">
              <a:rPr lang="en-CA" smtClean="0"/>
              <a:pPr/>
              <a:t>‹#›</a:t>
            </a:fld>
            <a:endParaRPr lang="en-CA" dirty="0"/>
          </a:p>
        </p:txBody>
      </p:sp>
      <p:sp>
        <p:nvSpPr>
          <p:cNvPr id="8" name="TextBox 7"/>
          <p:cNvSpPr txBox="1"/>
          <p:nvPr userDrawn="1"/>
        </p:nvSpPr>
        <p:spPr>
          <a:xfrm>
            <a:off x="469900" y="6477000"/>
            <a:ext cx="5355167" cy="100027"/>
          </a:xfrm>
          <a:prstGeom prst="rect">
            <a:avLst/>
          </a:prstGeom>
          <a:noFill/>
        </p:spPr>
        <p:txBody>
          <a:bodyPr wrap="square" lIns="0" tIns="0" rIns="0" bIns="0" rtlCol="0">
            <a:spAutoFit/>
          </a:bodyPr>
          <a:lstStyle/>
          <a:p>
            <a:pPr marL="0" indent="0">
              <a:spcBef>
                <a:spcPts val="800"/>
              </a:spcBef>
              <a:buSzPct val="100000"/>
              <a:buFont typeface="Arial"/>
              <a:buNone/>
            </a:pPr>
            <a:r>
              <a:rPr lang="en-CA" sz="650" noProof="0" dirty="0" smtClean="0">
                <a:solidFill>
                  <a:schemeClr val="bg1"/>
                </a:solidFill>
              </a:rPr>
              <a:t>© Deloitte LLP and affiliated entities.</a:t>
            </a:r>
            <a:endParaRPr lang="en-CA" sz="650" noProof="0" dirty="0">
              <a:solidFill>
                <a:schemeClr val="bg1"/>
              </a:solidFill>
            </a:endParaRPr>
          </a:p>
        </p:txBody>
      </p:sp>
    </p:spTree>
    <p:extLst>
      <p:ext uri="{BB962C8B-B14F-4D97-AF65-F5344CB8AC3E}">
        <p14:creationId xmlns:p14="http://schemas.microsoft.com/office/powerpoint/2010/main" val="2522486704"/>
      </p:ext>
    </p:extLst>
  </p:cSld>
  <p:clrMapOvr>
    <a:masterClrMapping/>
  </p:clrMapOvr>
  <p:transition>
    <p:fade/>
  </p:transition>
</p:sldLayout>
</file>

<file path=ppt/slideLayouts/slideLayout140.xml><?xml version="1.0" encoding="utf-8"?>
<p:sldLayout xmlns:a="http://schemas.openxmlformats.org/drawingml/2006/main" xmlns:r="http://schemas.openxmlformats.org/officeDocument/2006/relationships" xmlns:p="http://schemas.openxmlformats.org/presentationml/2006/main" showMasterSp="0" preserve="1" userDrawn="1">
  <p:cSld name="1_Key statement dark blue">
    <p:bg>
      <p:bgPr>
        <a:solidFill>
          <a:schemeClr val="accent4"/>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480484" y="1590675"/>
            <a:ext cx="9029604" cy="4708525"/>
          </a:xfrm>
          <a:prstGeom prst="rect">
            <a:avLst/>
          </a:prstGeom>
        </p:spPr>
        <p:txBody>
          <a:bodyPr>
            <a:noAutofit/>
          </a:bodyPr>
          <a:lstStyle>
            <a:lvl1pPr>
              <a:spcBef>
                <a:spcPts val="4800"/>
              </a:spcBef>
              <a:defRPr sz="2800">
                <a:solidFill>
                  <a:schemeClr val="bg1"/>
                </a:solidFill>
              </a:defRPr>
            </a:lvl1pPr>
            <a:lvl2pPr marL="609585" indent="-609585">
              <a:defRPr sz="4000">
                <a:solidFill>
                  <a:schemeClr val="bg2"/>
                </a:solidFill>
              </a:defRPr>
            </a:lvl2pPr>
            <a:lvl3pPr>
              <a:defRPr sz="4000">
                <a:solidFill>
                  <a:schemeClr val="bg2"/>
                </a:solidFill>
              </a:defRPr>
            </a:lvl3pPr>
            <a:lvl4pPr>
              <a:defRPr sz="4000">
                <a:solidFill>
                  <a:schemeClr val="bg2"/>
                </a:solidFill>
              </a:defRPr>
            </a:lvl4pPr>
            <a:lvl5pPr>
              <a:defRPr sz="4000">
                <a:solidFill>
                  <a:schemeClr val="bg2"/>
                </a:solidFill>
              </a:defRPr>
            </a:lvl5pPr>
          </a:lstStyle>
          <a:p>
            <a:pPr lvl="0"/>
            <a:r>
              <a:rPr lang="en-US" noProof="0" smtClean="0"/>
              <a:t>Click to edit Master text styles</a:t>
            </a:r>
          </a:p>
        </p:txBody>
      </p:sp>
      <p:sp>
        <p:nvSpPr>
          <p:cNvPr id="6"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bg1"/>
                </a:solidFill>
              </a:defRPr>
            </a:lvl1pPr>
          </a:lstStyle>
          <a:p>
            <a:r>
              <a:rPr lang="en-US" dirty="0" smtClean="0">
                <a:solidFill>
                  <a:prstClr val="white"/>
                </a:solidFill>
              </a:rPr>
              <a:t>Deloitte Institute for Audit Innovation and Quality – Communications and marketing strategic plan</a:t>
            </a:r>
            <a:endParaRPr lang="en-CA" dirty="0">
              <a:solidFill>
                <a:prstClr val="white"/>
              </a:solidFill>
            </a:endParaRPr>
          </a:p>
        </p:txBody>
      </p:sp>
      <p:sp>
        <p:nvSpPr>
          <p:cNvPr id="7"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bg1"/>
                </a:solidFill>
              </a:defRPr>
            </a:lvl1pPr>
          </a:lstStyle>
          <a:p>
            <a:fld id="{1D70FF2A-E074-4D3B-BB94-FFBB4B519E26}" type="slidenum">
              <a:rPr lang="en-CA" smtClean="0">
                <a:solidFill>
                  <a:prstClr val="white"/>
                </a:solidFill>
              </a:rPr>
              <a:pPr/>
              <a:t>‹#›</a:t>
            </a:fld>
            <a:endParaRPr lang="en-CA" dirty="0">
              <a:solidFill>
                <a:prstClr val="white"/>
              </a:solidFill>
            </a:endParaRPr>
          </a:p>
        </p:txBody>
      </p:sp>
      <p:sp>
        <p:nvSpPr>
          <p:cNvPr id="8" name="TextBox 7"/>
          <p:cNvSpPr txBox="1"/>
          <p:nvPr userDrawn="1"/>
        </p:nvSpPr>
        <p:spPr>
          <a:xfrm>
            <a:off x="469900" y="6477000"/>
            <a:ext cx="5355167" cy="100027"/>
          </a:xfrm>
          <a:prstGeom prst="rect">
            <a:avLst/>
          </a:prstGeom>
          <a:noFill/>
        </p:spPr>
        <p:txBody>
          <a:bodyPr wrap="square" lIns="0" tIns="0" rIns="0" bIns="0" rtlCol="0">
            <a:spAutoFit/>
          </a:bodyPr>
          <a:lstStyle/>
          <a:p>
            <a:pPr>
              <a:spcBef>
                <a:spcPts val="800"/>
              </a:spcBef>
              <a:buSzPct val="100000"/>
              <a:buFont typeface="Arial"/>
              <a:buNone/>
            </a:pPr>
            <a:r>
              <a:rPr lang="en-CA" sz="650" dirty="0" smtClean="0">
                <a:solidFill>
                  <a:prstClr val="white"/>
                </a:solidFill>
              </a:rPr>
              <a:t>© Deloitte LLP and affiliated entities.</a:t>
            </a:r>
            <a:endParaRPr lang="en-CA" sz="650" dirty="0">
              <a:solidFill>
                <a:prstClr val="white"/>
              </a:solidFill>
            </a:endParaRPr>
          </a:p>
        </p:txBody>
      </p:sp>
    </p:spTree>
    <p:extLst>
      <p:ext uri="{BB962C8B-B14F-4D97-AF65-F5344CB8AC3E}">
        <p14:creationId xmlns:p14="http://schemas.microsoft.com/office/powerpoint/2010/main" val="371225526"/>
      </p:ext>
    </p:extLst>
  </p:cSld>
  <p:clrMapOvr>
    <a:masterClrMapping/>
  </p:clrMapOvr>
  <p:transition>
    <p:fade/>
  </p:transition>
</p:sldLayout>
</file>

<file path=ppt/slideLayouts/slideLayout141.xml><?xml version="1.0" encoding="utf-8"?>
<p:sldLayout xmlns:a="http://schemas.openxmlformats.org/drawingml/2006/main" xmlns:r="http://schemas.openxmlformats.org/officeDocument/2006/relationships" xmlns:p="http://schemas.openxmlformats.org/presentationml/2006/main" showMasterSp="0" preserve="1" userDrawn="1">
  <p:cSld name="1_Key statement teal">
    <p:bg>
      <p:bgPr>
        <a:solidFill>
          <a:schemeClr val="accent5"/>
        </a:solidFill>
        <a:effectLst/>
      </p:bgPr>
    </p:bg>
    <p:spTree>
      <p:nvGrpSpPr>
        <p:cNvPr id="1" name=""/>
        <p:cNvGrpSpPr/>
        <p:nvPr/>
      </p:nvGrpSpPr>
      <p:grpSpPr>
        <a:xfrm>
          <a:off x="0" y="0"/>
          <a:ext cx="0" cy="0"/>
          <a:chOff x="0" y="0"/>
          <a:chExt cx="0" cy="0"/>
        </a:xfrm>
      </p:grpSpPr>
      <p:sp>
        <p:nvSpPr>
          <p:cNvPr id="17" name="Text Placeholder 3"/>
          <p:cNvSpPr>
            <a:spLocks noGrp="1"/>
          </p:cNvSpPr>
          <p:nvPr>
            <p:ph type="body" sz="quarter" idx="10"/>
          </p:nvPr>
        </p:nvSpPr>
        <p:spPr>
          <a:xfrm>
            <a:off x="480484" y="1590675"/>
            <a:ext cx="9029604" cy="4708525"/>
          </a:xfrm>
          <a:prstGeom prst="rect">
            <a:avLst/>
          </a:prstGeom>
        </p:spPr>
        <p:txBody>
          <a:bodyPr>
            <a:noAutofit/>
          </a:bodyPr>
          <a:lstStyle>
            <a:lvl1pPr>
              <a:spcBef>
                <a:spcPts val="4800"/>
              </a:spcBef>
              <a:defRPr sz="2800">
                <a:solidFill>
                  <a:schemeClr val="bg1"/>
                </a:solidFill>
              </a:defRPr>
            </a:lvl1pPr>
            <a:lvl2pPr marL="609585" indent="-609585">
              <a:defRPr sz="4000">
                <a:solidFill>
                  <a:schemeClr val="bg2"/>
                </a:solidFill>
              </a:defRPr>
            </a:lvl2pPr>
            <a:lvl3pPr>
              <a:defRPr sz="4000">
                <a:solidFill>
                  <a:schemeClr val="bg2"/>
                </a:solidFill>
              </a:defRPr>
            </a:lvl3pPr>
            <a:lvl4pPr>
              <a:defRPr sz="4000">
                <a:solidFill>
                  <a:schemeClr val="bg2"/>
                </a:solidFill>
              </a:defRPr>
            </a:lvl4pPr>
            <a:lvl5pPr>
              <a:defRPr sz="4000">
                <a:solidFill>
                  <a:schemeClr val="bg2"/>
                </a:solidFill>
              </a:defRPr>
            </a:lvl5pPr>
          </a:lstStyle>
          <a:p>
            <a:pPr lvl="0"/>
            <a:r>
              <a:rPr lang="en-US" noProof="0" smtClean="0"/>
              <a:t>Click to edit Master text styles</a:t>
            </a:r>
          </a:p>
        </p:txBody>
      </p:sp>
      <p:sp>
        <p:nvSpPr>
          <p:cNvPr id="6"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bg1"/>
                </a:solidFill>
              </a:defRPr>
            </a:lvl1pPr>
          </a:lstStyle>
          <a:p>
            <a:r>
              <a:rPr lang="en-US" dirty="0" smtClean="0">
                <a:solidFill>
                  <a:prstClr val="white"/>
                </a:solidFill>
              </a:rPr>
              <a:t>Deloitte Institute for Audit Innovation and Quality – Communications and marketing strategic plan</a:t>
            </a:r>
            <a:endParaRPr lang="en-CA" dirty="0">
              <a:solidFill>
                <a:prstClr val="white"/>
              </a:solidFill>
            </a:endParaRPr>
          </a:p>
        </p:txBody>
      </p:sp>
      <p:sp>
        <p:nvSpPr>
          <p:cNvPr id="7"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bg1"/>
                </a:solidFill>
              </a:defRPr>
            </a:lvl1pPr>
          </a:lstStyle>
          <a:p>
            <a:fld id="{1D70FF2A-E074-4D3B-BB94-FFBB4B519E26}" type="slidenum">
              <a:rPr lang="en-CA" smtClean="0">
                <a:solidFill>
                  <a:prstClr val="white"/>
                </a:solidFill>
              </a:rPr>
              <a:pPr/>
              <a:t>‹#›</a:t>
            </a:fld>
            <a:endParaRPr lang="en-CA" dirty="0">
              <a:solidFill>
                <a:prstClr val="white"/>
              </a:solidFill>
            </a:endParaRPr>
          </a:p>
        </p:txBody>
      </p:sp>
      <p:sp>
        <p:nvSpPr>
          <p:cNvPr id="8" name="TextBox 7"/>
          <p:cNvSpPr txBox="1"/>
          <p:nvPr userDrawn="1"/>
        </p:nvSpPr>
        <p:spPr>
          <a:xfrm>
            <a:off x="469900" y="6477000"/>
            <a:ext cx="5355167" cy="100027"/>
          </a:xfrm>
          <a:prstGeom prst="rect">
            <a:avLst/>
          </a:prstGeom>
          <a:noFill/>
        </p:spPr>
        <p:txBody>
          <a:bodyPr wrap="square" lIns="0" tIns="0" rIns="0" bIns="0" rtlCol="0">
            <a:spAutoFit/>
          </a:bodyPr>
          <a:lstStyle/>
          <a:p>
            <a:pPr>
              <a:spcBef>
                <a:spcPts val="800"/>
              </a:spcBef>
              <a:buSzPct val="100000"/>
              <a:buFont typeface="Arial"/>
              <a:buNone/>
            </a:pPr>
            <a:r>
              <a:rPr lang="en-CA" sz="650" dirty="0" smtClean="0">
                <a:solidFill>
                  <a:prstClr val="white"/>
                </a:solidFill>
              </a:rPr>
              <a:t>© Deloitte LLP and affiliated entities.</a:t>
            </a:r>
            <a:endParaRPr lang="en-CA" sz="650" dirty="0">
              <a:solidFill>
                <a:prstClr val="white"/>
              </a:solidFill>
            </a:endParaRPr>
          </a:p>
        </p:txBody>
      </p:sp>
    </p:spTree>
    <p:extLst>
      <p:ext uri="{BB962C8B-B14F-4D97-AF65-F5344CB8AC3E}">
        <p14:creationId xmlns:p14="http://schemas.microsoft.com/office/powerpoint/2010/main" val="3982420374"/>
      </p:ext>
    </p:extLst>
  </p:cSld>
  <p:clrMapOvr>
    <a:masterClrMapping/>
  </p:clrMapOvr>
  <p:transition>
    <p:fade/>
  </p:transition>
</p:sldLayout>
</file>

<file path=ppt/slideLayouts/slideLayout142.xml><?xml version="1.0" encoding="utf-8"?>
<p:sldLayout xmlns:a="http://schemas.openxmlformats.org/drawingml/2006/main" xmlns:r="http://schemas.openxmlformats.org/officeDocument/2006/relationships" xmlns:p="http://schemas.openxmlformats.org/presentationml/2006/main" showMasterSp="0" preserve="1" userDrawn="1">
  <p:cSld name="1_Key statement black">
    <p:bg>
      <p:bgPr>
        <a:solidFill>
          <a:schemeClr val="tx1"/>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480484" y="1590675"/>
            <a:ext cx="9029604" cy="4708525"/>
          </a:xfrm>
          <a:prstGeom prst="rect">
            <a:avLst/>
          </a:prstGeom>
        </p:spPr>
        <p:txBody>
          <a:bodyPr>
            <a:noAutofit/>
          </a:bodyPr>
          <a:lstStyle>
            <a:lvl1pPr>
              <a:spcBef>
                <a:spcPts val="4800"/>
              </a:spcBef>
              <a:defRPr sz="2800">
                <a:solidFill>
                  <a:schemeClr val="bg1"/>
                </a:solidFill>
              </a:defRPr>
            </a:lvl1pPr>
            <a:lvl2pPr marL="609585" indent="-609585">
              <a:defRPr sz="4000">
                <a:solidFill>
                  <a:schemeClr val="bg2"/>
                </a:solidFill>
              </a:defRPr>
            </a:lvl2pPr>
            <a:lvl3pPr>
              <a:defRPr sz="4000">
                <a:solidFill>
                  <a:schemeClr val="bg2"/>
                </a:solidFill>
              </a:defRPr>
            </a:lvl3pPr>
            <a:lvl4pPr>
              <a:defRPr sz="4000">
                <a:solidFill>
                  <a:schemeClr val="bg2"/>
                </a:solidFill>
              </a:defRPr>
            </a:lvl4pPr>
            <a:lvl5pPr>
              <a:defRPr sz="4000">
                <a:solidFill>
                  <a:schemeClr val="bg2"/>
                </a:solidFill>
              </a:defRPr>
            </a:lvl5pPr>
          </a:lstStyle>
          <a:p>
            <a:pPr lvl="0"/>
            <a:r>
              <a:rPr lang="en-US" noProof="0" smtClean="0"/>
              <a:t>Click to edit Master text styles</a:t>
            </a:r>
          </a:p>
        </p:txBody>
      </p:sp>
      <p:sp>
        <p:nvSpPr>
          <p:cNvPr id="6"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bg1"/>
                </a:solidFill>
              </a:defRPr>
            </a:lvl1pPr>
          </a:lstStyle>
          <a:p>
            <a:r>
              <a:rPr lang="en-US" dirty="0" smtClean="0">
                <a:solidFill>
                  <a:prstClr val="white"/>
                </a:solidFill>
              </a:rPr>
              <a:t>Deloitte Institute for Audit Innovation and Quality – Communications and marketing strategic plan</a:t>
            </a:r>
            <a:endParaRPr lang="en-CA" dirty="0">
              <a:solidFill>
                <a:prstClr val="white"/>
              </a:solidFill>
            </a:endParaRPr>
          </a:p>
        </p:txBody>
      </p:sp>
      <p:sp>
        <p:nvSpPr>
          <p:cNvPr id="7"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bg1"/>
                </a:solidFill>
              </a:defRPr>
            </a:lvl1pPr>
          </a:lstStyle>
          <a:p>
            <a:fld id="{1D70FF2A-E074-4D3B-BB94-FFBB4B519E26}" type="slidenum">
              <a:rPr lang="en-CA" smtClean="0">
                <a:solidFill>
                  <a:prstClr val="white"/>
                </a:solidFill>
              </a:rPr>
              <a:pPr/>
              <a:t>‹#›</a:t>
            </a:fld>
            <a:endParaRPr lang="en-CA" dirty="0">
              <a:solidFill>
                <a:prstClr val="white"/>
              </a:solidFill>
            </a:endParaRPr>
          </a:p>
        </p:txBody>
      </p:sp>
      <p:sp>
        <p:nvSpPr>
          <p:cNvPr id="8" name="TextBox 7"/>
          <p:cNvSpPr txBox="1"/>
          <p:nvPr userDrawn="1"/>
        </p:nvSpPr>
        <p:spPr>
          <a:xfrm>
            <a:off x="469900" y="6477000"/>
            <a:ext cx="5355167" cy="100027"/>
          </a:xfrm>
          <a:prstGeom prst="rect">
            <a:avLst/>
          </a:prstGeom>
          <a:noFill/>
        </p:spPr>
        <p:txBody>
          <a:bodyPr wrap="square" lIns="0" tIns="0" rIns="0" bIns="0" rtlCol="0">
            <a:spAutoFit/>
          </a:bodyPr>
          <a:lstStyle/>
          <a:p>
            <a:pPr>
              <a:spcBef>
                <a:spcPts val="800"/>
              </a:spcBef>
              <a:buSzPct val="100000"/>
              <a:buFont typeface="Arial"/>
              <a:buNone/>
            </a:pPr>
            <a:r>
              <a:rPr lang="en-CA" sz="650" dirty="0" smtClean="0">
                <a:solidFill>
                  <a:prstClr val="white"/>
                </a:solidFill>
              </a:rPr>
              <a:t>© Deloitte LLP and affiliated entities.</a:t>
            </a:r>
            <a:endParaRPr lang="en-CA" sz="650" dirty="0">
              <a:solidFill>
                <a:prstClr val="white"/>
              </a:solidFill>
            </a:endParaRPr>
          </a:p>
        </p:txBody>
      </p:sp>
    </p:spTree>
    <p:extLst>
      <p:ext uri="{BB962C8B-B14F-4D97-AF65-F5344CB8AC3E}">
        <p14:creationId xmlns:p14="http://schemas.microsoft.com/office/powerpoint/2010/main" val="3240797313"/>
      </p:ext>
    </p:extLst>
  </p:cSld>
  <p:clrMapOvr>
    <a:masterClrMapping/>
  </p:clrMapOvr>
  <p:transition>
    <p:fade/>
  </p:transition>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1_Key statement white">
    <p:bg>
      <p:bgRef idx="1001">
        <a:schemeClr val="bg1"/>
      </p:bgRef>
    </p:bg>
    <p:spTree>
      <p:nvGrpSpPr>
        <p:cNvPr id="1" name=""/>
        <p:cNvGrpSpPr/>
        <p:nvPr/>
      </p:nvGrpSpPr>
      <p:grpSpPr>
        <a:xfrm>
          <a:off x="0" y="0"/>
          <a:ext cx="0" cy="0"/>
          <a:chOff x="0" y="0"/>
          <a:chExt cx="0" cy="0"/>
        </a:xfrm>
      </p:grpSpPr>
      <p:sp>
        <p:nvSpPr>
          <p:cNvPr id="7" name="Text Placeholder 3"/>
          <p:cNvSpPr>
            <a:spLocks noGrp="1"/>
          </p:cNvSpPr>
          <p:nvPr>
            <p:ph type="body" sz="quarter" idx="10"/>
          </p:nvPr>
        </p:nvSpPr>
        <p:spPr>
          <a:xfrm>
            <a:off x="469900" y="1590675"/>
            <a:ext cx="9029604" cy="4708525"/>
          </a:xfrm>
          <a:prstGeom prst="rect">
            <a:avLst/>
          </a:prstGeom>
        </p:spPr>
        <p:txBody>
          <a:bodyPr>
            <a:noAutofit/>
          </a:bodyPr>
          <a:lstStyle>
            <a:lvl1pPr>
              <a:spcBef>
                <a:spcPts val="4800"/>
              </a:spcBef>
              <a:defRPr sz="2800">
                <a:solidFill>
                  <a:schemeClr val="tx1"/>
                </a:solidFill>
              </a:defRPr>
            </a:lvl1pPr>
            <a:lvl2pPr marL="609585" indent="-609585">
              <a:defRPr sz="4000">
                <a:solidFill>
                  <a:schemeClr val="bg2"/>
                </a:solidFill>
              </a:defRPr>
            </a:lvl2pPr>
            <a:lvl3pPr>
              <a:defRPr sz="4000">
                <a:solidFill>
                  <a:schemeClr val="bg2"/>
                </a:solidFill>
              </a:defRPr>
            </a:lvl3pPr>
            <a:lvl4pPr>
              <a:defRPr sz="4000">
                <a:solidFill>
                  <a:schemeClr val="bg2"/>
                </a:solidFill>
              </a:defRPr>
            </a:lvl4pPr>
            <a:lvl5pPr>
              <a:defRPr sz="4000">
                <a:solidFill>
                  <a:schemeClr val="bg2"/>
                </a:solidFill>
              </a:defRPr>
            </a:lvl5pPr>
          </a:lstStyle>
          <a:p>
            <a:pPr lvl="0"/>
            <a:r>
              <a:rPr lang="en-US" noProof="0" smtClean="0"/>
              <a:t>Click to edit Master text styles</a:t>
            </a:r>
          </a:p>
        </p:txBody>
      </p:sp>
      <p:sp>
        <p:nvSpPr>
          <p:cNvPr id="3"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tx1"/>
                </a:solidFill>
              </a:defRPr>
            </a:lvl1pPr>
          </a:lstStyle>
          <a:p>
            <a:r>
              <a:rPr lang="en-US" dirty="0" smtClean="0">
                <a:solidFill>
                  <a:prstClr val="black"/>
                </a:solidFill>
              </a:rPr>
              <a:t>Deloitte Institute for Audit Innovation and Quality – Communications and marketing strategic plan</a:t>
            </a:r>
            <a:endParaRPr lang="en-CA" dirty="0">
              <a:solidFill>
                <a:prstClr val="black"/>
              </a:solidFill>
            </a:endParaRPr>
          </a:p>
        </p:txBody>
      </p:sp>
      <p:sp>
        <p:nvSpPr>
          <p:cNvPr id="4"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tx1"/>
                </a:solidFill>
              </a:defRPr>
            </a:lvl1pPr>
          </a:lstStyle>
          <a:p>
            <a:fld id="{1D70FF2A-E074-4D3B-BB94-FFBB4B519E26}" type="slidenum">
              <a:rPr lang="en-CA" smtClean="0">
                <a:solidFill>
                  <a:prstClr val="black"/>
                </a:solidFill>
              </a:rPr>
              <a:pPr/>
              <a:t>‹#›</a:t>
            </a:fld>
            <a:endParaRPr lang="en-CA" dirty="0">
              <a:solidFill>
                <a:prstClr val="black"/>
              </a:solidFill>
            </a:endParaRPr>
          </a:p>
        </p:txBody>
      </p:sp>
    </p:spTree>
    <p:extLst>
      <p:ext uri="{BB962C8B-B14F-4D97-AF65-F5344CB8AC3E}">
        <p14:creationId xmlns:p14="http://schemas.microsoft.com/office/powerpoint/2010/main" val="1585495483"/>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1_Contents">
    <p:spTree>
      <p:nvGrpSpPr>
        <p:cNvPr id="1" name=""/>
        <p:cNvGrpSpPr/>
        <p:nvPr/>
      </p:nvGrpSpPr>
      <p:grpSpPr>
        <a:xfrm>
          <a:off x="0" y="0"/>
          <a:ext cx="0" cy="0"/>
          <a:chOff x="0" y="0"/>
          <a:chExt cx="0" cy="0"/>
        </a:xfrm>
      </p:grpSpPr>
      <p:sp>
        <p:nvSpPr>
          <p:cNvPr id="4" name="Content Placeholder 3"/>
          <p:cNvSpPr>
            <a:spLocks noGrp="1"/>
          </p:cNvSpPr>
          <p:nvPr>
            <p:ph sz="quarter" idx="10"/>
          </p:nvPr>
        </p:nvSpPr>
        <p:spPr>
          <a:xfrm>
            <a:off x="469900" y="1665291"/>
            <a:ext cx="9348787" cy="4633910"/>
          </a:xfrm>
          <a:prstGeom prst="rect">
            <a:avLst/>
          </a:prstGeom>
        </p:spPr>
        <p:txBody>
          <a:bodyPr/>
          <a:lstStyle>
            <a:lvl1pPr>
              <a:tabLst>
                <a:tab pos="8972326" algn="r"/>
              </a:tabLst>
              <a:defRPr/>
            </a:lvl1pPr>
            <a:lvl2pPr>
              <a:tabLst>
                <a:tab pos="8972326" algn="r"/>
              </a:tabLst>
              <a:defRPr/>
            </a:lvl2pPr>
            <a:lvl3pPr>
              <a:tabLst>
                <a:tab pos="8972326" algn="r"/>
              </a:tabLst>
              <a:defRPr/>
            </a:lvl3pPr>
            <a:lvl4pPr>
              <a:tabLst>
                <a:tab pos="8972326" algn="r"/>
              </a:tabLst>
              <a:defRPr/>
            </a:lvl4pPr>
            <a:lvl5pPr>
              <a:tabLst>
                <a:tab pos="6705432" algn="r"/>
              </a:tabLst>
              <a:defRPr baseline="0"/>
            </a:lvl5pPr>
            <a:lvl6pPr>
              <a:tabLst>
                <a:tab pos="8972326" algn="r"/>
              </a:tabLst>
              <a:defRPr/>
            </a:lvl6pPr>
            <a:lvl7pPr>
              <a:tabLst>
                <a:tab pos="8972326" algn="r"/>
              </a:tabLst>
              <a:defRPr/>
            </a:lvl7pPr>
            <a:lvl8pPr>
              <a:tabLst>
                <a:tab pos="8972326" algn="r"/>
              </a:tabLst>
              <a:defRPr/>
            </a:lvl8pPr>
            <a:lvl9pPr>
              <a:tabLst>
                <a:tab pos="8972326" algn="r"/>
              </a:tabLst>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dirty="0"/>
          </a:p>
        </p:txBody>
      </p:sp>
      <p:sp>
        <p:nvSpPr>
          <p:cNvPr id="5"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CA" noProof="0" dirty="0" smtClean="0"/>
              <a:t>Click to add subtitle</a:t>
            </a:r>
            <a:endParaRPr lang="en-CA" noProof="0" dirty="0"/>
          </a:p>
        </p:txBody>
      </p:sp>
      <p:sp>
        <p:nvSpPr>
          <p:cNvPr id="6"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smtClean="0"/>
              <a:t>Click to edit Master title style</a:t>
            </a:r>
            <a:endParaRPr lang="en-CA" noProof="0" dirty="0"/>
          </a:p>
        </p:txBody>
      </p:sp>
      <p:sp>
        <p:nvSpPr>
          <p:cNvPr id="7"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tx1"/>
                </a:solidFill>
              </a:defRPr>
            </a:lvl1pPr>
          </a:lstStyle>
          <a:p>
            <a:r>
              <a:rPr lang="en-US" dirty="0" smtClean="0">
                <a:solidFill>
                  <a:prstClr val="black"/>
                </a:solidFill>
              </a:rPr>
              <a:t>Deloitte Institute for Audit Innovation and Quality – Communications and marketing strategic plan</a:t>
            </a:r>
            <a:endParaRPr lang="en-CA" dirty="0">
              <a:solidFill>
                <a:prstClr val="black"/>
              </a:solidFill>
            </a:endParaRPr>
          </a:p>
        </p:txBody>
      </p:sp>
      <p:sp>
        <p:nvSpPr>
          <p:cNvPr id="8"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tx1"/>
                </a:solidFill>
              </a:defRPr>
            </a:lvl1pPr>
          </a:lstStyle>
          <a:p>
            <a:fld id="{1D70FF2A-E074-4D3B-BB94-FFBB4B519E26}" type="slidenum">
              <a:rPr lang="en-CA" smtClean="0">
                <a:solidFill>
                  <a:prstClr val="black"/>
                </a:solidFill>
              </a:rPr>
              <a:pPr/>
              <a:t>‹#›</a:t>
            </a:fld>
            <a:endParaRPr lang="en-CA" dirty="0">
              <a:solidFill>
                <a:prstClr val="black"/>
              </a:solidFill>
            </a:endParaRPr>
          </a:p>
        </p:txBody>
      </p:sp>
    </p:spTree>
    <p:extLst>
      <p:ext uri="{BB962C8B-B14F-4D97-AF65-F5344CB8AC3E}">
        <p14:creationId xmlns:p14="http://schemas.microsoft.com/office/powerpoint/2010/main" val="3894106570"/>
      </p:ext>
    </p:extLst>
  </p:cSld>
  <p:clrMapOvr>
    <a:masterClrMapping/>
  </p:clrMapOvr>
  <p:transition>
    <p:fade/>
  </p:transition>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1_Contents with image">
    <p:spTree>
      <p:nvGrpSpPr>
        <p:cNvPr id="1" name=""/>
        <p:cNvGrpSpPr/>
        <p:nvPr/>
      </p:nvGrpSpPr>
      <p:grpSpPr>
        <a:xfrm>
          <a:off x="0" y="0"/>
          <a:ext cx="0" cy="0"/>
          <a:chOff x="0" y="0"/>
          <a:chExt cx="0" cy="0"/>
        </a:xfrm>
      </p:grpSpPr>
      <p:sp>
        <p:nvSpPr>
          <p:cNvPr id="5" name="Picture Placeholder 9"/>
          <p:cNvSpPr>
            <a:spLocks noGrp="1"/>
          </p:cNvSpPr>
          <p:nvPr>
            <p:ph type="pic" sz="quarter" idx="15"/>
          </p:nvPr>
        </p:nvSpPr>
        <p:spPr>
          <a:xfrm>
            <a:off x="5604867" y="1700213"/>
            <a:ext cx="6117233" cy="4598988"/>
          </a:xfrm>
        </p:spPr>
        <p:txBody>
          <a:bodyPr/>
          <a:lstStyle/>
          <a:p>
            <a:r>
              <a:rPr lang="en-US" noProof="0" dirty="0" smtClean="0"/>
              <a:t>Click icon to add picture</a:t>
            </a:r>
            <a:endParaRPr lang="en-CA" noProof="0" dirty="0"/>
          </a:p>
        </p:txBody>
      </p:sp>
      <p:sp>
        <p:nvSpPr>
          <p:cNvPr id="6" name="Content Placeholder 3"/>
          <p:cNvSpPr>
            <a:spLocks noGrp="1"/>
          </p:cNvSpPr>
          <p:nvPr>
            <p:ph sz="quarter" idx="10"/>
          </p:nvPr>
        </p:nvSpPr>
        <p:spPr>
          <a:xfrm>
            <a:off x="469900" y="1665290"/>
            <a:ext cx="4333663" cy="4633911"/>
          </a:xfrm>
          <a:prstGeom prst="rect">
            <a:avLst/>
          </a:prstGeom>
        </p:spPr>
        <p:txBody>
          <a:bodyPr/>
          <a:lstStyle>
            <a:lvl1pPr>
              <a:tabLst>
                <a:tab pos="6705432" algn="r"/>
              </a:tabLst>
              <a:defRPr/>
            </a:lvl1pPr>
            <a:lvl2pPr>
              <a:tabLst>
                <a:tab pos="6705432" algn="r"/>
              </a:tabLst>
              <a:defRPr/>
            </a:lvl2pPr>
            <a:lvl3pPr>
              <a:tabLst>
                <a:tab pos="6705432" algn="r"/>
              </a:tabLst>
              <a:defRPr/>
            </a:lvl3pPr>
            <a:lvl4pPr>
              <a:tabLst>
                <a:tab pos="6705432" algn="r"/>
              </a:tabLst>
              <a:defRPr/>
            </a:lvl4pPr>
            <a:lvl5pPr>
              <a:tabLst>
                <a:tab pos="6705432" algn="r"/>
              </a:tabLst>
              <a:defRPr baseline="0"/>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8"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CA" noProof="0" dirty="0" smtClean="0"/>
              <a:t>Click to add subtitle</a:t>
            </a:r>
            <a:endParaRPr lang="en-CA" noProof="0" dirty="0"/>
          </a:p>
        </p:txBody>
      </p:sp>
      <p:sp>
        <p:nvSpPr>
          <p:cNvPr id="9"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smtClean="0"/>
              <a:t>Click to edit Master title style</a:t>
            </a:r>
            <a:endParaRPr lang="en-CA" noProof="0" dirty="0"/>
          </a:p>
        </p:txBody>
      </p:sp>
      <p:sp>
        <p:nvSpPr>
          <p:cNvPr id="7"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tx1"/>
                </a:solidFill>
              </a:defRPr>
            </a:lvl1pPr>
          </a:lstStyle>
          <a:p>
            <a:r>
              <a:rPr lang="en-US" dirty="0" smtClean="0">
                <a:solidFill>
                  <a:prstClr val="black"/>
                </a:solidFill>
              </a:rPr>
              <a:t>Deloitte Institute for Audit Innovation and Quality – Communications and marketing strategic plan</a:t>
            </a:r>
            <a:endParaRPr lang="en-CA" dirty="0">
              <a:solidFill>
                <a:prstClr val="black"/>
              </a:solidFill>
            </a:endParaRPr>
          </a:p>
        </p:txBody>
      </p:sp>
      <p:sp>
        <p:nvSpPr>
          <p:cNvPr id="10"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tx1"/>
                </a:solidFill>
              </a:defRPr>
            </a:lvl1pPr>
          </a:lstStyle>
          <a:p>
            <a:fld id="{1D70FF2A-E074-4D3B-BB94-FFBB4B519E26}" type="slidenum">
              <a:rPr lang="en-CA" smtClean="0">
                <a:solidFill>
                  <a:prstClr val="black"/>
                </a:solidFill>
              </a:rPr>
              <a:pPr/>
              <a:t>‹#›</a:t>
            </a:fld>
            <a:endParaRPr lang="en-CA" dirty="0">
              <a:solidFill>
                <a:prstClr val="black"/>
              </a:solidFill>
            </a:endParaRPr>
          </a:p>
        </p:txBody>
      </p:sp>
    </p:spTree>
    <p:extLst>
      <p:ext uri="{BB962C8B-B14F-4D97-AF65-F5344CB8AC3E}">
        <p14:creationId xmlns:p14="http://schemas.microsoft.com/office/powerpoint/2010/main" val="1402496838"/>
      </p:ext>
    </p:extLst>
  </p:cSld>
  <p:clrMapOvr>
    <a:masterClrMapping/>
  </p:clrMapOvr>
  <p:transition>
    <p:fade/>
  </p:transition>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1_Title &amp; 1 column text">
    <p:spTree>
      <p:nvGrpSpPr>
        <p:cNvPr id="1" name=""/>
        <p:cNvGrpSpPr/>
        <p:nvPr/>
      </p:nvGrpSpPr>
      <p:grpSpPr>
        <a:xfrm>
          <a:off x="0" y="0"/>
          <a:ext cx="0" cy="0"/>
          <a:chOff x="0" y="0"/>
          <a:chExt cx="0" cy="0"/>
        </a:xfrm>
      </p:grpSpPr>
      <p:sp>
        <p:nvSpPr>
          <p:cNvPr id="14" name="Text Placeholder 18"/>
          <p:cNvSpPr>
            <a:spLocks noGrp="1"/>
          </p:cNvSpPr>
          <p:nvPr>
            <p:ph idx="1"/>
          </p:nvPr>
        </p:nvSpPr>
        <p:spPr>
          <a:xfrm>
            <a:off x="469900" y="1665290"/>
            <a:ext cx="11252200" cy="4633911"/>
          </a:xfrm>
          <a:prstGeom prst="rect">
            <a:avLst/>
          </a:prstGeom>
        </p:spPr>
        <p:txBody>
          <a:bodyPr vert="horz" lIns="0" tIns="0" rIns="0" bIns="0" rtlCol="0">
            <a:no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4"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CA" noProof="0" dirty="0" smtClean="0"/>
              <a:t>Click to add subtitle</a:t>
            </a:r>
            <a:endParaRPr lang="en-CA" noProof="0" dirty="0"/>
          </a:p>
        </p:txBody>
      </p:sp>
      <p:sp>
        <p:nvSpPr>
          <p:cNvPr id="5"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smtClean="0"/>
              <a:t>Click to edit Master title style</a:t>
            </a:r>
            <a:endParaRPr lang="en-CA" noProof="0" dirty="0"/>
          </a:p>
        </p:txBody>
      </p:sp>
      <p:sp>
        <p:nvSpPr>
          <p:cNvPr id="6"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tx1"/>
                </a:solidFill>
              </a:defRPr>
            </a:lvl1pPr>
          </a:lstStyle>
          <a:p>
            <a:r>
              <a:rPr lang="en-US" dirty="0" smtClean="0">
                <a:solidFill>
                  <a:prstClr val="black"/>
                </a:solidFill>
              </a:rPr>
              <a:t>Deloitte Institute for Audit Innovation and Quality – Communications and marketing strategic plan</a:t>
            </a:r>
            <a:endParaRPr lang="en-CA" dirty="0">
              <a:solidFill>
                <a:prstClr val="black"/>
              </a:solidFill>
            </a:endParaRPr>
          </a:p>
        </p:txBody>
      </p:sp>
      <p:sp>
        <p:nvSpPr>
          <p:cNvPr id="7"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tx1"/>
                </a:solidFill>
              </a:defRPr>
            </a:lvl1pPr>
          </a:lstStyle>
          <a:p>
            <a:fld id="{1D70FF2A-E074-4D3B-BB94-FFBB4B519E26}" type="slidenum">
              <a:rPr lang="en-CA" smtClean="0">
                <a:solidFill>
                  <a:prstClr val="black"/>
                </a:solidFill>
              </a:rPr>
              <a:pPr/>
              <a:t>‹#›</a:t>
            </a:fld>
            <a:endParaRPr lang="en-CA" dirty="0">
              <a:solidFill>
                <a:prstClr val="black"/>
              </a:solidFill>
            </a:endParaRPr>
          </a:p>
        </p:txBody>
      </p:sp>
    </p:spTree>
    <p:extLst>
      <p:ext uri="{BB962C8B-B14F-4D97-AF65-F5344CB8AC3E}">
        <p14:creationId xmlns:p14="http://schemas.microsoft.com/office/powerpoint/2010/main" val="3795284550"/>
      </p:ext>
    </p:extLst>
  </p:cSld>
  <p:clrMapOvr>
    <a:masterClrMapping/>
  </p:clrMapOvr>
  <p:transition>
    <p:fade/>
  </p:transition>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1_Title, subtitle &amp; 1 column text">
    <p:spTree>
      <p:nvGrpSpPr>
        <p:cNvPr id="1" name=""/>
        <p:cNvGrpSpPr/>
        <p:nvPr/>
      </p:nvGrpSpPr>
      <p:grpSpPr>
        <a:xfrm>
          <a:off x="0" y="0"/>
          <a:ext cx="0" cy="0"/>
          <a:chOff x="0" y="0"/>
          <a:chExt cx="0" cy="0"/>
        </a:xfrm>
      </p:grpSpPr>
      <p:sp>
        <p:nvSpPr>
          <p:cNvPr id="9"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CA" noProof="0" dirty="0" smtClean="0"/>
              <a:t>Click to add subtitle</a:t>
            </a:r>
            <a:endParaRPr lang="en-CA" noProof="0" dirty="0"/>
          </a:p>
        </p:txBody>
      </p:sp>
      <p:sp>
        <p:nvSpPr>
          <p:cNvPr id="14"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smtClean="0"/>
              <a:t>Click to edit Master title style</a:t>
            </a:r>
            <a:endParaRPr lang="en-CA" noProof="0" dirty="0"/>
          </a:p>
        </p:txBody>
      </p:sp>
      <p:sp>
        <p:nvSpPr>
          <p:cNvPr id="8" name="Text Placeholder 18"/>
          <p:cNvSpPr>
            <a:spLocks noGrp="1"/>
          </p:cNvSpPr>
          <p:nvPr>
            <p:ph idx="1"/>
          </p:nvPr>
        </p:nvSpPr>
        <p:spPr>
          <a:xfrm>
            <a:off x="469900" y="1665818"/>
            <a:ext cx="11252200" cy="4633383"/>
          </a:xfrm>
          <a:prstGeom prst="rect">
            <a:avLst/>
          </a:prstGeom>
        </p:spPr>
        <p:txBody>
          <a:bodyPr vert="horz" lIns="0" tIns="0" rIns="0" bIns="0" rtlCol="0">
            <a:no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5"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tx1"/>
                </a:solidFill>
              </a:defRPr>
            </a:lvl1pPr>
          </a:lstStyle>
          <a:p>
            <a:r>
              <a:rPr lang="en-US" dirty="0" smtClean="0">
                <a:solidFill>
                  <a:prstClr val="black"/>
                </a:solidFill>
              </a:rPr>
              <a:t>Deloitte Institute for Audit Innovation and Quality – Communications and marketing strategic plan</a:t>
            </a:r>
            <a:endParaRPr lang="en-CA" dirty="0">
              <a:solidFill>
                <a:prstClr val="black"/>
              </a:solidFill>
            </a:endParaRPr>
          </a:p>
        </p:txBody>
      </p:sp>
      <p:sp>
        <p:nvSpPr>
          <p:cNvPr id="6"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tx1"/>
                </a:solidFill>
              </a:defRPr>
            </a:lvl1pPr>
          </a:lstStyle>
          <a:p>
            <a:fld id="{1D70FF2A-E074-4D3B-BB94-FFBB4B519E26}" type="slidenum">
              <a:rPr lang="en-CA" smtClean="0">
                <a:solidFill>
                  <a:prstClr val="black"/>
                </a:solidFill>
              </a:rPr>
              <a:pPr/>
              <a:t>‹#›</a:t>
            </a:fld>
            <a:endParaRPr lang="en-CA" dirty="0">
              <a:solidFill>
                <a:prstClr val="black"/>
              </a:solidFill>
            </a:endParaRPr>
          </a:p>
        </p:txBody>
      </p:sp>
    </p:spTree>
    <p:extLst>
      <p:ext uri="{BB962C8B-B14F-4D97-AF65-F5344CB8AC3E}">
        <p14:creationId xmlns:p14="http://schemas.microsoft.com/office/powerpoint/2010/main" val="3567351547"/>
      </p:ext>
    </p:extLst>
  </p:cSld>
  <p:clrMapOvr>
    <a:masterClrMapping/>
  </p:clrMapOvr>
  <p:transition>
    <p:fade/>
  </p:transition>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1_Title, subtitle &amp; 1 column - large">
    <p:spTree>
      <p:nvGrpSpPr>
        <p:cNvPr id="1" name=""/>
        <p:cNvGrpSpPr/>
        <p:nvPr/>
      </p:nvGrpSpPr>
      <p:grpSpPr>
        <a:xfrm>
          <a:off x="0" y="0"/>
          <a:ext cx="0" cy="0"/>
          <a:chOff x="0" y="0"/>
          <a:chExt cx="0" cy="0"/>
        </a:xfrm>
      </p:grpSpPr>
      <p:sp>
        <p:nvSpPr>
          <p:cNvPr id="8" name="Text Placeholder 18"/>
          <p:cNvSpPr>
            <a:spLocks noGrp="1"/>
          </p:cNvSpPr>
          <p:nvPr>
            <p:ph idx="1"/>
          </p:nvPr>
        </p:nvSpPr>
        <p:spPr>
          <a:xfrm>
            <a:off x="469900" y="1676402"/>
            <a:ext cx="11252200" cy="4622799"/>
          </a:xfrm>
          <a:prstGeom prst="rect">
            <a:avLst/>
          </a:prstGeom>
        </p:spPr>
        <p:txBody>
          <a:bodyPr vert="horz" lIns="0" tIns="0" rIns="0" bIns="0" rtlCol="0">
            <a:noAutofit/>
          </a:bodyPr>
          <a:lstStyle>
            <a:lvl1pPr>
              <a:defRPr sz="1600"/>
            </a:lvl1pPr>
            <a:lvl2pPr>
              <a:defRPr sz="1600"/>
            </a:lvl2pPr>
            <a:lvl3pPr>
              <a:defRPr sz="1600"/>
            </a:lvl3pPr>
            <a:lvl4pPr>
              <a:defRPr sz="1600"/>
            </a:lvl4pPr>
            <a:lvl5pPr>
              <a:defRPr sz="1600"/>
            </a:lvl5pPr>
            <a:lvl6pPr>
              <a:defRPr sz="2133"/>
            </a:lvl6pPr>
            <a:lvl7pPr>
              <a:defRPr sz="2133"/>
            </a:lvl7pPr>
            <a:lvl8pPr>
              <a:defRPr sz="2133"/>
            </a:lvl8pPr>
            <a:lvl9pPr>
              <a:defRPr sz="2133"/>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5"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CA" noProof="0" dirty="0" smtClean="0"/>
              <a:t>Click to add subtitle</a:t>
            </a:r>
            <a:endParaRPr lang="en-CA" noProof="0" dirty="0"/>
          </a:p>
        </p:txBody>
      </p:sp>
      <p:sp>
        <p:nvSpPr>
          <p:cNvPr id="6"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smtClean="0"/>
              <a:t>Click to edit Master title style</a:t>
            </a:r>
            <a:endParaRPr lang="en-CA" noProof="0" dirty="0"/>
          </a:p>
        </p:txBody>
      </p:sp>
      <p:sp>
        <p:nvSpPr>
          <p:cNvPr id="7"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tx1"/>
                </a:solidFill>
              </a:defRPr>
            </a:lvl1pPr>
          </a:lstStyle>
          <a:p>
            <a:r>
              <a:rPr lang="en-US" dirty="0" smtClean="0">
                <a:solidFill>
                  <a:prstClr val="black"/>
                </a:solidFill>
              </a:rPr>
              <a:t>Deloitte Institute for Audit Innovation and Quality – Communications and marketing strategic plan</a:t>
            </a:r>
            <a:endParaRPr lang="en-CA" dirty="0">
              <a:solidFill>
                <a:prstClr val="black"/>
              </a:solidFill>
            </a:endParaRPr>
          </a:p>
        </p:txBody>
      </p:sp>
      <p:sp>
        <p:nvSpPr>
          <p:cNvPr id="9"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tx1"/>
                </a:solidFill>
              </a:defRPr>
            </a:lvl1pPr>
          </a:lstStyle>
          <a:p>
            <a:fld id="{1D70FF2A-E074-4D3B-BB94-FFBB4B519E26}" type="slidenum">
              <a:rPr lang="en-CA" smtClean="0">
                <a:solidFill>
                  <a:prstClr val="black"/>
                </a:solidFill>
              </a:rPr>
              <a:pPr/>
              <a:t>‹#›</a:t>
            </a:fld>
            <a:endParaRPr lang="en-CA" dirty="0">
              <a:solidFill>
                <a:prstClr val="black"/>
              </a:solidFill>
            </a:endParaRPr>
          </a:p>
        </p:txBody>
      </p:sp>
    </p:spTree>
    <p:extLst>
      <p:ext uri="{BB962C8B-B14F-4D97-AF65-F5344CB8AC3E}">
        <p14:creationId xmlns:p14="http://schemas.microsoft.com/office/powerpoint/2010/main" val="2790716957"/>
      </p:ext>
    </p:extLst>
  </p:cSld>
  <p:clrMapOvr>
    <a:masterClrMapping/>
  </p:clrMapOvr>
  <p:transition>
    <p:fade/>
  </p:transition>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1_Title, subtitle &amp; chart">
    <p:spTree>
      <p:nvGrpSpPr>
        <p:cNvPr id="1" name=""/>
        <p:cNvGrpSpPr/>
        <p:nvPr/>
      </p:nvGrpSpPr>
      <p:grpSpPr>
        <a:xfrm>
          <a:off x="0" y="0"/>
          <a:ext cx="0" cy="0"/>
          <a:chOff x="0" y="0"/>
          <a:chExt cx="0" cy="0"/>
        </a:xfrm>
      </p:grpSpPr>
      <p:sp>
        <p:nvSpPr>
          <p:cNvPr id="17" name="Chart Placeholder 3"/>
          <p:cNvSpPr>
            <a:spLocks noGrp="1"/>
          </p:cNvSpPr>
          <p:nvPr>
            <p:ph type="chart" sz="quarter" idx="15"/>
          </p:nvPr>
        </p:nvSpPr>
        <p:spPr>
          <a:xfrm>
            <a:off x="468000" y="2054581"/>
            <a:ext cx="11252200" cy="3928209"/>
          </a:xfrm>
          <a:prstGeom prst="rect">
            <a:avLst/>
          </a:prstGeom>
        </p:spPr>
        <p:txBody>
          <a:bodyPr/>
          <a:lstStyle/>
          <a:p>
            <a:r>
              <a:rPr lang="en-US" noProof="0" dirty="0" smtClean="0"/>
              <a:t>Click icon to add chart</a:t>
            </a:r>
            <a:endParaRPr lang="en-CA" noProof="0" dirty="0"/>
          </a:p>
        </p:txBody>
      </p:sp>
      <p:sp>
        <p:nvSpPr>
          <p:cNvPr id="18" name="Text Placeholder 8"/>
          <p:cNvSpPr>
            <a:spLocks noGrp="1"/>
          </p:cNvSpPr>
          <p:nvPr>
            <p:ph type="body" sz="quarter" idx="18"/>
          </p:nvPr>
        </p:nvSpPr>
        <p:spPr>
          <a:xfrm>
            <a:off x="468000" y="1659816"/>
            <a:ext cx="11252200" cy="357187"/>
          </a:xfrm>
        </p:spPr>
        <p:txBody>
          <a:bodyPr/>
          <a:lstStyle/>
          <a:p>
            <a:pPr lvl="0"/>
            <a:r>
              <a:rPr lang="en-US" noProof="0" smtClean="0"/>
              <a:t>Click to edit Master text styles</a:t>
            </a:r>
          </a:p>
        </p:txBody>
      </p:sp>
      <p:sp>
        <p:nvSpPr>
          <p:cNvPr id="19" name="Text Placeholder 7"/>
          <p:cNvSpPr>
            <a:spLocks noGrp="1"/>
          </p:cNvSpPr>
          <p:nvPr>
            <p:ph type="body" sz="quarter" idx="23"/>
          </p:nvPr>
        </p:nvSpPr>
        <p:spPr>
          <a:xfrm>
            <a:off x="468000" y="5982790"/>
            <a:ext cx="11252201" cy="316411"/>
          </a:xfrm>
        </p:spPr>
        <p:txBody>
          <a:bodyPr>
            <a:noAutofit/>
          </a:bodyPr>
          <a:lstStyle>
            <a:lvl1pPr>
              <a:spcAft>
                <a:spcPts val="0"/>
              </a:spcAft>
              <a:defRPr sz="900"/>
            </a:lvl1pPr>
          </a:lstStyle>
          <a:p>
            <a:pPr lvl="0"/>
            <a:r>
              <a:rPr lang="en-US" noProof="0" smtClean="0"/>
              <a:t>Click to edit Master text styles</a:t>
            </a:r>
          </a:p>
        </p:txBody>
      </p:sp>
      <p:sp>
        <p:nvSpPr>
          <p:cNvPr id="7"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CA" noProof="0" dirty="0" smtClean="0"/>
              <a:t>Click to add subtitle</a:t>
            </a:r>
            <a:endParaRPr lang="en-CA" noProof="0" dirty="0"/>
          </a:p>
        </p:txBody>
      </p:sp>
      <p:sp>
        <p:nvSpPr>
          <p:cNvPr id="8"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smtClean="0"/>
              <a:t>Click to edit Master title style</a:t>
            </a:r>
            <a:endParaRPr lang="en-CA" noProof="0" dirty="0"/>
          </a:p>
        </p:txBody>
      </p:sp>
      <p:sp>
        <p:nvSpPr>
          <p:cNvPr id="9"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tx1"/>
                </a:solidFill>
              </a:defRPr>
            </a:lvl1pPr>
          </a:lstStyle>
          <a:p>
            <a:r>
              <a:rPr lang="en-US" dirty="0" smtClean="0">
                <a:solidFill>
                  <a:prstClr val="black"/>
                </a:solidFill>
              </a:rPr>
              <a:t>Deloitte Institute for Audit Innovation and Quality – Communications and marketing strategic plan</a:t>
            </a:r>
            <a:endParaRPr lang="en-CA" dirty="0">
              <a:solidFill>
                <a:prstClr val="black"/>
              </a:solidFill>
            </a:endParaRPr>
          </a:p>
        </p:txBody>
      </p:sp>
      <p:sp>
        <p:nvSpPr>
          <p:cNvPr id="10"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tx1"/>
                </a:solidFill>
              </a:defRPr>
            </a:lvl1pPr>
          </a:lstStyle>
          <a:p>
            <a:fld id="{1D70FF2A-E074-4D3B-BB94-FFBB4B519E26}" type="slidenum">
              <a:rPr lang="en-CA" smtClean="0">
                <a:solidFill>
                  <a:prstClr val="black"/>
                </a:solidFill>
              </a:rPr>
              <a:pPr/>
              <a:t>‹#›</a:t>
            </a:fld>
            <a:endParaRPr lang="en-CA" dirty="0">
              <a:solidFill>
                <a:prstClr val="black"/>
              </a:solidFill>
            </a:endParaRPr>
          </a:p>
        </p:txBody>
      </p:sp>
    </p:spTree>
    <p:extLst>
      <p:ext uri="{BB962C8B-B14F-4D97-AF65-F5344CB8AC3E}">
        <p14:creationId xmlns:p14="http://schemas.microsoft.com/office/powerpoint/2010/main" val="2989697030"/>
      </p:ext>
    </p:extLst>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Key statement white">
    <p:bg>
      <p:bgRef idx="1001">
        <a:schemeClr val="bg1"/>
      </p:bgRef>
    </p:bg>
    <p:spTree>
      <p:nvGrpSpPr>
        <p:cNvPr id="1" name=""/>
        <p:cNvGrpSpPr/>
        <p:nvPr/>
      </p:nvGrpSpPr>
      <p:grpSpPr>
        <a:xfrm>
          <a:off x="0" y="0"/>
          <a:ext cx="0" cy="0"/>
          <a:chOff x="0" y="0"/>
          <a:chExt cx="0" cy="0"/>
        </a:xfrm>
      </p:grpSpPr>
      <p:sp>
        <p:nvSpPr>
          <p:cNvPr id="7" name="Text Placeholder 3"/>
          <p:cNvSpPr>
            <a:spLocks noGrp="1"/>
          </p:cNvSpPr>
          <p:nvPr>
            <p:ph type="body" sz="quarter" idx="10"/>
          </p:nvPr>
        </p:nvSpPr>
        <p:spPr>
          <a:xfrm>
            <a:off x="469900" y="1590675"/>
            <a:ext cx="9029604" cy="4708525"/>
          </a:xfrm>
          <a:prstGeom prst="rect">
            <a:avLst/>
          </a:prstGeom>
        </p:spPr>
        <p:txBody>
          <a:bodyPr>
            <a:noAutofit/>
          </a:bodyPr>
          <a:lstStyle>
            <a:lvl1pPr>
              <a:spcBef>
                <a:spcPts val="4800"/>
              </a:spcBef>
              <a:defRPr sz="2800">
                <a:solidFill>
                  <a:schemeClr val="tx1"/>
                </a:solidFill>
              </a:defRPr>
            </a:lvl1pPr>
            <a:lvl2pPr marL="609585" indent="-609585">
              <a:defRPr sz="4000">
                <a:solidFill>
                  <a:schemeClr val="bg2"/>
                </a:solidFill>
              </a:defRPr>
            </a:lvl2pPr>
            <a:lvl3pPr>
              <a:defRPr sz="4000">
                <a:solidFill>
                  <a:schemeClr val="bg2"/>
                </a:solidFill>
              </a:defRPr>
            </a:lvl3pPr>
            <a:lvl4pPr>
              <a:defRPr sz="4000">
                <a:solidFill>
                  <a:schemeClr val="bg2"/>
                </a:solidFill>
              </a:defRPr>
            </a:lvl4pPr>
            <a:lvl5pPr>
              <a:defRPr sz="4000">
                <a:solidFill>
                  <a:schemeClr val="bg2"/>
                </a:solidFill>
              </a:defRPr>
            </a:lvl5pPr>
          </a:lstStyle>
          <a:p>
            <a:pPr lvl="0"/>
            <a:r>
              <a:rPr lang="en-US" noProof="0" smtClean="0"/>
              <a:t>Click to edit Master text styles</a:t>
            </a:r>
          </a:p>
        </p:txBody>
      </p:sp>
      <p:sp>
        <p:nvSpPr>
          <p:cNvPr id="3"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tx1"/>
                </a:solidFill>
              </a:defRPr>
            </a:lvl1pPr>
          </a:lstStyle>
          <a:p>
            <a:r>
              <a:rPr lang="en-US" dirty="0" smtClean="0"/>
              <a:t>Deloitte Institute for Audit Innovation and Quality – Communications and marketing strategic plan</a:t>
            </a:r>
            <a:endParaRPr lang="en-CA" dirty="0"/>
          </a:p>
        </p:txBody>
      </p:sp>
      <p:sp>
        <p:nvSpPr>
          <p:cNvPr id="4"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tx1"/>
                </a:solidFill>
              </a:defRPr>
            </a:lvl1pPr>
          </a:lstStyle>
          <a:p>
            <a:fld id="{1D70FF2A-E074-4D3B-BB94-FFBB4B519E26}" type="slidenum">
              <a:rPr lang="en-CA" smtClean="0"/>
              <a:pPr/>
              <a:t>‹#›</a:t>
            </a:fld>
            <a:endParaRPr lang="en-CA" dirty="0"/>
          </a:p>
        </p:txBody>
      </p:sp>
    </p:spTree>
    <p:extLst>
      <p:ext uri="{BB962C8B-B14F-4D97-AF65-F5344CB8AC3E}">
        <p14:creationId xmlns:p14="http://schemas.microsoft.com/office/powerpoint/2010/main" val="25102211"/>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1_3 chart">
    <p:spTree>
      <p:nvGrpSpPr>
        <p:cNvPr id="1" name=""/>
        <p:cNvGrpSpPr/>
        <p:nvPr/>
      </p:nvGrpSpPr>
      <p:grpSpPr>
        <a:xfrm>
          <a:off x="0" y="0"/>
          <a:ext cx="0" cy="0"/>
          <a:chOff x="0" y="0"/>
          <a:chExt cx="0" cy="0"/>
        </a:xfrm>
      </p:grpSpPr>
      <p:sp>
        <p:nvSpPr>
          <p:cNvPr id="17" name="Chart Placeholder 3"/>
          <p:cNvSpPr>
            <a:spLocks noGrp="1"/>
          </p:cNvSpPr>
          <p:nvPr>
            <p:ph type="chart" sz="quarter" idx="15"/>
          </p:nvPr>
        </p:nvSpPr>
        <p:spPr>
          <a:xfrm>
            <a:off x="468000" y="2051999"/>
            <a:ext cx="3600000" cy="3930791"/>
          </a:xfrm>
          <a:prstGeom prst="rect">
            <a:avLst/>
          </a:prstGeom>
        </p:spPr>
        <p:txBody>
          <a:bodyPr/>
          <a:lstStyle/>
          <a:p>
            <a:r>
              <a:rPr lang="en-US" noProof="0" dirty="0" smtClean="0"/>
              <a:t>Click icon to add chart</a:t>
            </a:r>
            <a:endParaRPr lang="en-CA" noProof="0" dirty="0"/>
          </a:p>
        </p:txBody>
      </p:sp>
      <p:sp>
        <p:nvSpPr>
          <p:cNvPr id="18" name="Text Placeholder 8"/>
          <p:cNvSpPr>
            <a:spLocks noGrp="1"/>
          </p:cNvSpPr>
          <p:nvPr>
            <p:ph type="body" sz="quarter" idx="18"/>
          </p:nvPr>
        </p:nvSpPr>
        <p:spPr>
          <a:xfrm>
            <a:off x="468000" y="1665289"/>
            <a:ext cx="3600000" cy="392112"/>
          </a:xfrm>
        </p:spPr>
        <p:txBody>
          <a:bodyPr/>
          <a:lstStyle/>
          <a:p>
            <a:pPr lvl="0"/>
            <a:r>
              <a:rPr lang="en-US" noProof="0" smtClean="0"/>
              <a:t>Click to edit Master text styles</a:t>
            </a:r>
          </a:p>
        </p:txBody>
      </p:sp>
      <p:sp>
        <p:nvSpPr>
          <p:cNvPr id="7" name="Chart Placeholder 3"/>
          <p:cNvSpPr>
            <a:spLocks noGrp="1"/>
          </p:cNvSpPr>
          <p:nvPr>
            <p:ph type="chart" sz="quarter" idx="19"/>
          </p:nvPr>
        </p:nvSpPr>
        <p:spPr>
          <a:xfrm>
            <a:off x="4296000" y="2051998"/>
            <a:ext cx="3600000" cy="3930791"/>
          </a:xfrm>
          <a:prstGeom prst="rect">
            <a:avLst/>
          </a:prstGeom>
        </p:spPr>
        <p:txBody>
          <a:bodyPr/>
          <a:lstStyle/>
          <a:p>
            <a:r>
              <a:rPr lang="en-US" noProof="0" dirty="0" smtClean="0"/>
              <a:t>Click icon to add chart</a:t>
            </a:r>
            <a:endParaRPr lang="en-CA" noProof="0" dirty="0"/>
          </a:p>
        </p:txBody>
      </p:sp>
      <p:sp>
        <p:nvSpPr>
          <p:cNvPr id="8" name="Text Placeholder 8"/>
          <p:cNvSpPr>
            <a:spLocks noGrp="1"/>
          </p:cNvSpPr>
          <p:nvPr>
            <p:ph type="body" sz="quarter" idx="20"/>
          </p:nvPr>
        </p:nvSpPr>
        <p:spPr>
          <a:xfrm>
            <a:off x="4296003" y="1665288"/>
            <a:ext cx="3600000" cy="392112"/>
          </a:xfrm>
        </p:spPr>
        <p:txBody>
          <a:bodyPr/>
          <a:lstStyle/>
          <a:p>
            <a:pPr lvl="0"/>
            <a:r>
              <a:rPr lang="en-US" noProof="0" smtClean="0"/>
              <a:t>Click to edit Master text styles</a:t>
            </a:r>
          </a:p>
        </p:txBody>
      </p:sp>
      <p:sp>
        <p:nvSpPr>
          <p:cNvPr id="9" name="Chart Placeholder 3"/>
          <p:cNvSpPr>
            <a:spLocks noGrp="1"/>
          </p:cNvSpPr>
          <p:nvPr>
            <p:ph type="chart" sz="quarter" idx="21"/>
          </p:nvPr>
        </p:nvSpPr>
        <p:spPr>
          <a:xfrm>
            <a:off x="8086960" y="2051999"/>
            <a:ext cx="3600000" cy="3930791"/>
          </a:xfrm>
          <a:prstGeom prst="rect">
            <a:avLst/>
          </a:prstGeom>
        </p:spPr>
        <p:txBody>
          <a:bodyPr/>
          <a:lstStyle/>
          <a:p>
            <a:r>
              <a:rPr lang="en-US" noProof="0" dirty="0" smtClean="0"/>
              <a:t>Click icon to add chart</a:t>
            </a:r>
            <a:endParaRPr lang="en-CA" noProof="0" dirty="0"/>
          </a:p>
        </p:txBody>
      </p:sp>
      <p:sp>
        <p:nvSpPr>
          <p:cNvPr id="10" name="Text Placeholder 8"/>
          <p:cNvSpPr>
            <a:spLocks noGrp="1"/>
          </p:cNvSpPr>
          <p:nvPr>
            <p:ph type="body" sz="quarter" idx="22"/>
          </p:nvPr>
        </p:nvSpPr>
        <p:spPr>
          <a:xfrm>
            <a:off x="8086959" y="1659145"/>
            <a:ext cx="3600000" cy="398256"/>
          </a:xfrm>
        </p:spPr>
        <p:txBody>
          <a:bodyPr/>
          <a:lstStyle/>
          <a:p>
            <a:pPr lvl="0"/>
            <a:r>
              <a:rPr lang="en-US" noProof="0" smtClean="0"/>
              <a:t>Click to edit Master text styles</a:t>
            </a:r>
          </a:p>
        </p:txBody>
      </p:sp>
      <p:sp>
        <p:nvSpPr>
          <p:cNvPr id="11" name="Text Placeholder 7"/>
          <p:cNvSpPr>
            <a:spLocks noGrp="1"/>
          </p:cNvSpPr>
          <p:nvPr>
            <p:ph type="body" sz="quarter" idx="23"/>
          </p:nvPr>
        </p:nvSpPr>
        <p:spPr>
          <a:xfrm>
            <a:off x="468000" y="5982790"/>
            <a:ext cx="11252201" cy="316411"/>
          </a:xfrm>
        </p:spPr>
        <p:txBody>
          <a:bodyPr>
            <a:noAutofit/>
          </a:bodyPr>
          <a:lstStyle>
            <a:lvl1pPr>
              <a:spcAft>
                <a:spcPts val="0"/>
              </a:spcAft>
              <a:defRPr sz="900"/>
            </a:lvl1pPr>
          </a:lstStyle>
          <a:p>
            <a:pPr lvl="0"/>
            <a:r>
              <a:rPr lang="en-US" noProof="0" smtClean="0"/>
              <a:t>Click to edit Master text styles</a:t>
            </a:r>
          </a:p>
        </p:txBody>
      </p:sp>
      <p:sp>
        <p:nvSpPr>
          <p:cNvPr id="13"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CA" noProof="0" dirty="0" smtClean="0"/>
              <a:t>Click to add subtitle</a:t>
            </a:r>
            <a:endParaRPr lang="en-CA" noProof="0" dirty="0"/>
          </a:p>
        </p:txBody>
      </p:sp>
      <p:sp>
        <p:nvSpPr>
          <p:cNvPr id="14" name="Title Placeholder 1"/>
          <p:cNvSpPr>
            <a:spLocks noGrp="1"/>
          </p:cNvSpPr>
          <p:nvPr>
            <p:ph type="title"/>
          </p:nvPr>
        </p:nvSpPr>
        <p:spPr>
          <a:xfrm>
            <a:off x="469900" y="402586"/>
            <a:ext cx="11252200" cy="334101"/>
          </a:xfrm>
          <a:prstGeom prst="rect">
            <a:avLst/>
          </a:prstGeom>
        </p:spPr>
        <p:txBody>
          <a:bodyPr vert="horz" lIns="0" tIns="0" rIns="0" bIns="0" rtlCol="0" anchor="t" anchorCtr="0">
            <a:noAutofit/>
          </a:bodyPr>
          <a:lstStyle>
            <a:lvl1pPr>
              <a:defRPr sz="2000"/>
            </a:lvl1pPr>
          </a:lstStyle>
          <a:p>
            <a:r>
              <a:rPr lang="en-US" noProof="0" smtClean="0"/>
              <a:t>Click to edit Master title style</a:t>
            </a:r>
            <a:endParaRPr lang="en-CA" noProof="0" dirty="0"/>
          </a:p>
        </p:txBody>
      </p:sp>
      <p:sp>
        <p:nvSpPr>
          <p:cNvPr id="12"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tx1"/>
                </a:solidFill>
              </a:defRPr>
            </a:lvl1pPr>
          </a:lstStyle>
          <a:p>
            <a:r>
              <a:rPr lang="en-US" dirty="0" smtClean="0">
                <a:solidFill>
                  <a:prstClr val="black"/>
                </a:solidFill>
              </a:rPr>
              <a:t>Deloitte Institute for Audit Innovation and Quality – Communications and marketing strategic plan</a:t>
            </a:r>
            <a:endParaRPr lang="en-CA" dirty="0">
              <a:solidFill>
                <a:prstClr val="black"/>
              </a:solidFill>
            </a:endParaRPr>
          </a:p>
        </p:txBody>
      </p:sp>
      <p:sp>
        <p:nvSpPr>
          <p:cNvPr id="15"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tx1"/>
                </a:solidFill>
              </a:defRPr>
            </a:lvl1pPr>
          </a:lstStyle>
          <a:p>
            <a:fld id="{1D70FF2A-E074-4D3B-BB94-FFBB4B519E26}" type="slidenum">
              <a:rPr lang="en-CA" smtClean="0">
                <a:solidFill>
                  <a:prstClr val="black"/>
                </a:solidFill>
              </a:rPr>
              <a:pPr/>
              <a:t>‹#›</a:t>
            </a:fld>
            <a:endParaRPr lang="en-CA" dirty="0">
              <a:solidFill>
                <a:prstClr val="black"/>
              </a:solidFill>
            </a:endParaRPr>
          </a:p>
        </p:txBody>
      </p:sp>
    </p:spTree>
    <p:extLst>
      <p:ext uri="{BB962C8B-B14F-4D97-AF65-F5344CB8AC3E}">
        <p14:creationId xmlns:p14="http://schemas.microsoft.com/office/powerpoint/2010/main" val="1087636975"/>
      </p:ext>
    </p:extLst>
  </p:cSld>
  <p:clrMapOvr>
    <a:masterClrMapping/>
  </p:clrMapOvr>
  <p:transition>
    <p:fade/>
  </p:transition>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1_2 columns of text">
    <p:spTree>
      <p:nvGrpSpPr>
        <p:cNvPr id="1" name=""/>
        <p:cNvGrpSpPr/>
        <p:nvPr/>
      </p:nvGrpSpPr>
      <p:grpSpPr>
        <a:xfrm>
          <a:off x="0" y="0"/>
          <a:ext cx="0" cy="0"/>
          <a:chOff x="0" y="0"/>
          <a:chExt cx="0" cy="0"/>
        </a:xfrm>
      </p:grpSpPr>
      <p:sp>
        <p:nvSpPr>
          <p:cNvPr id="13" name="Content Placeholder 3"/>
          <p:cNvSpPr>
            <a:spLocks noGrp="1"/>
          </p:cNvSpPr>
          <p:nvPr>
            <p:ph sz="quarter" idx="10"/>
          </p:nvPr>
        </p:nvSpPr>
        <p:spPr>
          <a:xfrm>
            <a:off x="468000" y="1665288"/>
            <a:ext cx="5328000" cy="4622507"/>
          </a:xfrm>
          <a:prstGeom prst="rect">
            <a:avLst/>
          </a:prstGeom>
        </p:spPr>
        <p:txBody>
          <a:bodyPr/>
          <a:lstStyle>
            <a:lvl1pPr>
              <a:tabLst>
                <a:tab pos="6705432" algn="r"/>
              </a:tabLst>
              <a:defRPr/>
            </a:lvl1pPr>
            <a:lvl2pPr>
              <a:tabLst>
                <a:tab pos="6705432" algn="r"/>
              </a:tabLst>
              <a:defRPr/>
            </a:lvl2pPr>
            <a:lvl3pPr>
              <a:tabLst>
                <a:tab pos="6705432" algn="r"/>
              </a:tabLst>
              <a:defRPr/>
            </a:lvl3pPr>
            <a:lvl4pPr>
              <a:tabLst>
                <a:tab pos="6705432" algn="r"/>
              </a:tabLst>
              <a:defRPr/>
            </a:lvl4pPr>
            <a:lvl5pPr>
              <a:tabLst>
                <a:tab pos="6705432" algn="r"/>
              </a:tabLst>
              <a:defRPr baseline="0"/>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15" name="Content Placeholder 3"/>
          <p:cNvSpPr>
            <a:spLocks noGrp="1"/>
          </p:cNvSpPr>
          <p:nvPr>
            <p:ph sz="quarter" idx="20"/>
          </p:nvPr>
        </p:nvSpPr>
        <p:spPr>
          <a:xfrm>
            <a:off x="6394100" y="1656000"/>
            <a:ext cx="5328000" cy="4631795"/>
          </a:xfrm>
          <a:prstGeom prst="rect">
            <a:avLst/>
          </a:prstGeom>
        </p:spPr>
        <p:txBody>
          <a:bodyPr/>
          <a:lstStyle>
            <a:lvl1pPr>
              <a:tabLst>
                <a:tab pos="6705432" algn="r"/>
              </a:tabLst>
              <a:defRPr/>
            </a:lvl1pPr>
            <a:lvl2pPr>
              <a:tabLst>
                <a:tab pos="6705432" algn="r"/>
              </a:tabLst>
              <a:defRPr/>
            </a:lvl2pPr>
            <a:lvl3pPr>
              <a:tabLst>
                <a:tab pos="6705432" algn="r"/>
              </a:tabLst>
              <a:defRPr/>
            </a:lvl3pPr>
            <a:lvl4pPr>
              <a:tabLst>
                <a:tab pos="6705432" algn="r"/>
              </a:tabLst>
              <a:defRPr/>
            </a:lvl4pPr>
            <a:lvl5pPr>
              <a:tabLst>
                <a:tab pos="6705432" algn="r"/>
              </a:tabLst>
              <a:defRPr baseline="0"/>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6"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CA" noProof="0" dirty="0" smtClean="0"/>
              <a:t>Click to add subtitle</a:t>
            </a:r>
            <a:endParaRPr lang="en-CA" noProof="0" dirty="0"/>
          </a:p>
        </p:txBody>
      </p:sp>
      <p:sp>
        <p:nvSpPr>
          <p:cNvPr id="7"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smtClean="0"/>
              <a:t>Click to edit Master title style</a:t>
            </a:r>
            <a:endParaRPr lang="en-CA" noProof="0" dirty="0"/>
          </a:p>
        </p:txBody>
      </p:sp>
      <p:sp>
        <p:nvSpPr>
          <p:cNvPr id="8"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tx1"/>
                </a:solidFill>
              </a:defRPr>
            </a:lvl1pPr>
          </a:lstStyle>
          <a:p>
            <a:r>
              <a:rPr lang="en-US" dirty="0" smtClean="0">
                <a:solidFill>
                  <a:prstClr val="black"/>
                </a:solidFill>
              </a:rPr>
              <a:t>Deloitte Institute for Audit Innovation and Quality – Communications and marketing strategic plan</a:t>
            </a:r>
            <a:endParaRPr lang="en-CA" dirty="0">
              <a:solidFill>
                <a:prstClr val="black"/>
              </a:solidFill>
            </a:endParaRPr>
          </a:p>
        </p:txBody>
      </p:sp>
      <p:sp>
        <p:nvSpPr>
          <p:cNvPr id="9"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tx1"/>
                </a:solidFill>
              </a:defRPr>
            </a:lvl1pPr>
          </a:lstStyle>
          <a:p>
            <a:fld id="{1D70FF2A-E074-4D3B-BB94-FFBB4B519E26}" type="slidenum">
              <a:rPr lang="en-CA" smtClean="0">
                <a:solidFill>
                  <a:prstClr val="black"/>
                </a:solidFill>
              </a:rPr>
              <a:pPr/>
              <a:t>‹#›</a:t>
            </a:fld>
            <a:endParaRPr lang="en-CA" dirty="0">
              <a:solidFill>
                <a:prstClr val="black"/>
              </a:solidFill>
            </a:endParaRPr>
          </a:p>
        </p:txBody>
      </p:sp>
    </p:spTree>
    <p:extLst>
      <p:ext uri="{BB962C8B-B14F-4D97-AF65-F5344CB8AC3E}">
        <p14:creationId xmlns:p14="http://schemas.microsoft.com/office/powerpoint/2010/main" val="1976476354"/>
      </p:ext>
    </p:extLst>
  </p:cSld>
  <p:clrMapOvr>
    <a:masterClrMapping/>
  </p:clrMapOvr>
  <p:transition>
    <p:fade/>
  </p:transition>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1_2 columns - large">
    <p:spTree>
      <p:nvGrpSpPr>
        <p:cNvPr id="1" name=""/>
        <p:cNvGrpSpPr/>
        <p:nvPr/>
      </p:nvGrpSpPr>
      <p:grpSpPr>
        <a:xfrm>
          <a:off x="0" y="0"/>
          <a:ext cx="0" cy="0"/>
          <a:chOff x="0" y="0"/>
          <a:chExt cx="0" cy="0"/>
        </a:xfrm>
      </p:grpSpPr>
      <p:sp>
        <p:nvSpPr>
          <p:cNvPr id="11" name="Content Placeholder 3"/>
          <p:cNvSpPr>
            <a:spLocks noGrp="1"/>
          </p:cNvSpPr>
          <p:nvPr>
            <p:ph sz="quarter" idx="10"/>
          </p:nvPr>
        </p:nvSpPr>
        <p:spPr>
          <a:xfrm>
            <a:off x="469900" y="1665288"/>
            <a:ext cx="5328000" cy="4633912"/>
          </a:xfrm>
          <a:prstGeom prst="rect">
            <a:avLst/>
          </a:prstGeom>
        </p:spPr>
        <p:txBody>
          <a:bodyPr>
            <a:noAutofit/>
          </a:bodyPr>
          <a:lstStyle>
            <a:lvl1pPr>
              <a:tabLst>
                <a:tab pos="6705432" algn="r"/>
              </a:tabLst>
              <a:defRPr sz="1600"/>
            </a:lvl1pPr>
            <a:lvl2pPr>
              <a:tabLst>
                <a:tab pos="6705432" algn="r"/>
              </a:tabLst>
              <a:defRPr sz="1600"/>
            </a:lvl2pPr>
            <a:lvl3pPr>
              <a:tabLst>
                <a:tab pos="6705432" algn="r"/>
              </a:tabLst>
              <a:defRPr sz="1600"/>
            </a:lvl3pPr>
            <a:lvl4pPr>
              <a:tabLst>
                <a:tab pos="6705432" algn="r"/>
              </a:tabLst>
              <a:defRPr sz="1600"/>
            </a:lvl4pPr>
            <a:lvl5pPr>
              <a:tabLst>
                <a:tab pos="6705432" algn="r"/>
              </a:tabLst>
              <a:defRPr sz="1000" baseline="0"/>
            </a:lvl5pPr>
            <a:lvl6pPr>
              <a:defRPr sz="2133"/>
            </a:lvl6pPr>
            <a:lvl7pPr>
              <a:defRPr sz="2133"/>
            </a:lvl7pPr>
            <a:lvl8pPr>
              <a:defRPr sz="2133"/>
            </a:lvl8pPr>
            <a:lvl9pPr>
              <a:defRPr sz="2133"/>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13" name="Content Placeholder 3"/>
          <p:cNvSpPr>
            <a:spLocks noGrp="1"/>
          </p:cNvSpPr>
          <p:nvPr>
            <p:ph sz="quarter" idx="20"/>
          </p:nvPr>
        </p:nvSpPr>
        <p:spPr>
          <a:xfrm>
            <a:off x="6394100" y="1665288"/>
            <a:ext cx="5328000" cy="4633912"/>
          </a:xfrm>
          <a:prstGeom prst="rect">
            <a:avLst/>
          </a:prstGeom>
        </p:spPr>
        <p:txBody>
          <a:bodyPr>
            <a:noAutofit/>
          </a:bodyPr>
          <a:lstStyle>
            <a:lvl1pPr>
              <a:tabLst>
                <a:tab pos="6705432" algn="r"/>
              </a:tabLst>
              <a:defRPr sz="1600"/>
            </a:lvl1pPr>
            <a:lvl2pPr>
              <a:tabLst>
                <a:tab pos="6705432" algn="r"/>
              </a:tabLst>
              <a:defRPr sz="1600"/>
            </a:lvl2pPr>
            <a:lvl3pPr>
              <a:tabLst>
                <a:tab pos="6705432" algn="r"/>
              </a:tabLst>
              <a:defRPr sz="1600"/>
            </a:lvl3pPr>
            <a:lvl4pPr>
              <a:tabLst>
                <a:tab pos="6705432" algn="r"/>
              </a:tabLst>
              <a:defRPr sz="1600"/>
            </a:lvl4pPr>
            <a:lvl5pPr>
              <a:tabLst>
                <a:tab pos="6705432" algn="r"/>
              </a:tabLst>
              <a:defRPr sz="1000" baseline="0"/>
            </a:lvl5pPr>
            <a:lvl6pPr>
              <a:defRPr sz="2133"/>
            </a:lvl6pPr>
            <a:lvl7pPr>
              <a:defRPr sz="2133"/>
            </a:lvl7pPr>
            <a:lvl8pPr>
              <a:defRPr sz="2133"/>
            </a:lvl8pPr>
            <a:lvl9pPr>
              <a:defRPr sz="2133"/>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6"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CA" noProof="0" dirty="0" smtClean="0"/>
              <a:t>Click to add subtitle</a:t>
            </a:r>
            <a:endParaRPr lang="en-CA" noProof="0" dirty="0"/>
          </a:p>
        </p:txBody>
      </p:sp>
      <p:sp>
        <p:nvSpPr>
          <p:cNvPr id="9"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smtClean="0"/>
              <a:t>Click to edit Master title style</a:t>
            </a:r>
            <a:endParaRPr lang="en-CA" noProof="0" dirty="0"/>
          </a:p>
        </p:txBody>
      </p:sp>
      <p:sp>
        <p:nvSpPr>
          <p:cNvPr id="7"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tx1"/>
                </a:solidFill>
              </a:defRPr>
            </a:lvl1pPr>
          </a:lstStyle>
          <a:p>
            <a:r>
              <a:rPr lang="en-US" dirty="0" smtClean="0">
                <a:solidFill>
                  <a:prstClr val="black"/>
                </a:solidFill>
              </a:rPr>
              <a:t>Deloitte Institute for Audit Innovation and Quality – Communications and marketing strategic plan</a:t>
            </a:r>
            <a:endParaRPr lang="en-CA" dirty="0">
              <a:solidFill>
                <a:prstClr val="black"/>
              </a:solidFill>
            </a:endParaRPr>
          </a:p>
        </p:txBody>
      </p:sp>
      <p:sp>
        <p:nvSpPr>
          <p:cNvPr id="8"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tx1"/>
                </a:solidFill>
              </a:defRPr>
            </a:lvl1pPr>
          </a:lstStyle>
          <a:p>
            <a:fld id="{1D70FF2A-E074-4D3B-BB94-FFBB4B519E26}" type="slidenum">
              <a:rPr lang="en-CA" smtClean="0">
                <a:solidFill>
                  <a:prstClr val="black"/>
                </a:solidFill>
              </a:rPr>
              <a:pPr/>
              <a:t>‹#›</a:t>
            </a:fld>
            <a:endParaRPr lang="en-CA" dirty="0">
              <a:solidFill>
                <a:prstClr val="black"/>
              </a:solidFill>
            </a:endParaRPr>
          </a:p>
        </p:txBody>
      </p:sp>
    </p:spTree>
    <p:extLst>
      <p:ext uri="{BB962C8B-B14F-4D97-AF65-F5344CB8AC3E}">
        <p14:creationId xmlns:p14="http://schemas.microsoft.com/office/powerpoint/2010/main" val="278838589"/>
      </p:ext>
    </p:extLst>
  </p:cSld>
  <p:clrMapOvr>
    <a:masterClrMapping/>
  </p:clrMapOvr>
  <p:transition>
    <p:fade/>
  </p:transition>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1_Text and chart">
    <p:spTree>
      <p:nvGrpSpPr>
        <p:cNvPr id="1" name=""/>
        <p:cNvGrpSpPr/>
        <p:nvPr/>
      </p:nvGrpSpPr>
      <p:grpSpPr>
        <a:xfrm>
          <a:off x="0" y="0"/>
          <a:ext cx="0" cy="0"/>
          <a:chOff x="0" y="0"/>
          <a:chExt cx="0" cy="0"/>
        </a:xfrm>
      </p:grpSpPr>
      <p:sp>
        <p:nvSpPr>
          <p:cNvPr id="10" name="Content Placeholder 3"/>
          <p:cNvSpPr>
            <a:spLocks noGrp="1"/>
          </p:cNvSpPr>
          <p:nvPr>
            <p:ph sz="quarter" idx="10"/>
          </p:nvPr>
        </p:nvSpPr>
        <p:spPr>
          <a:xfrm>
            <a:off x="469900" y="1665288"/>
            <a:ext cx="5480400" cy="4317502"/>
          </a:xfrm>
          <a:prstGeom prst="rect">
            <a:avLst/>
          </a:prstGeom>
        </p:spPr>
        <p:txBody>
          <a:bodyPr>
            <a:noAutofit/>
          </a:bodyPr>
          <a:lstStyle>
            <a:lvl1pPr>
              <a:tabLst>
                <a:tab pos="6705432" algn="r"/>
              </a:tabLst>
              <a:defRPr/>
            </a:lvl1pPr>
            <a:lvl2pPr>
              <a:tabLst>
                <a:tab pos="6705432" algn="r"/>
              </a:tabLst>
              <a:defRPr/>
            </a:lvl2pPr>
            <a:lvl3pPr>
              <a:tabLst>
                <a:tab pos="6705432" algn="r"/>
              </a:tabLst>
              <a:defRPr/>
            </a:lvl3pPr>
            <a:lvl4pPr>
              <a:tabLst>
                <a:tab pos="6705432" algn="r"/>
              </a:tabLst>
              <a:defRPr/>
            </a:lvl4pPr>
            <a:lvl5pPr>
              <a:tabLst>
                <a:tab pos="6705432" algn="r"/>
              </a:tabLst>
              <a:defRPr baseline="0"/>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3" name="Chart Placeholder 2"/>
          <p:cNvSpPr>
            <a:spLocks noGrp="1"/>
          </p:cNvSpPr>
          <p:nvPr>
            <p:ph type="chart" sz="quarter" idx="21"/>
          </p:nvPr>
        </p:nvSpPr>
        <p:spPr>
          <a:xfrm>
            <a:off x="6239584" y="2125013"/>
            <a:ext cx="5482516" cy="3857777"/>
          </a:xfrm>
        </p:spPr>
        <p:txBody>
          <a:bodyPr>
            <a:noAutofit/>
          </a:bodyPr>
          <a:lstStyle/>
          <a:p>
            <a:r>
              <a:rPr lang="en-US" noProof="0" dirty="0" smtClean="0"/>
              <a:t>Click icon to add chart</a:t>
            </a:r>
            <a:endParaRPr lang="en-CA" noProof="0" dirty="0"/>
          </a:p>
        </p:txBody>
      </p:sp>
      <p:sp>
        <p:nvSpPr>
          <p:cNvPr id="6" name="Text Placeholder 5"/>
          <p:cNvSpPr>
            <a:spLocks noGrp="1"/>
          </p:cNvSpPr>
          <p:nvPr>
            <p:ph type="body" sz="quarter" idx="22"/>
          </p:nvPr>
        </p:nvSpPr>
        <p:spPr>
          <a:xfrm>
            <a:off x="6239584" y="1655763"/>
            <a:ext cx="5482516" cy="420687"/>
          </a:xfrm>
        </p:spPr>
        <p:txBody>
          <a:bodyPr>
            <a:noAutofit/>
          </a:bodyPr>
          <a:lstStyle/>
          <a:p>
            <a:pPr lvl="0"/>
            <a:r>
              <a:rPr lang="en-US" noProof="0" smtClean="0"/>
              <a:t>Click to edit Master text styles</a:t>
            </a:r>
          </a:p>
        </p:txBody>
      </p:sp>
      <p:sp>
        <p:nvSpPr>
          <p:cNvPr id="9" name="Text Placeholder 7"/>
          <p:cNvSpPr>
            <a:spLocks noGrp="1"/>
          </p:cNvSpPr>
          <p:nvPr>
            <p:ph type="body" sz="quarter" idx="23"/>
          </p:nvPr>
        </p:nvSpPr>
        <p:spPr>
          <a:xfrm>
            <a:off x="468000" y="5982790"/>
            <a:ext cx="11252201" cy="316411"/>
          </a:xfrm>
        </p:spPr>
        <p:txBody>
          <a:bodyPr>
            <a:noAutofit/>
          </a:bodyPr>
          <a:lstStyle>
            <a:lvl1pPr>
              <a:spcAft>
                <a:spcPts val="0"/>
              </a:spcAft>
              <a:defRPr sz="900"/>
            </a:lvl1pPr>
          </a:lstStyle>
          <a:p>
            <a:pPr lvl="0"/>
            <a:r>
              <a:rPr lang="en-US" noProof="0" smtClean="0"/>
              <a:t>Click to edit Master text styles</a:t>
            </a:r>
          </a:p>
        </p:txBody>
      </p:sp>
      <p:sp>
        <p:nvSpPr>
          <p:cNvPr id="12"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CA" noProof="0" dirty="0" smtClean="0"/>
              <a:t>Click to add subtitle</a:t>
            </a:r>
            <a:endParaRPr lang="en-CA" noProof="0" dirty="0"/>
          </a:p>
        </p:txBody>
      </p:sp>
      <p:sp>
        <p:nvSpPr>
          <p:cNvPr id="14"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smtClean="0"/>
              <a:t>Click to edit Master title style</a:t>
            </a:r>
            <a:endParaRPr lang="en-CA" noProof="0" dirty="0"/>
          </a:p>
        </p:txBody>
      </p:sp>
      <p:sp>
        <p:nvSpPr>
          <p:cNvPr id="8"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tx1"/>
                </a:solidFill>
              </a:defRPr>
            </a:lvl1pPr>
          </a:lstStyle>
          <a:p>
            <a:r>
              <a:rPr lang="en-US" dirty="0" smtClean="0">
                <a:solidFill>
                  <a:prstClr val="black"/>
                </a:solidFill>
              </a:rPr>
              <a:t>Deloitte Institute for Audit Innovation and Quality – Communications and marketing strategic plan</a:t>
            </a:r>
            <a:endParaRPr lang="en-CA" dirty="0">
              <a:solidFill>
                <a:prstClr val="black"/>
              </a:solidFill>
            </a:endParaRPr>
          </a:p>
        </p:txBody>
      </p:sp>
      <p:sp>
        <p:nvSpPr>
          <p:cNvPr id="11"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tx1"/>
                </a:solidFill>
              </a:defRPr>
            </a:lvl1pPr>
          </a:lstStyle>
          <a:p>
            <a:fld id="{1D70FF2A-E074-4D3B-BB94-FFBB4B519E26}" type="slidenum">
              <a:rPr lang="en-CA" smtClean="0">
                <a:solidFill>
                  <a:prstClr val="black"/>
                </a:solidFill>
              </a:rPr>
              <a:pPr/>
              <a:t>‹#›</a:t>
            </a:fld>
            <a:endParaRPr lang="en-CA" dirty="0">
              <a:solidFill>
                <a:prstClr val="black"/>
              </a:solidFill>
            </a:endParaRPr>
          </a:p>
        </p:txBody>
      </p:sp>
    </p:spTree>
    <p:extLst>
      <p:ext uri="{BB962C8B-B14F-4D97-AF65-F5344CB8AC3E}">
        <p14:creationId xmlns:p14="http://schemas.microsoft.com/office/powerpoint/2010/main" val="1471778592"/>
      </p:ext>
    </p:extLst>
  </p:cSld>
  <p:clrMapOvr>
    <a:masterClrMapping/>
  </p:clrMapOvr>
  <p:transition>
    <p:fade/>
  </p:transition>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1_2 chart">
    <p:spTree>
      <p:nvGrpSpPr>
        <p:cNvPr id="1" name=""/>
        <p:cNvGrpSpPr/>
        <p:nvPr/>
      </p:nvGrpSpPr>
      <p:grpSpPr>
        <a:xfrm>
          <a:off x="0" y="0"/>
          <a:ext cx="0" cy="0"/>
          <a:chOff x="0" y="0"/>
          <a:chExt cx="0" cy="0"/>
        </a:xfrm>
      </p:grpSpPr>
      <p:sp>
        <p:nvSpPr>
          <p:cNvPr id="3" name="Chart Placeholder 2"/>
          <p:cNvSpPr>
            <a:spLocks noGrp="1"/>
          </p:cNvSpPr>
          <p:nvPr>
            <p:ph type="chart" sz="quarter" idx="21"/>
          </p:nvPr>
        </p:nvSpPr>
        <p:spPr>
          <a:xfrm>
            <a:off x="6239584" y="2125013"/>
            <a:ext cx="5482516" cy="3857777"/>
          </a:xfrm>
        </p:spPr>
        <p:txBody>
          <a:bodyPr>
            <a:noAutofit/>
          </a:bodyPr>
          <a:lstStyle/>
          <a:p>
            <a:r>
              <a:rPr lang="en-US" noProof="0" dirty="0" smtClean="0"/>
              <a:t>Click icon to add chart</a:t>
            </a:r>
            <a:endParaRPr lang="en-CA" noProof="0" dirty="0"/>
          </a:p>
        </p:txBody>
      </p:sp>
      <p:sp>
        <p:nvSpPr>
          <p:cNvPr id="6" name="Text Placeholder 5"/>
          <p:cNvSpPr>
            <a:spLocks noGrp="1"/>
          </p:cNvSpPr>
          <p:nvPr>
            <p:ph type="body" sz="quarter" idx="22"/>
          </p:nvPr>
        </p:nvSpPr>
        <p:spPr>
          <a:xfrm>
            <a:off x="6239585" y="1654028"/>
            <a:ext cx="5482516" cy="420687"/>
          </a:xfrm>
        </p:spPr>
        <p:txBody>
          <a:bodyPr>
            <a:noAutofit/>
          </a:bodyPr>
          <a:lstStyle/>
          <a:p>
            <a:pPr lvl="0"/>
            <a:r>
              <a:rPr lang="en-US" noProof="0" smtClean="0"/>
              <a:t>Click to edit Master text styles</a:t>
            </a:r>
          </a:p>
        </p:txBody>
      </p:sp>
      <p:sp>
        <p:nvSpPr>
          <p:cNvPr id="9" name="Chart Placeholder 2"/>
          <p:cNvSpPr>
            <a:spLocks noGrp="1"/>
          </p:cNvSpPr>
          <p:nvPr>
            <p:ph type="chart" sz="quarter" idx="24"/>
          </p:nvPr>
        </p:nvSpPr>
        <p:spPr>
          <a:xfrm>
            <a:off x="469900" y="2125013"/>
            <a:ext cx="5482517" cy="3857777"/>
          </a:xfrm>
        </p:spPr>
        <p:txBody>
          <a:bodyPr>
            <a:noAutofit/>
          </a:bodyPr>
          <a:lstStyle/>
          <a:p>
            <a:r>
              <a:rPr lang="en-US" noProof="0" dirty="0" smtClean="0"/>
              <a:t>Click icon to add chart</a:t>
            </a:r>
            <a:endParaRPr lang="en-CA" noProof="0" dirty="0"/>
          </a:p>
        </p:txBody>
      </p:sp>
      <p:sp>
        <p:nvSpPr>
          <p:cNvPr id="12" name="Text Placeholder 5"/>
          <p:cNvSpPr>
            <a:spLocks noGrp="1"/>
          </p:cNvSpPr>
          <p:nvPr>
            <p:ph type="body" sz="quarter" idx="25"/>
          </p:nvPr>
        </p:nvSpPr>
        <p:spPr>
          <a:xfrm>
            <a:off x="469898" y="1665288"/>
            <a:ext cx="5482517" cy="409427"/>
          </a:xfrm>
        </p:spPr>
        <p:txBody>
          <a:bodyPr>
            <a:noAutofit/>
          </a:bodyPr>
          <a:lstStyle/>
          <a:p>
            <a:pPr lvl="0"/>
            <a:r>
              <a:rPr lang="en-US" noProof="0" smtClean="0"/>
              <a:t>Click to edit Master text styles</a:t>
            </a:r>
          </a:p>
        </p:txBody>
      </p:sp>
      <p:sp>
        <p:nvSpPr>
          <p:cNvPr id="14" name="Text Placeholder 7"/>
          <p:cNvSpPr>
            <a:spLocks noGrp="1"/>
          </p:cNvSpPr>
          <p:nvPr>
            <p:ph type="body" sz="quarter" idx="23"/>
          </p:nvPr>
        </p:nvSpPr>
        <p:spPr>
          <a:xfrm>
            <a:off x="468000" y="5982790"/>
            <a:ext cx="11252201" cy="316411"/>
          </a:xfrm>
        </p:spPr>
        <p:txBody>
          <a:bodyPr>
            <a:noAutofit/>
          </a:bodyPr>
          <a:lstStyle>
            <a:lvl1pPr>
              <a:spcAft>
                <a:spcPts val="0"/>
              </a:spcAft>
              <a:defRPr sz="900"/>
            </a:lvl1pPr>
          </a:lstStyle>
          <a:p>
            <a:pPr lvl="0"/>
            <a:r>
              <a:rPr lang="en-US" noProof="0" smtClean="0"/>
              <a:t>Click to edit Master text styles</a:t>
            </a:r>
          </a:p>
        </p:txBody>
      </p:sp>
      <p:sp>
        <p:nvSpPr>
          <p:cNvPr id="16"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CA" noProof="0" dirty="0" smtClean="0"/>
              <a:t>Click to add subtitle</a:t>
            </a:r>
            <a:endParaRPr lang="en-CA" noProof="0" dirty="0"/>
          </a:p>
        </p:txBody>
      </p:sp>
      <p:sp>
        <p:nvSpPr>
          <p:cNvPr id="17"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smtClean="0"/>
              <a:t>Click to edit Master title style</a:t>
            </a:r>
            <a:endParaRPr lang="en-CA" noProof="0" dirty="0"/>
          </a:p>
        </p:txBody>
      </p:sp>
      <p:sp>
        <p:nvSpPr>
          <p:cNvPr id="10"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tx1"/>
                </a:solidFill>
              </a:defRPr>
            </a:lvl1pPr>
          </a:lstStyle>
          <a:p>
            <a:r>
              <a:rPr lang="en-US" dirty="0" smtClean="0">
                <a:solidFill>
                  <a:prstClr val="black"/>
                </a:solidFill>
              </a:rPr>
              <a:t>Deloitte Institute for Audit Innovation and Quality – Communications and marketing strategic plan</a:t>
            </a:r>
            <a:endParaRPr lang="en-CA" dirty="0">
              <a:solidFill>
                <a:prstClr val="black"/>
              </a:solidFill>
            </a:endParaRPr>
          </a:p>
        </p:txBody>
      </p:sp>
      <p:sp>
        <p:nvSpPr>
          <p:cNvPr id="11"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tx1"/>
                </a:solidFill>
              </a:defRPr>
            </a:lvl1pPr>
          </a:lstStyle>
          <a:p>
            <a:fld id="{1D70FF2A-E074-4D3B-BB94-FFBB4B519E26}" type="slidenum">
              <a:rPr lang="en-CA" smtClean="0">
                <a:solidFill>
                  <a:prstClr val="black"/>
                </a:solidFill>
              </a:rPr>
              <a:pPr/>
              <a:t>‹#›</a:t>
            </a:fld>
            <a:endParaRPr lang="en-CA" dirty="0">
              <a:solidFill>
                <a:prstClr val="black"/>
              </a:solidFill>
            </a:endParaRPr>
          </a:p>
        </p:txBody>
      </p:sp>
    </p:spTree>
    <p:extLst>
      <p:ext uri="{BB962C8B-B14F-4D97-AF65-F5344CB8AC3E}">
        <p14:creationId xmlns:p14="http://schemas.microsoft.com/office/powerpoint/2010/main" val="574444626"/>
      </p:ext>
    </p:extLst>
  </p:cSld>
  <p:clrMapOvr>
    <a:masterClrMapping/>
  </p:clrMapOvr>
  <p:transition>
    <p:fade/>
  </p:transition>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1_2 column content">
    <p:spTree>
      <p:nvGrpSpPr>
        <p:cNvPr id="1" name=""/>
        <p:cNvGrpSpPr/>
        <p:nvPr/>
      </p:nvGrpSpPr>
      <p:grpSpPr>
        <a:xfrm>
          <a:off x="0" y="0"/>
          <a:ext cx="0" cy="0"/>
          <a:chOff x="0" y="0"/>
          <a:chExt cx="0" cy="0"/>
        </a:xfrm>
      </p:grpSpPr>
      <p:sp>
        <p:nvSpPr>
          <p:cNvPr id="6" name="Content Placeholder 3"/>
          <p:cNvSpPr>
            <a:spLocks noGrp="1"/>
          </p:cNvSpPr>
          <p:nvPr>
            <p:ph sz="quarter" idx="10"/>
          </p:nvPr>
        </p:nvSpPr>
        <p:spPr>
          <a:xfrm>
            <a:off x="469900" y="1665289"/>
            <a:ext cx="4431857" cy="4633913"/>
          </a:xfrm>
          <a:prstGeom prst="rect">
            <a:avLst/>
          </a:prstGeom>
        </p:spPr>
        <p:txBody>
          <a:bodyPr/>
          <a:lstStyle>
            <a:lvl1pPr>
              <a:tabLst>
                <a:tab pos="6705432" algn="r"/>
              </a:tabLst>
              <a:defRPr/>
            </a:lvl1pPr>
            <a:lvl2pPr>
              <a:tabLst>
                <a:tab pos="6705432" algn="r"/>
              </a:tabLst>
              <a:defRPr/>
            </a:lvl2pPr>
            <a:lvl3pPr>
              <a:tabLst>
                <a:tab pos="6705432" algn="r"/>
              </a:tabLst>
              <a:defRPr/>
            </a:lvl3pPr>
            <a:lvl4pPr>
              <a:tabLst>
                <a:tab pos="6705432" algn="r"/>
              </a:tabLst>
              <a:defRPr/>
            </a:lvl4pPr>
            <a:lvl5pPr>
              <a:tabLst>
                <a:tab pos="6705432" algn="r"/>
              </a:tabLst>
              <a:defRPr baseline="0"/>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8" name="Content Placeholder 3"/>
          <p:cNvSpPr>
            <a:spLocks noGrp="1"/>
          </p:cNvSpPr>
          <p:nvPr>
            <p:ph sz="quarter" idx="16"/>
          </p:nvPr>
        </p:nvSpPr>
        <p:spPr>
          <a:xfrm>
            <a:off x="5482100" y="1700213"/>
            <a:ext cx="6240000" cy="4598989"/>
          </a:xfrm>
          <a:prstGeom prst="rect">
            <a:avLst/>
          </a:prstGeom>
        </p:spPr>
        <p:txBody>
          <a:bodyPr/>
          <a:lstStyle>
            <a:lvl1pPr>
              <a:tabLst>
                <a:tab pos="6705432" algn="r"/>
              </a:tabLst>
              <a:defRPr/>
            </a:lvl1pPr>
            <a:lvl2pPr>
              <a:tabLst>
                <a:tab pos="6705432" algn="r"/>
              </a:tabLst>
              <a:defRPr/>
            </a:lvl2pPr>
            <a:lvl3pPr>
              <a:tabLst>
                <a:tab pos="6705432" algn="r"/>
              </a:tabLst>
              <a:defRPr/>
            </a:lvl3pPr>
            <a:lvl4pPr>
              <a:tabLst>
                <a:tab pos="6705432" algn="r"/>
              </a:tabLst>
              <a:defRPr/>
            </a:lvl4pPr>
            <a:lvl5pPr>
              <a:tabLst>
                <a:tab pos="6705432" algn="r"/>
              </a:tabLst>
              <a:defRPr baseline="0"/>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10"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CA" noProof="0" dirty="0" smtClean="0"/>
              <a:t>Click to add subtitle</a:t>
            </a:r>
            <a:endParaRPr lang="en-CA" noProof="0" dirty="0"/>
          </a:p>
        </p:txBody>
      </p:sp>
      <p:sp>
        <p:nvSpPr>
          <p:cNvPr id="11"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smtClean="0"/>
              <a:t>Click to edit Master title style</a:t>
            </a:r>
            <a:endParaRPr lang="en-CA" noProof="0" dirty="0"/>
          </a:p>
        </p:txBody>
      </p:sp>
      <p:sp>
        <p:nvSpPr>
          <p:cNvPr id="7"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tx1"/>
                </a:solidFill>
              </a:defRPr>
            </a:lvl1pPr>
          </a:lstStyle>
          <a:p>
            <a:r>
              <a:rPr lang="en-US" dirty="0" smtClean="0">
                <a:solidFill>
                  <a:prstClr val="black"/>
                </a:solidFill>
              </a:rPr>
              <a:t>Deloitte Institute for Audit Innovation and Quality – Communications and marketing strategic plan</a:t>
            </a:r>
            <a:endParaRPr lang="en-CA" dirty="0">
              <a:solidFill>
                <a:prstClr val="black"/>
              </a:solidFill>
            </a:endParaRPr>
          </a:p>
        </p:txBody>
      </p:sp>
      <p:sp>
        <p:nvSpPr>
          <p:cNvPr id="9"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tx1"/>
                </a:solidFill>
              </a:defRPr>
            </a:lvl1pPr>
          </a:lstStyle>
          <a:p>
            <a:fld id="{1D70FF2A-E074-4D3B-BB94-FFBB4B519E26}" type="slidenum">
              <a:rPr lang="en-CA" smtClean="0">
                <a:solidFill>
                  <a:prstClr val="black"/>
                </a:solidFill>
              </a:rPr>
              <a:pPr/>
              <a:t>‹#›</a:t>
            </a:fld>
            <a:endParaRPr lang="en-CA" dirty="0">
              <a:solidFill>
                <a:prstClr val="black"/>
              </a:solidFill>
            </a:endParaRPr>
          </a:p>
        </p:txBody>
      </p:sp>
    </p:spTree>
    <p:extLst>
      <p:ext uri="{BB962C8B-B14F-4D97-AF65-F5344CB8AC3E}">
        <p14:creationId xmlns:p14="http://schemas.microsoft.com/office/powerpoint/2010/main" val="134906192"/>
      </p:ext>
    </p:extLst>
  </p:cSld>
  <p:clrMapOvr>
    <a:masterClrMapping/>
  </p:clrMapOvr>
  <p:transition>
    <p:fade/>
  </p:transition>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1_2 content with quote ">
    <p:spTree>
      <p:nvGrpSpPr>
        <p:cNvPr id="1" name=""/>
        <p:cNvGrpSpPr/>
        <p:nvPr/>
      </p:nvGrpSpPr>
      <p:grpSpPr>
        <a:xfrm>
          <a:off x="0" y="0"/>
          <a:ext cx="0" cy="0"/>
          <a:chOff x="0" y="0"/>
          <a:chExt cx="0" cy="0"/>
        </a:xfrm>
      </p:grpSpPr>
      <p:sp>
        <p:nvSpPr>
          <p:cNvPr id="6" name="Content Placeholder 3"/>
          <p:cNvSpPr>
            <a:spLocks noGrp="1"/>
          </p:cNvSpPr>
          <p:nvPr>
            <p:ph sz="quarter" idx="10"/>
          </p:nvPr>
        </p:nvSpPr>
        <p:spPr>
          <a:xfrm>
            <a:off x="7455116" y="1626099"/>
            <a:ext cx="4266983" cy="4673101"/>
          </a:xfrm>
          <a:prstGeom prst="rect">
            <a:avLst/>
          </a:prstGeom>
        </p:spPr>
        <p:txBody>
          <a:bodyPr>
            <a:noAutofit/>
          </a:bodyPr>
          <a:lstStyle>
            <a:lvl1pPr>
              <a:tabLst>
                <a:tab pos="6705432" algn="r"/>
              </a:tabLst>
              <a:defRPr sz="2400">
                <a:solidFill>
                  <a:schemeClr val="accent3"/>
                </a:solidFill>
              </a:defRPr>
            </a:lvl1pPr>
            <a:lvl2pPr>
              <a:tabLst>
                <a:tab pos="6705432" algn="r"/>
              </a:tabLst>
              <a:defRPr/>
            </a:lvl2pPr>
            <a:lvl3pPr>
              <a:tabLst>
                <a:tab pos="6705432" algn="r"/>
              </a:tabLst>
              <a:defRPr/>
            </a:lvl3pPr>
            <a:lvl4pPr>
              <a:tabLst>
                <a:tab pos="6705432" algn="r"/>
              </a:tabLst>
              <a:defRPr/>
            </a:lvl4pPr>
            <a:lvl5pPr>
              <a:tabLst>
                <a:tab pos="6705432" algn="r"/>
              </a:tabLst>
              <a:defRPr baseline="0"/>
            </a:lvl5pPr>
          </a:lstStyle>
          <a:p>
            <a:pPr lvl="0"/>
            <a:r>
              <a:rPr lang="en-US" noProof="0" smtClean="0"/>
              <a:t>Click to edit Master text styles</a:t>
            </a:r>
          </a:p>
        </p:txBody>
      </p:sp>
      <p:sp>
        <p:nvSpPr>
          <p:cNvPr id="8" name="Content Placeholder 3"/>
          <p:cNvSpPr>
            <a:spLocks noGrp="1"/>
          </p:cNvSpPr>
          <p:nvPr>
            <p:ph sz="quarter" idx="16"/>
          </p:nvPr>
        </p:nvSpPr>
        <p:spPr>
          <a:xfrm>
            <a:off x="469900" y="1665288"/>
            <a:ext cx="6660866" cy="4633913"/>
          </a:xfrm>
          <a:prstGeom prst="rect">
            <a:avLst/>
          </a:prstGeom>
        </p:spPr>
        <p:txBody>
          <a:bodyPr>
            <a:noAutofit/>
          </a:bodyPr>
          <a:lstStyle>
            <a:lvl1pPr>
              <a:tabLst>
                <a:tab pos="6705432" algn="r"/>
              </a:tabLst>
              <a:defRPr/>
            </a:lvl1pPr>
            <a:lvl2pPr>
              <a:tabLst>
                <a:tab pos="6705432" algn="r"/>
              </a:tabLst>
              <a:defRPr/>
            </a:lvl2pPr>
            <a:lvl3pPr>
              <a:tabLst>
                <a:tab pos="6705432" algn="r"/>
              </a:tabLst>
              <a:defRPr/>
            </a:lvl3pPr>
            <a:lvl4pPr>
              <a:tabLst>
                <a:tab pos="6705432" algn="r"/>
              </a:tabLst>
              <a:defRPr/>
            </a:lvl4pPr>
            <a:lvl5pPr>
              <a:tabLst>
                <a:tab pos="6705432" algn="r"/>
              </a:tabLst>
              <a:defRPr baseline="0"/>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10"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CA" noProof="0" dirty="0" smtClean="0"/>
              <a:t>Click to add subtitle</a:t>
            </a:r>
            <a:endParaRPr lang="en-CA" noProof="0" dirty="0"/>
          </a:p>
        </p:txBody>
      </p:sp>
      <p:sp>
        <p:nvSpPr>
          <p:cNvPr id="11"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smtClean="0"/>
              <a:t>Click to edit Master title style</a:t>
            </a:r>
            <a:endParaRPr lang="en-CA" noProof="0" dirty="0"/>
          </a:p>
        </p:txBody>
      </p:sp>
      <p:sp>
        <p:nvSpPr>
          <p:cNvPr id="7"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tx1"/>
                </a:solidFill>
              </a:defRPr>
            </a:lvl1pPr>
          </a:lstStyle>
          <a:p>
            <a:r>
              <a:rPr lang="en-US" dirty="0" smtClean="0">
                <a:solidFill>
                  <a:prstClr val="black"/>
                </a:solidFill>
              </a:rPr>
              <a:t>Deloitte Institute for Audit Innovation and Quality – Communications and marketing strategic plan</a:t>
            </a:r>
            <a:endParaRPr lang="en-CA" dirty="0">
              <a:solidFill>
                <a:prstClr val="black"/>
              </a:solidFill>
            </a:endParaRPr>
          </a:p>
        </p:txBody>
      </p:sp>
      <p:sp>
        <p:nvSpPr>
          <p:cNvPr id="9"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tx1"/>
                </a:solidFill>
              </a:defRPr>
            </a:lvl1pPr>
          </a:lstStyle>
          <a:p>
            <a:fld id="{1D70FF2A-E074-4D3B-BB94-FFBB4B519E26}" type="slidenum">
              <a:rPr lang="en-CA" smtClean="0">
                <a:solidFill>
                  <a:prstClr val="black"/>
                </a:solidFill>
              </a:rPr>
              <a:pPr/>
              <a:t>‹#›</a:t>
            </a:fld>
            <a:endParaRPr lang="en-CA" dirty="0">
              <a:solidFill>
                <a:prstClr val="black"/>
              </a:solidFill>
            </a:endParaRPr>
          </a:p>
        </p:txBody>
      </p:sp>
    </p:spTree>
    <p:extLst>
      <p:ext uri="{BB962C8B-B14F-4D97-AF65-F5344CB8AC3E}">
        <p14:creationId xmlns:p14="http://schemas.microsoft.com/office/powerpoint/2010/main" val="3023123504"/>
      </p:ext>
    </p:extLst>
  </p:cSld>
  <p:clrMapOvr>
    <a:masterClrMapping/>
  </p:clrMapOvr>
  <p:transition>
    <p:fade/>
  </p:transition>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1_Team profile">
    <p:spTree>
      <p:nvGrpSpPr>
        <p:cNvPr id="1" name=""/>
        <p:cNvGrpSpPr/>
        <p:nvPr/>
      </p:nvGrpSpPr>
      <p:grpSpPr>
        <a:xfrm>
          <a:off x="0" y="0"/>
          <a:ext cx="0" cy="0"/>
          <a:chOff x="0" y="0"/>
          <a:chExt cx="0" cy="0"/>
        </a:xfrm>
      </p:grpSpPr>
      <p:sp>
        <p:nvSpPr>
          <p:cNvPr id="4" name="Picture Placeholder 6"/>
          <p:cNvSpPr>
            <a:spLocks noGrp="1"/>
          </p:cNvSpPr>
          <p:nvPr>
            <p:ph type="pic" sz="quarter" idx="13"/>
          </p:nvPr>
        </p:nvSpPr>
        <p:spPr>
          <a:xfrm>
            <a:off x="488742" y="1700213"/>
            <a:ext cx="2664000" cy="1260000"/>
          </a:xfrm>
        </p:spPr>
        <p:txBody>
          <a:bodyPr lIns="0" tIns="0" rIns="0" bIns="0">
            <a:noAutofit/>
          </a:bodyPr>
          <a:lstStyle/>
          <a:p>
            <a:r>
              <a:rPr lang="en-US" noProof="0" dirty="0" smtClean="0"/>
              <a:t>Click icon to add picture</a:t>
            </a:r>
            <a:endParaRPr lang="en-CA" noProof="0" dirty="0"/>
          </a:p>
        </p:txBody>
      </p:sp>
      <p:sp>
        <p:nvSpPr>
          <p:cNvPr id="5" name="Picture Placeholder 6"/>
          <p:cNvSpPr>
            <a:spLocks noGrp="1"/>
          </p:cNvSpPr>
          <p:nvPr>
            <p:ph type="pic" sz="quarter" idx="14"/>
          </p:nvPr>
        </p:nvSpPr>
        <p:spPr>
          <a:xfrm>
            <a:off x="3341040" y="1700212"/>
            <a:ext cx="2664000" cy="1260000"/>
          </a:xfrm>
        </p:spPr>
        <p:txBody>
          <a:bodyPr lIns="0" tIns="0" rIns="0" bIns="0">
            <a:noAutofit/>
          </a:bodyPr>
          <a:lstStyle/>
          <a:p>
            <a:r>
              <a:rPr lang="en-US" noProof="0" dirty="0" smtClean="0"/>
              <a:t>Click icon to add picture</a:t>
            </a:r>
            <a:endParaRPr lang="en-CA" noProof="0" dirty="0"/>
          </a:p>
        </p:txBody>
      </p:sp>
      <p:sp>
        <p:nvSpPr>
          <p:cNvPr id="6" name="Picture Placeholder 6"/>
          <p:cNvSpPr>
            <a:spLocks noGrp="1"/>
          </p:cNvSpPr>
          <p:nvPr>
            <p:ph type="pic" sz="quarter" idx="15"/>
          </p:nvPr>
        </p:nvSpPr>
        <p:spPr>
          <a:xfrm>
            <a:off x="6193338" y="1700212"/>
            <a:ext cx="2664000" cy="1260000"/>
          </a:xfrm>
        </p:spPr>
        <p:txBody>
          <a:bodyPr lIns="0" tIns="0" rIns="0" bIns="0">
            <a:noAutofit/>
          </a:bodyPr>
          <a:lstStyle/>
          <a:p>
            <a:r>
              <a:rPr lang="en-US" noProof="0" dirty="0" smtClean="0"/>
              <a:t>Click icon to add picture</a:t>
            </a:r>
            <a:endParaRPr lang="en-CA" noProof="0" dirty="0"/>
          </a:p>
        </p:txBody>
      </p:sp>
      <p:sp>
        <p:nvSpPr>
          <p:cNvPr id="7" name="Picture Placeholder 6"/>
          <p:cNvSpPr>
            <a:spLocks noGrp="1"/>
          </p:cNvSpPr>
          <p:nvPr>
            <p:ph type="pic" sz="quarter" idx="16"/>
          </p:nvPr>
        </p:nvSpPr>
        <p:spPr>
          <a:xfrm>
            <a:off x="9045636" y="1700212"/>
            <a:ext cx="2664000" cy="1260000"/>
          </a:xfrm>
        </p:spPr>
        <p:txBody>
          <a:bodyPr lIns="0" tIns="0" rIns="0" bIns="0">
            <a:noAutofit/>
          </a:bodyPr>
          <a:lstStyle/>
          <a:p>
            <a:r>
              <a:rPr lang="en-US" noProof="0" dirty="0" smtClean="0"/>
              <a:t>Click icon to add picture</a:t>
            </a:r>
            <a:endParaRPr lang="en-CA" noProof="0" dirty="0"/>
          </a:p>
        </p:txBody>
      </p:sp>
      <p:sp>
        <p:nvSpPr>
          <p:cNvPr id="9" name="Text Placeholder 8"/>
          <p:cNvSpPr>
            <a:spLocks noGrp="1"/>
          </p:cNvSpPr>
          <p:nvPr>
            <p:ph type="body" sz="quarter" idx="17"/>
          </p:nvPr>
        </p:nvSpPr>
        <p:spPr>
          <a:xfrm>
            <a:off x="482363" y="3076573"/>
            <a:ext cx="2640000" cy="3222628"/>
          </a:xfrm>
        </p:spPr>
        <p:txBody>
          <a:bodyPr/>
          <a:lstStyle>
            <a:lvl1pPr>
              <a:defRPr b="1">
                <a:solidFill>
                  <a:schemeClr val="accent1"/>
                </a:solidFill>
              </a:defRPr>
            </a:lvl1pPr>
            <a:lvl2pPr>
              <a:spcAft>
                <a:spcPts val="0"/>
              </a:spcAft>
              <a:defRPr/>
            </a:lvl2pPr>
            <a:lvl3pPr marL="0" indent="0">
              <a:spcAft>
                <a:spcPts val="0"/>
              </a:spcAft>
              <a:buNone/>
              <a:defRPr/>
            </a:lvl3pPr>
            <a:lvl4pPr marL="235194" indent="-235194">
              <a:spcAft>
                <a:spcPts val="0"/>
              </a:spcAft>
              <a:buFont typeface="Arial" panose="020B0604020202020204" pitchFamily="34" charset="0"/>
              <a:buChar char="•"/>
              <a:defRPr/>
            </a:lvl4pPr>
            <a:lvl5pPr marL="475188" indent="-235194">
              <a:spcAft>
                <a:spcPts val="0"/>
              </a:spcAft>
              <a:defRPr baseline="0"/>
            </a:lvl5pPr>
            <a:lvl6pPr marL="475188" indent="-235194">
              <a:spcAft>
                <a:spcPts val="0"/>
              </a:spcAft>
              <a:buFont typeface="Verdana" panose="020B0604030504040204" pitchFamily="34" charset="0"/>
              <a:buChar char="−"/>
              <a:defRPr/>
            </a:lvl6pPr>
            <a:lvl7pPr marL="475188" indent="-235194">
              <a:spcAft>
                <a:spcPts val="0"/>
              </a:spcAft>
              <a:defRPr/>
            </a:lvl7pPr>
            <a:lvl8pPr marL="475188" indent="-235194">
              <a:spcAft>
                <a:spcPts val="0"/>
              </a:spcAft>
              <a:defRPr/>
            </a:lvl8pPr>
            <a:lvl9pPr marL="475188" indent="-235194">
              <a:spcAft>
                <a:spcPts val="0"/>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10" name="Text Placeholder 8"/>
          <p:cNvSpPr>
            <a:spLocks noGrp="1"/>
          </p:cNvSpPr>
          <p:nvPr>
            <p:ph type="body" sz="quarter" idx="18"/>
          </p:nvPr>
        </p:nvSpPr>
        <p:spPr>
          <a:xfrm>
            <a:off x="6207211" y="3079742"/>
            <a:ext cx="2640000" cy="3222628"/>
          </a:xfrm>
        </p:spPr>
        <p:txBody>
          <a:bodyPr/>
          <a:lstStyle>
            <a:lvl1pPr>
              <a:defRPr b="1">
                <a:solidFill>
                  <a:schemeClr val="accent1"/>
                </a:solidFill>
              </a:defRPr>
            </a:lvl1pPr>
            <a:lvl2pPr>
              <a:spcAft>
                <a:spcPts val="0"/>
              </a:spcAft>
              <a:defRPr/>
            </a:lvl2pPr>
            <a:lvl3pPr marL="0" indent="0">
              <a:spcAft>
                <a:spcPts val="0"/>
              </a:spcAft>
              <a:buNone/>
              <a:defRPr/>
            </a:lvl3pPr>
            <a:lvl4pPr marL="235194" indent="-235194">
              <a:spcAft>
                <a:spcPts val="0"/>
              </a:spcAft>
              <a:buFont typeface="Arial" panose="020B0604020202020204" pitchFamily="34" charset="0"/>
              <a:buChar char="•"/>
              <a:defRPr/>
            </a:lvl4pPr>
            <a:lvl5pPr marL="475188" indent="-235194">
              <a:spcAft>
                <a:spcPts val="0"/>
              </a:spcAft>
              <a:defRPr baseline="0"/>
            </a:lvl5pPr>
            <a:lvl6pPr marL="475188" indent="-235194">
              <a:spcAft>
                <a:spcPts val="0"/>
              </a:spcAft>
              <a:buFont typeface="Verdana" panose="020B0604030504040204" pitchFamily="34" charset="0"/>
              <a:buChar char="−"/>
              <a:defRPr/>
            </a:lvl6pPr>
            <a:lvl7pPr marL="475188" indent="-235194">
              <a:spcAft>
                <a:spcPts val="0"/>
              </a:spcAft>
              <a:defRPr/>
            </a:lvl7pPr>
            <a:lvl8pPr marL="475188" indent="-235194">
              <a:spcAft>
                <a:spcPts val="0"/>
              </a:spcAft>
              <a:defRPr/>
            </a:lvl8pPr>
            <a:lvl9pPr marL="475188" indent="-235194">
              <a:spcAft>
                <a:spcPts val="0"/>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11" name="Text Placeholder 8"/>
          <p:cNvSpPr>
            <a:spLocks noGrp="1"/>
          </p:cNvSpPr>
          <p:nvPr>
            <p:ph type="body" sz="quarter" idx="19"/>
          </p:nvPr>
        </p:nvSpPr>
        <p:spPr>
          <a:xfrm>
            <a:off x="3344787" y="3076573"/>
            <a:ext cx="2640000" cy="3222628"/>
          </a:xfrm>
        </p:spPr>
        <p:txBody>
          <a:bodyPr/>
          <a:lstStyle>
            <a:lvl1pPr>
              <a:defRPr b="1">
                <a:solidFill>
                  <a:schemeClr val="accent1"/>
                </a:solidFill>
              </a:defRPr>
            </a:lvl1pPr>
            <a:lvl2pPr>
              <a:spcAft>
                <a:spcPts val="0"/>
              </a:spcAft>
              <a:defRPr/>
            </a:lvl2pPr>
            <a:lvl3pPr marL="0" indent="0">
              <a:spcAft>
                <a:spcPts val="0"/>
              </a:spcAft>
              <a:buNone/>
              <a:defRPr/>
            </a:lvl3pPr>
            <a:lvl4pPr marL="235194" indent="-235194">
              <a:spcAft>
                <a:spcPts val="0"/>
              </a:spcAft>
              <a:buFont typeface="Arial" panose="020B0604020202020204" pitchFamily="34" charset="0"/>
              <a:buChar char="•"/>
              <a:defRPr/>
            </a:lvl4pPr>
            <a:lvl5pPr marL="475188" indent="-235194">
              <a:spcAft>
                <a:spcPts val="0"/>
              </a:spcAft>
              <a:defRPr baseline="0"/>
            </a:lvl5pPr>
            <a:lvl6pPr marL="475188" indent="-235194">
              <a:spcAft>
                <a:spcPts val="0"/>
              </a:spcAft>
              <a:buFont typeface="Verdana" panose="020B0604030504040204" pitchFamily="34" charset="0"/>
              <a:buChar char="−"/>
              <a:defRPr/>
            </a:lvl6pPr>
            <a:lvl7pPr marL="475188" indent="-235194">
              <a:spcAft>
                <a:spcPts val="0"/>
              </a:spcAft>
              <a:defRPr/>
            </a:lvl7pPr>
            <a:lvl8pPr marL="475188" indent="-235194">
              <a:spcAft>
                <a:spcPts val="0"/>
              </a:spcAft>
              <a:defRPr/>
            </a:lvl8pPr>
            <a:lvl9pPr marL="475188" indent="-235194">
              <a:spcAft>
                <a:spcPts val="0"/>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12" name="Text Placeholder 8"/>
          <p:cNvSpPr>
            <a:spLocks noGrp="1"/>
          </p:cNvSpPr>
          <p:nvPr>
            <p:ph type="body" sz="quarter" idx="20"/>
          </p:nvPr>
        </p:nvSpPr>
        <p:spPr>
          <a:xfrm>
            <a:off x="9069636" y="3079742"/>
            <a:ext cx="2640000" cy="3222628"/>
          </a:xfrm>
        </p:spPr>
        <p:txBody>
          <a:bodyPr/>
          <a:lstStyle>
            <a:lvl1pPr>
              <a:defRPr b="1">
                <a:solidFill>
                  <a:schemeClr val="accent1"/>
                </a:solidFill>
              </a:defRPr>
            </a:lvl1pPr>
            <a:lvl2pPr>
              <a:spcAft>
                <a:spcPts val="0"/>
              </a:spcAft>
              <a:defRPr/>
            </a:lvl2pPr>
            <a:lvl3pPr marL="0" indent="0">
              <a:spcAft>
                <a:spcPts val="0"/>
              </a:spcAft>
              <a:buNone/>
              <a:defRPr/>
            </a:lvl3pPr>
            <a:lvl4pPr marL="235194" indent="-235194">
              <a:spcAft>
                <a:spcPts val="0"/>
              </a:spcAft>
              <a:buFont typeface="Arial" panose="020B0604020202020204" pitchFamily="34" charset="0"/>
              <a:buChar char="•"/>
              <a:defRPr/>
            </a:lvl4pPr>
            <a:lvl5pPr marL="475188" indent="-235194">
              <a:spcAft>
                <a:spcPts val="0"/>
              </a:spcAft>
              <a:defRPr baseline="0"/>
            </a:lvl5pPr>
            <a:lvl6pPr marL="475188" indent="-235194">
              <a:spcAft>
                <a:spcPts val="0"/>
              </a:spcAft>
              <a:buFont typeface="Verdana" panose="020B0604030504040204" pitchFamily="34" charset="0"/>
              <a:buChar char="−"/>
              <a:defRPr/>
            </a:lvl6pPr>
            <a:lvl7pPr marL="475188" indent="-235194">
              <a:spcAft>
                <a:spcPts val="0"/>
              </a:spcAft>
              <a:defRPr/>
            </a:lvl7pPr>
            <a:lvl8pPr marL="475188" indent="-235194">
              <a:spcAft>
                <a:spcPts val="0"/>
              </a:spcAft>
              <a:defRPr/>
            </a:lvl8pPr>
            <a:lvl9pPr marL="475188" indent="-235194">
              <a:spcAft>
                <a:spcPts val="0"/>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14" name="Text Placeholder 8"/>
          <p:cNvSpPr>
            <a:spLocks noGrp="1"/>
          </p:cNvSpPr>
          <p:nvPr>
            <p:ph type="body" sz="quarter" idx="21"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CA" noProof="0" dirty="0" smtClean="0"/>
              <a:t>Click to add subtitle</a:t>
            </a:r>
            <a:endParaRPr lang="en-CA" noProof="0" dirty="0"/>
          </a:p>
        </p:txBody>
      </p:sp>
      <p:sp>
        <p:nvSpPr>
          <p:cNvPr id="15"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smtClean="0"/>
              <a:t>Click to edit Master title style</a:t>
            </a:r>
            <a:endParaRPr lang="en-CA" noProof="0" dirty="0"/>
          </a:p>
        </p:txBody>
      </p:sp>
      <p:sp>
        <p:nvSpPr>
          <p:cNvPr id="13"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tx1"/>
                </a:solidFill>
              </a:defRPr>
            </a:lvl1pPr>
          </a:lstStyle>
          <a:p>
            <a:r>
              <a:rPr lang="en-US" dirty="0" smtClean="0">
                <a:solidFill>
                  <a:prstClr val="black"/>
                </a:solidFill>
              </a:rPr>
              <a:t>Deloitte Institute for Audit Innovation and Quality – Communications and marketing strategic plan</a:t>
            </a:r>
            <a:endParaRPr lang="en-CA" dirty="0">
              <a:solidFill>
                <a:prstClr val="black"/>
              </a:solidFill>
            </a:endParaRPr>
          </a:p>
        </p:txBody>
      </p:sp>
      <p:sp>
        <p:nvSpPr>
          <p:cNvPr id="16"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tx1"/>
                </a:solidFill>
              </a:defRPr>
            </a:lvl1pPr>
          </a:lstStyle>
          <a:p>
            <a:fld id="{1D70FF2A-E074-4D3B-BB94-FFBB4B519E26}" type="slidenum">
              <a:rPr lang="en-CA" smtClean="0">
                <a:solidFill>
                  <a:prstClr val="black"/>
                </a:solidFill>
              </a:rPr>
              <a:pPr/>
              <a:t>‹#›</a:t>
            </a:fld>
            <a:endParaRPr lang="en-CA" dirty="0">
              <a:solidFill>
                <a:prstClr val="black"/>
              </a:solidFill>
            </a:endParaRPr>
          </a:p>
        </p:txBody>
      </p:sp>
    </p:spTree>
    <p:extLst>
      <p:ext uri="{BB962C8B-B14F-4D97-AF65-F5344CB8AC3E}">
        <p14:creationId xmlns:p14="http://schemas.microsoft.com/office/powerpoint/2010/main" val="887463110"/>
      </p:ext>
    </p:extLst>
  </p:cSld>
  <p:clrMapOvr>
    <a:masterClrMapping/>
  </p:clrMapOvr>
  <p:transition>
    <p:fade/>
  </p:transition>
  <p:timing>
    <p:tnLst>
      <p:par>
        <p:cTn id="1" dur="indefinite" restart="never" nodeType="tmRoot"/>
      </p:par>
    </p:tnLst>
  </p:timing>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1_Team profile 2">
    <p:spTree>
      <p:nvGrpSpPr>
        <p:cNvPr id="1" name=""/>
        <p:cNvGrpSpPr/>
        <p:nvPr/>
      </p:nvGrpSpPr>
      <p:grpSpPr>
        <a:xfrm>
          <a:off x="0" y="0"/>
          <a:ext cx="0" cy="0"/>
          <a:chOff x="0" y="0"/>
          <a:chExt cx="0" cy="0"/>
        </a:xfrm>
      </p:grpSpPr>
      <p:sp>
        <p:nvSpPr>
          <p:cNvPr id="4" name="Rectangle 3"/>
          <p:cNvSpPr/>
          <p:nvPr userDrawn="1"/>
        </p:nvSpPr>
        <p:spPr>
          <a:xfrm>
            <a:off x="476780" y="1703863"/>
            <a:ext cx="5536800"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CA" sz="1467" dirty="0">
              <a:solidFill>
                <a:prstClr val="white"/>
              </a:solidFill>
            </a:endParaRPr>
          </a:p>
        </p:txBody>
      </p:sp>
      <p:sp>
        <p:nvSpPr>
          <p:cNvPr id="5" name="Rectangle 4"/>
          <p:cNvSpPr/>
          <p:nvPr userDrawn="1"/>
        </p:nvSpPr>
        <p:spPr>
          <a:xfrm>
            <a:off x="6184900" y="1703863"/>
            <a:ext cx="5536800"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CA" sz="1467" dirty="0">
              <a:solidFill>
                <a:prstClr val="white"/>
              </a:solidFill>
            </a:endParaRPr>
          </a:p>
        </p:txBody>
      </p:sp>
      <p:sp>
        <p:nvSpPr>
          <p:cNvPr id="6" name="Rectangle 5"/>
          <p:cNvSpPr/>
          <p:nvPr userDrawn="1"/>
        </p:nvSpPr>
        <p:spPr>
          <a:xfrm>
            <a:off x="469900" y="4065173"/>
            <a:ext cx="5536800"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CA" sz="1467" dirty="0">
              <a:solidFill>
                <a:prstClr val="white"/>
              </a:solidFill>
            </a:endParaRPr>
          </a:p>
        </p:txBody>
      </p:sp>
      <p:sp>
        <p:nvSpPr>
          <p:cNvPr id="7" name="Rectangle 6"/>
          <p:cNvSpPr/>
          <p:nvPr userDrawn="1"/>
        </p:nvSpPr>
        <p:spPr>
          <a:xfrm>
            <a:off x="6184900" y="4065173"/>
            <a:ext cx="5536800"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CA" sz="1467" dirty="0">
              <a:solidFill>
                <a:prstClr val="white"/>
              </a:solidFill>
            </a:endParaRPr>
          </a:p>
        </p:txBody>
      </p:sp>
      <p:sp>
        <p:nvSpPr>
          <p:cNvPr id="8" name="Picture Placeholder 11"/>
          <p:cNvSpPr>
            <a:spLocks noGrp="1"/>
          </p:cNvSpPr>
          <p:nvPr>
            <p:ph type="pic" sz="quarter" idx="25"/>
          </p:nvPr>
        </p:nvSpPr>
        <p:spPr>
          <a:xfrm>
            <a:off x="476780" y="1880213"/>
            <a:ext cx="2116800" cy="1591200"/>
          </a:xfrm>
        </p:spPr>
        <p:txBody>
          <a:bodyPr/>
          <a:lstStyle>
            <a:lvl1pPr algn="ctr">
              <a:defRPr/>
            </a:lvl1pPr>
          </a:lstStyle>
          <a:p>
            <a:r>
              <a:rPr lang="en-US" noProof="0" dirty="0" smtClean="0"/>
              <a:t>Click icon to add picture</a:t>
            </a:r>
            <a:endParaRPr lang="en-CA" noProof="0" dirty="0"/>
          </a:p>
        </p:txBody>
      </p:sp>
      <p:sp>
        <p:nvSpPr>
          <p:cNvPr id="9" name="Picture Placeholder 11"/>
          <p:cNvSpPr>
            <a:spLocks noGrp="1"/>
          </p:cNvSpPr>
          <p:nvPr>
            <p:ph type="pic" sz="quarter" idx="27"/>
          </p:nvPr>
        </p:nvSpPr>
        <p:spPr>
          <a:xfrm>
            <a:off x="6204097" y="1880212"/>
            <a:ext cx="2116800" cy="1591200"/>
          </a:xfrm>
        </p:spPr>
        <p:txBody>
          <a:bodyPr/>
          <a:lstStyle>
            <a:lvl1pPr algn="ctr">
              <a:defRPr/>
            </a:lvl1pPr>
          </a:lstStyle>
          <a:p>
            <a:r>
              <a:rPr lang="en-US" noProof="0" dirty="0" smtClean="0"/>
              <a:t>Click icon to add picture</a:t>
            </a:r>
            <a:endParaRPr lang="en-CA" noProof="0" dirty="0"/>
          </a:p>
        </p:txBody>
      </p:sp>
      <p:sp>
        <p:nvSpPr>
          <p:cNvPr id="10" name="Picture Placeholder 11"/>
          <p:cNvSpPr>
            <a:spLocks noGrp="1"/>
          </p:cNvSpPr>
          <p:nvPr>
            <p:ph type="pic" sz="quarter" idx="29"/>
          </p:nvPr>
        </p:nvSpPr>
        <p:spPr>
          <a:xfrm>
            <a:off x="481779" y="4256211"/>
            <a:ext cx="2116800" cy="1591200"/>
          </a:xfrm>
        </p:spPr>
        <p:txBody>
          <a:bodyPr/>
          <a:lstStyle>
            <a:lvl1pPr algn="ctr">
              <a:defRPr/>
            </a:lvl1pPr>
          </a:lstStyle>
          <a:p>
            <a:r>
              <a:rPr lang="en-US" noProof="0" dirty="0" smtClean="0"/>
              <a:t>Click icon to add picture</a:t>
            </a:r>
            <a:endParaRPr lang="en-CA" noProof="0" dirty="0"/>
          </a:p>
        </p:txBody>
      </p:sp>
      <p:sp>
        <p:nvSpPr>
          <p:cNvPr id="11" name="Picture Placeholder 11"/>
          <p:cNvSpPr>
            <a:spLocks noGrp="1"/>
          </p:cNvSpPr>
          <p:nvPr>
            <p:ph type="pic" sz="quarter" idx="31"/>
          </p:nvPr>
        </p:nvSpPr>
        <p:spPr>
          <a:xfrm>
            <a:off x="6204097" y="4256211"/>
            <a:ext cx="2116800" cy="1591200"/>
          </a:xfrm>
        </p:spPr>
        <p:txBody>
          <a:bodyPr/>
          <a:lstStyle>
            <a:lvl1pPr algn="ctr">
              <a:defRPr/>
            </a:lvl1pPr>
          </a:lstStyle>
          <a:p>
            <a:r>
              <a:rPr lang="en-US" noProof="0" dirty="0" smtClean="0"/>
              <a:t>Click icon to add picture</a:t>
            </a:r>
            <a:endParaRPr lang="en-CA" noProof="0" dirty="0"/>
          </a:p>
        </p:txBody>
      </p:sp>
      <p:sp>
        <p:nvSpPr>
          <p:cNvPr id="13" name="Text Placeholder 12"/>
          <p:cNvSpPr>
            <a:spLocks noGrp="1"/>
          </p:cNvSpPr>
          <p:nvPr>
            <p:ph type="body" sz="quarter" idx="32"/>
          </p:nvPr>
        </p:nvSpPr>
        <p:spPr>
          <a:xfrm>
            <a:off x="2840780" y="1880213"/>
            <a:ext cx="3172800" cy="1944000"/>
          </a:xfrm>
        </p:spPr>
        <p:txBody>
          <a:bodyPr/>
          <a:lstStyle>
            <a:lvl1pPr>
              <a:spcAft>
                <a:spcPts val="0"/>
              </a:spcAft>
              <a:defRPr b="1"/>
            </a:lvl1pPr>
            <a:lvl2pPr>
              <a:spcAft>
                <a:spcPts val="0"/>
              </a:spcAft>
              <a:defRPr b="0"/>
            </a:lvl2pPr>
          </a:lstStyle>
          <a:p>
            <a:pPr lvl="0"/>
            <a:r>
              <a:rPr lang="en-US" noProof="0" smtClean="0"/>
              <a:t>Click to edit Master text styles</a:t>
            </a:r>
          </a:p>
          <a:p>
            <a:pPr lvl="1"/>
            <a:r>
              <a:rPr lang="en-US" noProof="0" smtClean="0"/>
              <a:t>Second level</a:t>
            </a:r>
          </a:p>
        </p:txBody>
      </p:sp>
      <p:sp>
        <p:nvSpPr>
          <p:cNvPr id="14" name="Text Placeholder 12"/>
          <p:cNvSpPr>
            <a:spLocks noGrp="1"/>
          </p:cNvSpPr>
          <p:nvPr>
            <p:ph type="body" sz="quarter" idx="33"/>
          </p:nvPr>
        </p:nvSpPr>
        <p:spPr>
          <a:xfrm>
            <a:off x="8550676" y="1880213"/>
            <a:ext cx="3171024" cy="1944000"/>
          </a:xfrm>
        </p:spPr>
        <p:txBody>
          <a:bodyPr/>
          <a:lstStyle>
            <a:lvl1pPr>
              <a:spcAft>
                <a:spcPts val="0"/>
              </a:spcAft>
              <a:defRPr b="1"/>
            </a:lvl1pPr>
            <a:lvl2pPr>
              <a:spcAft>
                <a:spcPts val="0"/>
              </a:spcAft>
              <a:defRPr b="0"/>
            </a:lvl2pPr>
          </a:lstStyle>
          <a:p>
            <a:pPr lvl="0"/>
            <a:r>
              <a:rPr lang="en-US" noProof="0" smtClean="0"/>
              <a:t>Click to edit Master text styles</a:t>
            </a:r>
          </a:p>
          <a:p>
            <a:pPr lvl="1"/>
            <a:r>
              <a:rPr lang="en-US" noProof="0" smtClean="0"/>
              <a:t>Second level</a:t>
            </a:r>
          </a:p>
        </p:txBody>
      </p:sp>
      <p:sp>
        <p:nvSpPr>
          <p:cNvPr id="15" name="Text Placeholder 12"/>
          <p:cNvSpPr>
            <a:spLocks noGrp="1"/>
          </p:cNvSpPr>
          <p:nvPr>
            <p:ph type="body" sz="quarter" idx="34"/>
          </p:nvPr>
        </p:nvSpPr>
        <p:spPr>
          <a:xfrm>
            <a:off x="2802551" y="4256213"/>
            <a:ext cx="3172800" cy="1944000"/>
          </a:xfrm>
        </p:spPr>
        <p:txBody>
          <a:bodyPr/>
          <a:lstStyle>
            <a:lvl1pPr>
              <a:spcAft>
                <a:spcPts val="0"/>
              </a:spcAft>
              <a:defRPr b="1"/>
            </a:lvl1pPr>
            <a:lvl2pPr>
              <a:spcAft>
                <a:spcPts val="0"/>
              </a:spcAft>
              <a:defRPr b="0"/>
            </a:lvl2pPr>
          </a:lstStyle>
          <a:p>
            <a:pPr lvl="0"/>
            <a:r>
              <a:rPr lang="en-US" noProof="0" smtClean="0"/>
              <a:t>Click to edit Master text styles</a:t>
            </a:r>
          </a:p>
          <a:p>
            <a:pPr lvl="1"/>
            <a:r>
              <a:rPr lang="en-US" noProof="0" smtClean="0"/>
              <a:t>Second level</a:t>
            </a:r>
          </a:p>
        </p:txBody>
      </p:sp>
      <p:sp>
        <p:nvSpPr>
          <p:cNvPr id="16" name="Text Placeholder 12"/>
          <p:cNvSpPr>
            <a:spLocks noGrp="1"/>
          </p:cNvSpPr>
          <p:nvPr>
            <p:ph type="body" sz="quarter" idx="35"/>
          </p:nvPr>
        </p:nvSpPr>
        <p:spPr>
          <a:xfrm>
            <a:off x="8548900" y="4256212"/>
            <a:ext cx="3172800" cy="1944000"/>
          </a:xfrm>
        </p:spPr>
        <p:txBody>
          <a:bodyPr/>
          <a:lstStyle>
            <a:lvl1pPr>
              <a:spcAft>
                <a:spcPts val="0"/>
              </a:spcAft>
              <a:defRPr b="1"/>
            </a:lvl1pPr>
            <a:lvl2pPr>
              <a:spcAft>
                <a:spcPts val="0"/>
              </a:spcAft>
              <a:defRPr b="0"/>
            </a:lvl2pPr>
          </a:lstStyle>
          <a:p>
            <a:pPr lvl="0"/>
            <a:r>
              <a:rPr lang="en-US" noProof="0" smtClean="0"/>
              <a:t>Click to edit Master text styles</a:t>
            </a:r>
          </a:p>
          <a:p>
            <a:pPr lvl="1"/>
            <a:r>
              <a:rPr lang="en-US" noProof="0" smtClean="0"/>
              <a:t>Second level</a:t>
            </a:r>
          </a:p>
        </p:txBody>
      </p:sp>
      <p:sp>
        <p:nvSpPr>
          <p:cNvPr id="18"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CA" noProof="0" dirty="0" smtClean="0"/>
              <a:t>Click to add subtitle</a:t>
            </a:r>
            <a:endParaRPr lang="en-CA" noProof="0" dirty="0"/>
          </a:p>
        </p:txBody>
      </p:sp>
      <p:sp>
        <p:nvSpPr>
          <p:cNvPr id="19"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smtClean="0"/>
              <a:t>Click to edit Master title style</a:t>
            </a:r>
            <a:endParaRPr lang="en-CA" noProof="0" dirty="0"/>
          </a:p>
        </p:txBody>
      </p:sp>
      <p:sp>
        <p:nvSpPr>
          <p:cNvPr id="17"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tx1"/>
                </a:solidFill>
              </a:defRPr>
            </a:lvl1pPr>
          </a:lstStyle>
          <a:p>
            <a:r>
              <a:rPr lang="en-US" dirty="0" smtClean="0">
                <a:solidFill>
                  <a:prstClr val="black"/>
                </a:solidFill>
              </a:rPr>
              <a:t>Deloitte Institute for Audit Innovation and Quality – Communications and marketing strategic plan</a:t>
            </a:r>
            <a:endParaRPr lang="en-CA" dirty="0">
              <a:solidFill>
                <a:prstClr val="black"/>
              </a:solidFill>
            </a:endParaRPr>
          </a:p>
        </p:txBody>
      </p:sp>
      <p:sp>
        <p:nvSpPr>
          <p:cNvPr id="20"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tx1"/>
                </a:solidFill>
              </a:defRPr>
            </a:lvl1pPr>
          </a:lstStyle>
          <a:p>
            <a:fld id="{1D70FF2A-E074-4D3B-BB94-FFBB4B519E26}" type="slidenum">
              <a:rPr lang="en-CA" smtClean="0">
                <a:solidFill>
                  <a:prstClr val="black"/>
                </a:solidFill>
              </a:rPr>
              <a:pPr/>
              <a:t>‹#›</a:t>
            </a:fld>
            <a:endParaRPr lang="en-CA" dirty="0">
              <a:solidFill>
                <a:prstClr val="black"/>
              </a:solidFill>
            </a:endParaRPr>
          </a:p>
        </p:txBody>
      </p:sp>
    </p:spTree>
    <p:extLst>
      <p:ext uri="{BB962C8B-B14F-4D97-AF65-F5344CB8AC3E}">
        <p14:creationId xmlns:p14="http://schemas.microsoft.com/office/powerpoint/2010/main" val="1520918464"/>
      </p:ext>
    </p:extLst>
  </p:cSld>
  <p:clrMapOvr>
    <a:masterClrMapping/>
  </p:clrMapOvr>
  <p:transition>
    <p:fade/>
  </p:transition>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1_3 picture and text">
    <p:spTree>
      <p:nvGrpSpPr>
        <p:cNvPr id="1" name=""/>
        <p:cNvGrpSpPr/>
        <p:nvPr/>
      </p:nvGrpSpPr>
      <p:grpSpPr>
        <a:xfrm>
          <a:off x="0" y="0"/>
          <a:ext cx="0" cy="0"/>
          <a:chOff x="0" y="0"/>
          <a:chExt cx="0" cy="0"/>
        </a:xfrm>
      </p:grpSpPr>
      <p:sp>
        <p:nvSpPr>
          <p:cNvPr id="4" name="Picture Placeholder 7"/>
          <p:cNvSpPr>
            <a:spLocks noGrp="1"/>
          </p:cNvSpPr>
          <p:nvPr>
            <p:ph type="pic" sz="quarter" idx="13"/>
          </p:nvPr>
        </p:nvSpPr>
        <p:spPr>
          <a:xfrm>
            <a:off x="469900" y="1700213"/>
            <a:ext cx="3627438" cy="2052830"/>
          </a:xfrm>
        </p:spPr>
        <p:txBody>
          <a:bodyPr/>
          <a:lstStyle/>
          <a:p>
            <a:r>
              <a:rPr lang="en-US" noProof="0" dirty="0" smtClean="0"/>
              <a:t>Click icon to add picture</a:t>
            </a:r>
            <a:endParaRPr lang="en-CA" noProof="0" dirty="0"/>
          </a:p>
        </p:txBody>
      </p:sp>
      <p:sp>
        <p:nvSpPr>
          <p:cNvPr id="5" name="Picture Placeholder 7"/>
          <p:cNvSpPr>
            <a:spLocks noGrp="1"/>
          </p:cNvSpPr>
          <p:nvPr>
            <p:ph type="pic" sz="quarter" idx="14"/>
          </p:nvPr>
        </p:nvSpPr>
        <p:spPr>
          <a:xfrm>
            <a:off x="8082784" y="1700213"/>
            <a:ext cx="3639316" cy="2059099"/>
          </a:xfrm>
        </p:spPr>
        <p:txBody>
          <a:bodyPr/>
          <a:lstStyle/>
          <a:p>
            <a:r>
              <a:rPr lang="en-US" noProof="0" dirty="0" smtClean="0"/>
              <a:t>Click icon to add picture</a:t>
            </a:r>
            <a:endParaRPr lang="en-CA" noProof="0" dirty="0"/>
          </a:p>
        </p:txBody>
      </p:sp>
      <p:sp>
        <p:nvSpPr>
          <p:cNvPr id="6" name="Picture Placeholder 7"/>
          <p:cNvSpPr>
            <a:spLocks noGrp="1"/>
          </p:cNvSpPr>
          <p:nvPr>
            <p:ph type="pic" sz="quarter" idx="15"/>
          </p:nvPr>
        </p:nvSpPr>
        <p:spPr>
          <a:xfrm>
            <a:off x="4284188" y="1700212"/>
            <a:ext cx="3636962" cy="2057767"/>
          </a:xfrm>
        </p:spPr>
        <p:txBody>
          <a:bodyPr/>
          <a:lstStyle/>
          <a:p>
            <a:r>
              <a:rPr lang="en-US" noProof="0" dirty="0" smtClean="0"/>
              <a:t>Click icon to add picture</a:t>
            </a:r>
            <a:endParaRPr lang="en-CA" noProof="0" dirty="0"/>
          </a:p>
        </p:txBody>
      </p:sp>
      <p:sp>
        <p:nvSpPr>
          <p:cNvPr id="9" name="Text Placeholder 18"/>
          <p:cNvSpPr>
            <a:spLocks noGrp="1"/>
          </p:cNvSpPr>
          <p:nvPr>
            <p:ph idx="1" hasCustomPrompt="1"/>
          </p:nvPr>
        </p:nvSpPr>
        <p:spPr>
          <a:xfrm>
            <a:off x="469900" y="3832225"/>
            <a:ext cx="3627438" cy="2181440"/>
          </a:xfrm>
          <a:prstGeom prst="rect">
            <a:avLst/>
          </a:prstGeom>
        </p:spPr>
        <p:txBody>
          <a:bodyPr vert="horz" lIns="0" tIns="0" rIns="0" bIns="0" rtlCol="0">
            <a:noAutofit/>
          </a:bodyPr>
          <a:lstStyle/>
          <a:p>
            <a:pPr lvl="0"/>
            <a:r>
              <a:rPr lang="en-CA" noProof="0" dirty="0" smtClean="0"/>
              <a:t>Click to edit Master text styles</a:t>
            </a:r>
          </a:p>
          <a:p>
            <a:pPr lvl="1"/>
            <a:r>
              <a:rPr lang="en-CA" noProof="0" dirty="0" smtClean="0"/>
              <a:t>Second level</a:t>
            </a:r>
          </a:p>
          <a:p>
            <a:pPr lvl="2"/>
            <a:r>
              <a:rPr lang="en-CA" noProof="0" dirty="0" smtClean="0"/>
              <a:t>Third level</a:t>
            </a:r>
          </a:p>
          <a:p>
            <a:pPr lvl="3"/>
            <a:r>
              <a:rPr lang="en-CA" noProof="0" dirty="0" smtClean="0"/>
              <a:t>Fourth level</a:t>
            </a:r>
          </a:p>
          <a:p>
            <a:pPr lvl="4"/>
            <a:r>
              <a:rPr lang="en-CA" noProof="0" dirty="0" smtClean="0"/>
              <a:t>Fifth level</a:t>
            </a:r>
            <a:endParaRPr lang="en-CA" noProof="0" dirty="0"/>
          </a:p>
        </p:txBody>
      </p:sp>
      <p:sp>
        <p:nvSpPr>
          <p:cNvPr id="13" name="Text Placeholder 18"/>
          <p:cNvSpPr>
            <a:spLocks noGrp="1"/>
          </p:cNvSpPr>
          <p:nvPr>
            <p:ph idx="16" hasCustomPrompt="1"/>
          </p:nvPr>
        </p:nvSpPr>
        <p:spPr>
          <a:xfrm>
            <a:off x="4278313" y="3832224"/>
            <a:ext cx="3636962" cy="2186686"/>
          </a:xfrm>
          <a:prstGeom prst="rect">
            <a:avLst/>
          </a:prstGeom>
        </p:spPr>
        <p:txBody>
          <a:bodyPr vert="horz" lIns="0" tIns="0" rIns="0" bIns="0" rtlCol="0">
            <a:noAutofit/>
          </a:bodyPr>
          <a:lstStyle/>
          <a:p>
            <a:pPr lvl="0"/>
            <a:r>
              <a:rPr lang="en-CA" noProof="0" dirty="0" smtClean="0"/>
              <a:t>Click to edit Master text styles</a:t>
            </a:r>
          </a:p>
          <a:p>
            <a:pPr lvl="1"/>
            <a:r>
              <a:rPr lang="en-CA" noProof="0" dirty="0" smtClean="0"/>
              <a:t>Second level</a:t>
            </a:r>
          </a:p>
          <a:p>
            <a:pPr lvl="2"/>
            <a:r>
              <a:rPr lang="en-CA" noProof="0" dirty="0" smtClean="0"/>
              <a:t>Third level</a:t>
            </a:r>
          </a:p>
          <a:p>
            <a:pPr lvl="3"/>
            <a:r>
              <a:rPr lang="en-CA" noProof="0" dirty="0" smtClean="0"/>
              <a:t>Fourth level</a:t>
            </a:r>
          </a:p>
          <a:p>
            <a:pPr lvl="4"/>
            <a:r>
              <a:rPr lang="en-CA" noProof="0" dirty="0" smtClean="0"/>
              <a:t>Fifth level</a:t>
            </a:r>
            <a:endParaRPr lang="en-CA" noProof="0" dirty="0"/>
          </a:p>
        </p:txBody>
      </p:sp>
      <p:sp>
        <p:nvSpPr>
          <p:cNvPr id="14" name="Text Placeholder 18"/>
          <p:cNvSpPr>
            <a:spLocks noGrp="1"/>
          </p:cNvSpPr>
          <p:nvPr>
            <p:ph idx="17" hasCustomPrompt="1"/>
          </p:nvPr>
        </p:nvSpPr>
        <p:spPr>
          <a:xfrm>
            <a:off x="8082784" y="3832224"/>
            <a:ext cx="3639316" cy="2188101"/>
          </a:xfrm>
          <a:prstGeom prst="rect">
            <a:avLst/>
          </a:prstGeom>
        </p:spPr>
        <p:txBody>
          <a:bodyPr vert="horz" lIns="0" tIns="0" rIns="0" bIns="0" rtlCol="0">
            <a:noAutofit/>
          </a:bodyPr>
          <a:lstStyle/>
          <a:p>
            <a:pPr lvl="0"/>
            <a:r>
              <a:rPr lang="en-CA" noProof="0" dirty="0" smtClean="0"/>
              <a:t>Click to edit Master text styles</a:t>
            </a:r>
          </a:p>
          <a:p>
            <a:pPr lvl="1"/>
            <a:r>
              <a:rPr lang="en-CA" noProof="0" dirty="0" smtClean="0"/>
              <a:t>Second level</a:t>
            </a:r>
          </a:p>
          <a:p>
            <a:pPr lvl="2"/>
            <a:r>
              <a:rPr lang="en-CA" noProof="0" dirty="0" smtClean="0"/>
              <a:t>Third level</a:t>
            </a:r>
          </a:p>
          <a:p>
            <a:pPr lvl="3"/>
            <a:r>
              <a:rPr lang="en-CA" noProof="0" dirty="0" smtClean="0"/>
              <a:t>Fourth level</a:t>
            </a:r>
          </a:p>
          <a:p>
            <a:pPr lvl="4"/>
            <a:r>
              <a:rPr lang="en-CA" noProof="0" dirty="0" smtClean="0"/>
              <a:t>Fifth level</a:t>
            </a:r>
            <a:endParaRPr lang="en-CA" noProof="0" dirty="0"/>
          </a:p>
        </p:txBody>
      </p:sp>
      <p:sp>
        <p:nvSpPr>
          <p:cNvPr id="11" name="Text Placeholder 8"/>
          <p:cNvSpPr>
            <a:spLocks noGrp="1"/>
          </p:cNvSpPr>
          <p:nvPr>
            <p:ph type="body" sz="quarter" idx="18"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CA" noProof="0" dirty="0" smtClean="0"/>
              <a:t>Click to add subtitle</a:t>
            </a:r>
            <a:endParaRPr lang="en-CA" noProof="0" dirty="0"/>
          </a:p>
        </p:txBody>
      </p:sp>
      <p:sp>
        <p:nvSpPr>
          <p:cNvPr id="12"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smtClean="0"/>
              <a:t>Click to edit Master title style</a:t>
            </a:r>
            <a:endParaRPr lang="en-CA" noProof="0" dirty="0"/>
          </a:p>
        </p:txBody>
      </p:sp>
      <p:sp>
        <p:nvSpPr>
          <p:cNvPr id="10"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tx1"/>
                </a:solidFill>
              </a:defRPr>
            </a:lvl1pPr>
          </a:lstStyle>
          <a:p>
            <a:r>
              <a:rPr lang="en-US" dirty="0" smtClean="0">
                <a:solidFill>
                  <a:prstClr val="black"/>
                </a:solidFill>
              </a:rPr>
              <a:t>Deloitte Institute for Audit Innovation and Quality – Communications and marketing strategic plan</a:t>
            </a:r>
            <a:endParaRPr lang="en-CA" dirty="0">
              <a:solidFill>
                <a:prstClr val="black"/>
              </a:solidFill>
            </a:endParaRPr>
          </a:p>
        </p:txBody>
      </p:sp>
      <p:sp>
        <p:nvSpPr>
          <p:cNvPr id="15"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tx1"/>
                </a:solidFill>
              </a:defRPr>
            </a:lvl1pPr>
          </a:lstStyle>
          <a:p>
            <a:fld id="{1D70FF2A-E074-4D3B-BB94-FFBB4B519E26}" type="slidenum">
              <a:rPr lang="en-CA" smtClean="0">
                <a:solidFill>
                  <a:prstClr val="black"/>
                </a:solidFill>
              </a:rPr>
              <a:pPr/>
              <a:t>‹#›</a:t>
            </a:fld>
            <a:endParaRPr lang="en-CA" dirty="0">
              <a:solidFill>
                <a:prstClr val="black"/>
              </a:solidFill>
            </a:endParaRPr>
          </a:p>
        </p:txBody>
      </p:sp>
    </p:spTree>
    <p:extLst>
      <p:ext uri="{BB962C8B-B14F-4D97-AF65-F5344CB8AC3E}">
        <p14:creationId xmlns:p14="http://schemas.microsoft.com/office/powerpoint/2010/main" val="2451616726"/>
      </p:ext>
    </p:extLst>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s">
    <p:spTree>
      <p:nvGrpSpPr>
        <p:cNvPr id="1" name=""/>
        <p:cNvGrpSpPr/>
        <p:nvPr/>
      </p:nvGrpSpPr>
      <p:grpSpPr>
        <a:xfrm>
          <a:off x="0" y="0"/>
          <a:ext cx="0" cy="0"/>
          <a:chOff x="0" y="0"/>
          <a:chExt cx="0" cy="0"/>
        </a:xfrm>
      </p:grpSpPr>
      <p:sp>
        <p:nvSpPr>
          <p:cNvPr id="4" name="Content Placeholder 3"/>
          <p:cNvSpPr>
            <a:spLocks noGrp="1"/>
          </p:cNvSpPr>
          <p:nvPr>
            <p:ph sz="quarter" idx="10"/>
          </p:nvPr>
        </p:nvSpPr>
        <p:spPr>
          <a:xfrm>
            <a:off x="469900" y="1665291"/>
            <a:ext cx="9348787" cy="4633910"/>
          </a:xfrm>
          <a:prstGeom prst="rect">
            <a:avLst/>
          </a:prstGeom>
        </p:spPr>
        <p:txBody>
          <a:bodyPr/>
          <a:lstStyle>
            <a:lvl1pPr>
              <a:tabLst>
                <a:tab pos="8972326" algn="r"/>
              </a:tabLst>
              <a:defRPr/>
            </a:lvl1pPr>
            <a:lvl2pPr>
              <a:tabLst>
                <a:tab pos="8972326" algn="r"/>
              </a:tabLst>
              <a:defRPr/>
            </a:lvl2pPr>
            <a:lvl3pPr>
              <a:tabLst>
                <a:tab pos="8972326" algn="r"/>
              </a:tabLst>
              <a:defRPr/>
            </a:lvl3pPr>
            <a:lvl4pPr>
              <a:tabLst>
                <a:tab pos="8972326" algn="r"/>
              </a:tabLst>
              <a:defRPr/>
            </a:lvl4pPr>
            <a:lvl5pPr>
              <a:tabLst>
                <a:tab pos="6705432" algn="r"/>
              </a:tabLst>
              <a:defRPr baseline="0"/>
            </a:lvl5pPr>
            <a:lvl6pPr>
              <a:tabLst>
                <a:tab pos="8972326" algn="r"/>
              </a:tabLst>
              <a:defRPr/>
            </a:lvl6pPr>
            <a:lvl7pPr>
              <a:tabLst>
                <a:tab pos="8972326" algn="r"/>
              </a:tabLst>
              <a:defRPr/>
            </a:lvl7pPr>
            <a:lvl8pPr>
              <a:tabLst>
                <a:tab pos="8972326" algn="r"/>
              </a:tabLst>
              <a:defRPr/>
            </a:lvl8pPr>
            <a:lvl9pPr>
              <a:tabLst>
                <a:tab pos="8972326" algn="r"/>
              </a:tabLst>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dirty="0"/>
          </a:p>
        </p:txBody>
      </p:sp>
      <p:sp>
        <p:nvSpPr>
          <p:cNvPr id="5"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CA" noProof="0" dirty="0" smtClean="0"/>
              <a:t>Click to add subtitle</a:t>
            </a:r>
            <a:endParaRPr lang="en-CA" noProof="0" dirty="0"/>
          </a:p>
        </p:txBody>
      </p:sp>
      <p:sp>
        <p:nvSpPr>
          <p:cNvPr id="6"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smtClean="0"/>
              <a:t>Click to edit Master title style</a:t>
            </a:r>
            <a:endParaRPr lang="en-CA" noProof="0" dirty="0"/>
          </a:p>
        </p:txBody>
      </p:sp>
      <p:sp>
        <p:nvSpPr>
          <p:cNvPr id="7"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tx1"/>
                </a:solidFill>
              </a:defRPr>
            </a:lvl1pPr>
          </a:lstStyle>
          <a:p>
            <a:r>
              <a:rPr lang="en-US" dirty="0" smtClean="0"/>
              <a:t>Deloitte Institute for Audit Innovation and Quality – Communications and marketing strategic plan</a:t>
            </a:r>
            <a:endParaRPr lang="en-CA" dirty="0"/>
          </a:p>
        </p:txBody>
      </p:sp>
      <p:sp>
        <p:nvSpPr>
          <p:cNvPr id="8"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tx1"/>
                </a:solidFill>
              </a:defRPr>
            </a:lvl1pPr>
          </a:lstStyle>
          <a:p>
            <a:fld id="{1D70FF2A-E074-4D3B-BB94-FFBB4B519E26}" type="slidenum">
              <a:rPr lang="en-CA" smtClean="0"/>
              <a:pPr/>
              <a:t>‹#›</a:t>
            </a:fld>
            <a:endParaRPr lang="en-CA" dirty="0"/>
          </a:p>
        </p:txBody>
      </p:sp>
    </p:spTree>
    <p:extLst>
      <p:ext uri="{BB962C8B-B14F-4D97-AF65-F5344CB8AC3E}">
        <p14:creationId xmlns:p14="http://schemas.microsoft.com/office/powerpoint/2010/main" val="236510875"/>
      </p:ext>
    </p:extLst>
  </p:cSld>
  <p:clrMapOvr>
    <a:masterClrMapping/>
  </p:clrMapOvr>
  <p:transition>
    <p:fade/>
  </p:transition>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1_Title &amp; subtitle">
    <p:spTree>
      <p:nvGrpSpPr>
        <p:cNvPr id="1" name=""/>
        <p:cNvGrpSpPr/>
        <p:nvPr/>
      </p:nvGrpSpPr>
      <p:grpSpPr>
        <a:xfrm>
          <a:off x="0" y="0"/>
          <a:ext cx="0" cy="0"/>
          <a:chOff x="0" y="0"/>
          <a:chExt cx="0" cy="0"/>
        </a:xfrm>
      </p:grpSpPr>
      <p:sp>
        <p:nvSpPr>
          <p:cNvPr id="4"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CA" noProof="0" dirty="0" smtClean="0"/>
              <a:t>Click to add subtitle</a:t>
            </a:r>
            <a:endParaRPr lang="en-CA" noProof="0" dirty="0"/>
          </a:p>
        </p:txBody>
      </p:sp>
      <p:sp>
        <p:nvSpPr>
          <p:cNvPr id="5"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smtClean="0"/>
              <a:t>Click to edit Master title style</a:t>
            </a:r>
            <a:endParaRPr lang="en-CA" noProof="0" dirty="0"/>
          </a:p>
        </p:txBody>
      </p:sp>
      <p:sp>
        <p:nvSpPr>
          <p:cNvPr id="6"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tx1"/>
                </a:solidFill>
              </a:defRPr>
            </a:lvl1pPr>
          </a:lstStyle>
          <a:p>
            <a:r>
              <a:rPr lang="en-US" dirty="0" smtClean="0">
                <a:solidFill>
                  <a:prstClr val="black"/>
                </a:solidFill>
              </a:rPr>
              <a:t>Deloitte Institute for Audit Innovation and Quality – Communications and marketing strategic plan</a:t>
            </a:r>
            <a:endParaRPr lang="en-CA" dirty="0">
              <a:solidFill>
                <a:prstClr val="black"/>
              </a:solidFill>
            </a:endParaRPr>
          </a:p>
        </p:txBody>
      </p:sp>
      <p:sp>
        <p:nvSpPr>
          <p:cNvPr id="7"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tx1"/>
                </a:solidFill>
              </a:defRPr>
            </a:lvl1pPr>
          </a:lstStyle>
          <a:p>
            <a:fld id="{1D70FF2A-E074-4D3B-BB94-FFBB4B519E26}" type="slidenum">
              <a:rPr lang="en-CA" smtClean="0">
                <a:solidFill>
                  <a:prstClr val="black"/>
                </a:solidFill>
              </a:rPr>
              <a:pPr/>
              <a:t>‹#›</a:t>
            </a:fld>
            <a:endParaRPr lang="en-CA" dirty="0">
              <a:solidFill>
                <a:prstClr val="black"/>
              </a:solidFill>
            </a:endParaRPr>
          </a:p>
        </p:txBody>
      </p:sp>
    </p:spTree>
    <p:extLst>
      <p:ext uri="{BB962C8B-B14F-4D97-AF65-F5344CB8AC3E}">
        <p14:creationId xmlns:p14="http://schemas.microsoft.com/office/powerpoint/2010/main" val="2294283541"/>
      </p:ext>
    </p:extLst>
  </p:cSld>
  <p:clrMapOvr>
    <a:masterClrMapping/>
  </p:clrMapOvr>
  <p:transition>
    <p:fade/>
  </p:transition>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1_Qualifications 2 x 1">
    <p:spTree>
      <p:nvGrpSpPr>
        <p:cNvPr id="1" name=""/>
        <p:cNvGrpSpPr/>
        <p:nvPr/>
      </p:nvGrpSpPr>
      <p:grpSpPr>
        <a:xfrm>
          <a:off x="0" y="0"/>
          <a:ext cx="0" cy="0"/>
          <a:chOff x="0" y="0"/>
          <a:chExt cx="0" cy="0"/>
        </a:xfrm>
      </p:grpSpPr>
      <p:sp>
        <p:nvSpPr>
          <p:cNvPr id="10"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CA" noProof="0" dirty="0" smtClean="0"/>
              <a:t>Click to add subtitle</a:t>
            </a:r>
            <a:endParaRPr lang="en-CA" noProof="0" dirty="0"/>
          </a:p>
        </p:txBody>
      </p:sp>
      <p:sp>
        <p:nvSpPr>
          <p:cNvPr id="11" name="Title Placeholder 1"/>
          <p:cNvSpPr>
            <a:spLocks noGrp="1"/>
          </p:cNvSpPr>
          <p:nvPr>
            <p:ph type="title"/>
          </p:nvPr>
        </p:nvSpPr>
        <p:spPr>
          <a:xfrm>
            <a:off x="469900" y="402586"/>
            <a:ext cx="11252200" cy="334101"/>
          </a:xfrm>
          <a:prstGeom prst="rect">
            <a:avLst/>
          </a:prstGeom>
        </p:spPr>
        <p:txBody>
          <a:bodyPr vert="horz" lIns="0" tIns="0" rIns="0" bIns="0" rtlCol="0" anchor="t" anchorCtr="0">
            <a:noAutofit/>
          </a:bodyPr>
          <a:lstStyle>
            <a:lvl1pPr>
              <a:defRPr sz="2000"/>
            </a:lvl1pPr>
          </a:lstStyle>
          <a:p>
            <a:r>
              <a:rPr lang="en-US" noProof="0" smtClean="0"/>
              <a:t>Click to edit Master title style</a:t>
            </a:r>
            <a:endParaRPr lang="en-CA" noProof="0" dirty="0"/>
          </a:p>
        </p:txBody>
      </p:sp>
      <p:sp>
        <p:nvSpPr>
          <p:cNvPr id="14" name="Text Placeholder 8"/>
          <p:cNvSpPr>
            <a:spLocks noGrp="1"/>
          </p:cNvSpPr>
          <p:nvPr>
            <p:ph type="body" sz="quarter" idx="17"/>
          </p:nvPr>
        </p:nvSpPr>
        <p:spPr>
          <a:xfrm>
            <a:off x="469899" y="1857892"/>
            <a:ext cx="5544000" cy="1695451"/>
          </a:xfrm>
        </p:spPr>
        <p:txBody>
          <a:bodyPr/>
          <a:lstStyle>
            <a:lvl1pPr>
              <a:spcAft>
                <a:spcPts val="1333"/>
              </a:spcAft>
              <a:defRPr b="1">
                <a:solidFill>
                  <a:schemeClr val="accent1"/>
                </a:solidFill>
              </a:defRPr>
            </a:lvl1pPr>
            <a:lvl2pPr>
              <a:spcAft>
                <a:spcPts val="1333"/>
              </a:spcAft>
              <a:defRPr/>
            </a:lvl2pPr>
            <a:lvl3pPr marL="0" indent="0">
              <a:spcAft>
                <a:spcPts val="1333"/>
              </a:spcAft>
              <a:buNone/>
              <a:defRPr/>
            </a:lvl3pPr>
            <a:lvl4pPr marL="235194" indent="-235194">
              <a:spcAft>
                <a:spcPts val="1333"/>
              </a:spcAft>
              <a:buFont typeface="Arial" panose="020B0604020202020204" pitchFamily="34" charset="0"/>
              <a:buChar char="•"/>
              <a:defRPr/>
            </a:lvl4pPr>
            <a:lvl5pPr marL="475188" indent="-235194">
              <a:spcAft>
                <a:spcPts val="1333"/>
              </a:spcAft>
              <a:defRPr baseline="0"/>
            </a:lvl5pPr>
            <a:lvl6pPr marL="475188" indent="-235194">
              <a:spcAft>
                <a:spcPts val="1333"/>
              </a:spcAft>
              <a:buFont typeface="Verdana" panose="020B0604030504040204" pitchFamily="34" charset="0"/>
              <a:buChar char="−"/>
              <a:defRPr/>
            </a:lvl6pPr>
            <a:lvl7pPr marL="475188" indent="-235194">
              <a:spcAft>
                <a:spcPts val="1333"/>
              </a:spcAft>
              <a:defRPr/>
            </a:lvl7pPr>
            <a:lvl8pPr marL="475188" indent="-235194">
              <a:spcAft>
                <a:spcPts val="1333"/>
              </a:spcAft>
              <a:defRPr/>
            </a:lvl8pPr>
            <a:lvl9pPr marL="475188" indent="-235194">
              <a:spcAft>
                <a:spcPts val="1333"/>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15" name="Text Placeholder 8"/>
          <p:cNvSpPr>
            <a:spLocks noGrp="1"/>
          </p:cNvSpPr>
          <p:nvPr>
            <p:ph type="body" sz="quarter" idx="21"/>
          </p:nvPr>
        </p:nvSpPr>
        <p:spPr>
          <a:xfrm>
            <a:off x="6177462" y="1857892"/>
            <a:ext cx="5544000" cy="1695451"/>
          </a:xfrm>
        </p:spPr>
        <p:txBody>
          <a:bodyPr/>
          <a:lstStyle>
            <a:lvl1pPr>
              <a:spcAft>
                <a:spcPts val="1333"/>
              </a:spcAft>
              <a:defRPr b="1">
                <a:solidFill>
                  <a:schemeClr val="accent1"/>
                </a:solidFill>
              </a:defRPr>
            </a:lvl1pPr>
            <a:lvl2pPr>
              <a:spcAft>
                <a:spcPts val="1333"/>
              </a:spcAft>
              <a:defRPr/>
            </a:lvl2pPr>
            <a:lvl3pPr marL="0" indent="0">
              <a:spcAft>
                <a:spcPts val="1333"/>
              </a:spcAft>
              <a:buNone/>
              <a:defRPr/>
            </a:lvl3pPr>
            <a:lvl4pPr marL="235194" indent="-235194">
              <a:spcAft>
                <a:spcPts val="1333"/>
              </a:spcAft>
              <a:buFont typeface="Arial" panose="020B0604020202020204" pitchFamily="34" charset="0"/>
              <a:buChar char="•"/>
              <a:defRPr/>
            </a:lvl4pPr>
            <a:lvl5pPr marL="475188" indent="-235194">
              <a:spcAft>
                <a:spcPts val="1333"/>
              </a:spcAft>
              <a:defRPr baseline="0"/>
            </a:lvl5pPr>
            <a:lvl6pPr marL="475188" indent="-235194">
              <a:spcAft>
                <a:spcPts val="1333"/>
              </a:spcAft>
              <a:buFont typeface="Verdana" panose="020B0604030504040204" pitchFamily="34" charset="0"/>
              <a:buChar char="−"/>
              <a:defRPr/>
            </a:lvl6pPr>
            <a:lvl7pPr marL="475188" indent="-235194">
              <a:spcAft>
                <a:spcPts val="1333"/>
              </a:spcAft>
              <a:defRPr/>
            </a:lvl7pPr>
            <a:lvl8pPr marL="475188" indent="-235194">
              <a:spcAft>
                <a:spcPts val="1333"/>
              </a:spcAft>
              <a:defRPr/>
            </a:lvl8pPr>
            <a:lvl9pPr marL="475188" indent="-235194">
              <a:spcAft>
                <a:spcPts val="1333"/>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17" name="Rectangle 16"/>
          <p:cNvSpPr/>
          <p:nvPr userDrawn="1"/>
        </p:nvSpPr>
        <p:spPr>
          <a:xfrm>
            <a:off x="469899" y="1705379"/>
            <a:ext cx="5544000" cy="530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333"/>
              </a:spcAft>
            </a:pPr>
            <a:endParaRPr lang="en-CA" sz="1467" dirty="0">
              <a:solidFill>
                <a:prstClr val="white"/>
              </a:solidFill>
            </a:endParaRPr>
          </a:p>
        </p:txBody>
      </p:sp>
      <p:sp>
        <p:nvSpPr>
          <p:cNvPr id="18" name="Rectangle 17"/>
          <p:cNvSpPr/>
          <p:nvPr userDrawn="1"/>
        </p:nvSpPr>
        <p:spPr>
          <a:xfrm>
            <a:off x="6167796" y="1705379"/>
            <a:ext cx="5544000" cy="530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333"/>
              </a:spcAft>
            </a:pPr>
            <a:endParaRPr lang="en-CA" sz="1467" dirty="0">
              <a:solidFill>
                <a:prstClr val="white"/>
              </a:solidFill>
            </a:endParaRPr>
          </a:p>
        </p:txBody>
      </p:sp>
      <p:sp>
        <p:nvSpPr>
          <p:cNvPr id="19" name="Picture Placeholder 29"/>
          <p:cNvSpPr>
            <a:spLocks noGrp="1"/>
          </p:cNvSpPr>
          <p:nvPr>
            <p:ph type="pic" sz="quarter" idx="20" hasCustomPrompt="1"/>
          </p:nvPr>
        </p:nvSpPr>
        <p:spPr>
          <a:xfrm>
            <a:off x="10467635" y="1857892"/>
            <a:ext cx="1244161" cy="549275"/>
          </a:xfrm>
        </p:spPr>
        <p:txBody>
          <a:bodyPr/>
          <a:lstStyle>
            <a:lvl1pPr marL="0" marR="0" indent="0" algn="l" defTabSz="1219170" rtl="0" eaLnBrk="1" fontAlgn="auto" latinLnBrk="0" hangingPunct="1">
              <a:lnSpc>
                <a:spcPct val="100000"/>
              </a:lnSpc>
              <a:spcBef>
                <a:spcPts val="0"/>
              </a:spcBef>
              <a:spcAft>
                <a:spcPts val="1333"/>
              </a:spcAft>
              <a:buClrTx/>
              <a:buSzTx/>
              <a:buFont typeface="Arial" panose="020B0604020202020204" pitchFamily="34" charset="0"/>
              <a:buNone/>
              <a:tabLst/>
              <a:defRPr sz="1200"/>
            </a:lvl1pPr>
          </a:lstStyle>
          <a:p>
            <a:pPr>
              <a:spcBef>
                <a:spcPct val="0"/>
              </a:spcBef>
            </a:pPr>
            <a:r>
              <a:rPr lang="en-CA" sz="1600" noProof="0" dirty="0" smtClean="0">
                <a:solidFill>
                  <a:schemeClr val="bg1"/>
                </a:solidFill>
              </a:rPr>
              <a:t>Co-brand</a:t>
            </a:r>
            <a:br>
              <a:rPr lang="en-CA" sz="1600" noProof="0" dirty="0" smtClean="0">
                <a:solidFill>
                  <a:schemeClr val="bg1"/>
                </a:solidFill>
              </a:rPr>
            </a:br>
            <a:r>
              <a:rPr lang="en-CA" sz="1600" noProof="0" dirty="0" smtClean="0">
                <a:solidFill>
                  <a:schemeClr val="bg1"/>
                </a:solidFill>
              </a:rPr>
              <a:t>Logo</a:t>
            </a:r>
          </a:p>
          <a:p>
            <a:endParaRPr lang="en-CA" noProof="0" dirty="0"/>
          </a:p>
        </p:txBody>
      </p:sp>
      <p:sp>
        <p:nvSpPr>
          <p:cNvPr id="20" name="Picture Placeholder 29"/>
          <p:cNvSpPr>
            <a:spLocks noGrp="1"/>
          </p:cNvSpPr>
          <p:nvPr>
            <p:ph type="pic" sz="quarter" idx="19" hasCustomPrompt="1"/>
          </p:nvPr>
        </p:nvSpPr>
        <p:spPr>
          <a:xfrm>
            <a:off x="4734795" y="1863917"/>
            <a:ext cx="1244906" cy="549275"/>
          </a:xfrm>
        </p:spPr>
        <p:txBody>
          <a:bodyPr/>
          <a:lstStyle>
            <a:lvl1pPr marL="0" marR="0" indent="0" algn="l" defTabSz="1219170" rtl="0" eaLnBrk="1" fontAlgn="auto" latinLnBrk="0" hangingPunct="1">
              <a:lnSpc>
                <a:spcPct val="100000"/>
              </a:lnSpc>
              <a:spcBef>
                <a:spcPts val="0"/>
              </a:spcBef>
              <a:spcAft>
                <a:spcPts val="1333"/>
              </a:spcAft>
              <a:buClrTx/>
              <a:buSzTx/>
              <a:buFont typeface="Arial" panose="020B0604020202020204" pitchFamily="34" charset="0"/>
              <a:buNone/>
              <a:tabLst/>
              <a:defRPr sz="1200"/>
            </a:lvl1pPr>
          </a:lstStyle>
          <a:p>
            <a:pPr>
              <a:spcBef>
                <a:spcPct val="0"/>
              </a:spcBef>
            </a:pPr>
            <a:r>
              <a:rPr lang="en-CA" sz="1600" noProof="0" dirty="0" smtClean="0">
                <a:solidFill>
                  <a:schemeClr val="bg1"/>
                </a:solidFill>
              </a:rPr>
              <a:t>Co-brand</a:t>
            </a:r>
            <a:br>
              <a:rPr lang="en-CA" sz="1600" noProof="0" dirty="0" smtClean="0">
                <a:solidFill>
                  <a:schemeClr val="bg1"/>
                </a:solidFill>
              </a:rPr>
            </a:br>
            <a:r>
              <a:rPr lang="en-CA" sz="1600" noProof="0" dirty="0" smtClean="0">
                <a:solidFill>
                  <a:schemeClr val="bg1"/>
                </a:solidFill>
              </a:rPr>
              <a:t>Logo</a:t>
            </a:r>
          </a:p>
          <a:p>
            <a:endParaRPr lang="en-CA" noProof="0" dirty="0"/>
          </a:p>
        </p:txBody>
      </p:sp>
      <p:sp>
        <p:nvSpPr>
          <p:cNvPr id="12"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tx1"/>
                </a:solidFill>
              </a:defRPr>
            </a:lvl1pPr>
          </a:lstStyle>
          <a:p>
            <a:r>
              <a:rPr lang="en-US" dirty="0" smtClean="0">
                <a:solidFill>
                  <a:prstClr val="black"/>
                </a:solidFill>
              </a:rPr>
              <a:t>Deloitte Institute for Audit Innovation and Quality – Communications and marketing strategic plan</a:t>
            </a:r>
            <a:endParaRPr lang="en-CA" dirty="0">
              <a:solidFill>
                <a:prstClr val="black"/>
              </a:solidFill>
            </a:endParaRPr>
          </a:p>
        </p:txBody>
      </p:sp>
      <p:sp>
        <p:nvSpPr>
          <p:cNvPr id="13"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tx1"/>
                </a:solidFill>
              </a:defRPr>
            </a:lvl1pPr>
          </a:lstStyle>
          <a:p>
            <a:fld id="{1D70FF2A-E074-4D3B-BB94-FFBB4B519E26}" type="slidenum">
              <a:rPr lang="en-CA" smtClean="0">
                <a:solidFill>
                  <a:prstClr val="black"/>
                </a:solidFill>
              </a:rPr>
              <a:pPr/>
              <a:t>‹#›</a:t>
            </a:fld>
            <a:endParaRPr lang="en-CA" dirty="0">
              <a:solidFill>
                <a:prstClr val="black"/>
              </a:solidFill>
            </a:endParaRPr>
          </a:p>
        </p:txBody>
      </p:sp>
    </p:spTree>
    <p:extLst>
      <p:ext uri="{BB962C8B-B14F-4D97-AF65-F5344CB8AC3E}">
        <p14:creationId xmlns:p14="http://schemas.microsoft.com/office/powerpoint/2010/main" val="3640872244"/>
      </p:ext>
    </p:extLst>
  </p:cSld>
  <p:clrMapOvr>
    <a:masterClrMapping/>
  </p:clrMapOvr>
  <p:transition>
    <p:fade/>
  </p:transition>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1_Qualifications 2 x 2">
    <p:spTree>
      <p:nvGrpSpPr>
        <p:cNvPr id="1" name=""/>
        <p:cNvGrpSpPr/>
        <p:nvPr/>
      </p:nvGrpSpPr>
      <p:grpSpPr>
        <a:xfrm>
          <a:off x="0" y="0"/>
          <a:ext cx="0" cy="0"/>
          <a:chOff x="0" y="0"/>
          <a:chExt cx="0" cy="0"/>
        </a:xfrm>
      </p:grpSpPr>
      <p:sp>
        <p:nvSpPr>
          <p:cNvPr id="8" name="Text Placeholder 8"/>
          <p:cNvSpPr>
            <a:spLocks noGrp="1"/>
          </p:cNvSpPr>
          <p:nvPr>
            <p:ph type="body" sz="quarter" idx="17"/>
          </p:nvPr>
        </p:nvSpPr>
        <p:spPr>
          <a:xfrm>
            <a:off x="469899" y="1857892"/>
            <a:ext cx="5544000" cy="1695451"/>
          </a:xfrm>
        </p:spPr>
        <p:txBody>
          <a:bodyPr>
            <a:noAutofit/>
          </a:bodyPr>
          <a:lstStyle>
            <a:lvl1pPr>
              <a:spcAft>
                <a:spcPts val="1333"/>
              </a:spcAft>
              <a:defRPr b="1">
                <a:solidFill>
                  <a:schemeClr val="accent1"/>
                </a:solidFill>
              </a:defRPr>
            </a:lvl1pPr>
            <a:lvl2pPr>
              <a:spcAft>
                <a:spcPts val="1333"/>
              </a:spcAft>
              <a:defRPr/>
            </a:lvl2pPr>
            <a:lvl3pPr marL="0" indent="0">
              <a:spcAft>
                <a:spcPts val="1333"/>
              </a:spcAft>
              <a:buNone/>
              <a:defRPr/>
            </a:lvl3pPr>
            <a:lvl4pPr marL="235194" indent="-235194">
              <a:spcAft>
                <a:spcPts val="1333"/>
              </a:spcAft>
              <a:buFont typeface="Arial" panose="020B0604020202020204" pitchFamily="34" charset="0"/>
              <a:buChar char="•"/>
              <a:defRPr/>
            </a:lvl4pPr>
            <a:lvl5pPr marL="475188" indent="-235194">
              <a:spcAft>
                <a:spcPts val="1333"/>
              </a:spcAft>
              <a:defRPr baseline="0"/>
            </a:lvl5pPr>
            <a:lvl6pPr marL="475188" indent="-235194">
              <a:spcAft>
                <a:spcPts val="1333"/>
              </a:spcAft>
              <a:buFont typeface="Verdana" panose="020B0604030504040204" pitchFamily="34" charset="0"/>
              <a:buChar char="−"/>
              <a:defRPr/>
            </a:lvl6pPr>
            <a:lvl7pPr marL="475188" indent="-235194">
              <a:spcAft>
                <a:spcPts val="1333"/>
              </a:spcAft>
              <a:defRPr/>
            </a:lvl7pPr>
            <a:lvl8pPr marL="475188" indent="-235194">
              <a:spcAft>
                <a:spcPts val="1333"/>
              </a:spcAft>
              <a:defRPr/>
            </a:lvl8pPr>
            <a:lvl9pPr marL="475188" indent="-235194">
              <a:spcAft>
                <a:spcPts val="1333"/>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9" name="Text Placeholder 8"/>
          <p:cNvSpPr>
            <a:spLocks noGrp="1"/>
          </p:cNvSpPr>
          <p:nvPr>
            <p:ph type="body" sz="quarter" idx="21"/>
          </p:nvPr>
        </p:nvSpPr>
        <p:spPr>
          <a:xfrm>
            <a:off x="6177462" y="1857892"/>
            <a:ext cx="5544000" cy="1695451"/>
          </a:xfrm>
        </p:spPr>
        <p:txBody>
          <a:bodyPr>
            <a:noAutofit/>
          </a:bodyPr>
          <a:lstStyle>
            <a:lvl1pPr>
              <a:spcAft>
                <a:spcPts val="1333"/>
              </a:spcAft>
              <a:defRPr b="1">
                <a:solidFill>
                  <a:schemeClr val="accent1"/>
                </a:solidFill>
              </a:defRPr>
            </a:lvl1pPr>
            <a:lvl2pPr>
              <a:spcAft>
                <a:spcPts val="1333"/>
              </a:spcAft>
              <a:defRPr/>
            </a:lvl2pPr>
            <a:lvl3pPr marL="0" indent="0">
              <a:spcAft>
                <a:spcPts val="1333"/>
              </a:spcAft>
              <a:buNone/>
              <a:defRPr/>
            </a:lvl3pPr>
            <a:lvl4pPr marL="235194" indent="-235194">
              <a:spcAft>
                <a:spcPts val="1333"/>
              </a:spcAft>
              <a:buFont typeface="Arial" panose="020B0604020202020204" pitchFamily="34" charset="0"/>
              <a:buChar char="•"/>
              <a:defRPr/>
            </a:lvl4pPr>
            <a:lvl5pPr marL="475188" indent="-235194">
              <a:spcAft>
                <a:spcPts val="1333"/>
              </a:spcAft>
              <a:defRPr baseline="0"/>
            </a:lvl5pPr>
            <a:lvl6pPr marL="475188" indent="-235194">
              <a:spcAft>
                <a:spcPts val="1333"/>
              </a:spcAft>
              <a:buFont typeface="Verdana" panose="020B0604030504040204" pitchFamily="34" charset="0"/>
              <a:buChar char="−"/>
              <a:defRPr/>
            </a:lvl6pPr>
            <a:lvl7pPr marL="475188" indent="-235194">
              <a:spcAft>
                <a:spcPts val="1333"/>
              </a:spcAft>
              <a:defRPr/>
            </a:lvl7pPr>
            <a:lvl8pPr marL="475188" indent="-235194">
              <a:spcAft>
                <a:spcPts val="1333"/>
              </a:spcAft>
              <a:defRPr/>
            </a:lvl8pPr>
            <a:lvl9pPr marL="475188" indent="-235194">
              <a:spcAft>
                <a:spcPts val="1333"/>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4" name="Rectangle 3"/>
          <p:cNvSpPr/>
          <p:nvPr userDrawn="1"/>
        </p:nvSpPr>
        <p:spPr>
          <a:xfrm>
            <a:off x="469899" y="1705379"/>
            <a:ext cx="5544000" cy="530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333"/>
              </a:spcAft>
            </a:pPr>
            <a:endParaRPr lang="en-CA" sz="1467" dirty="0">
              <a:solidFill>
                <a:prstClr val="white"/>
              </a:solidFill>
            </a:endParaRPr>
          </a:p>
        </p:txBody>
      </p:sp>
      <p:sp>
        <p:nvSpPr>
          <p:cNvPr id="5" name="Rectangle 4"/>
          <p:cNvSpPr/>
          <p:nvPr userDrawn="1"/>
        </p:nvSpPr>
        <p:spPr>
          <a:xfrm>
            <a:off x="6167796" y="1705379"/>
            <a:ext cx="5544000" cy="530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333"/>
              </a:spcAft>
            </a:pPr>
            <a:endParaRPr lang="en-CA" sz="1467" dirty="0">
              <a:solidFill>
                <a:prstClr val="white"/>
              </a:solidFill>
            </a:endParaRPr>
          </a:p>
        </p:txBody>
      </p:sp>
      <p:sp>
        <p:nvSpPr>
          <p:cNvPr id="7" name="Picture Placeholder 29"/>
          <p:cNvSpPr>
            <a:spLocks noGrp="1"/>
          </p:cNvSpPr>
          <p:nvPr>
            <p:ph type="pic" sz="quarter" idx="20" hasCustomPrompt="1"/>
          </p:nvPr>
        </p:nvSpPr>
        <p:spPr>
          <a:xfrm>
            <a:off x="10467635" y="1857892"/>
            <a:ext cx="1244161" cy="549275"/>
          </a:xfrm>
        </p:spPr>
        <p:txBody>
          <a:bodyPr>
            <a:noAutofit/>
          </a:bodyPr>
          <a:lstStyle>
            <a:lvl1pPr marL="0" marR="0" indent="0" algn="l" defTabSz="1219170" rtl="0" eaLnBrk="1" fontAlgn="auto" latinLnBrk="0" hangingPunct="1">
              <a:lnSpc>
                <a:spcPct val="100000"/>
              </a:lnSpc>
              <a:spcBef>
                <a:spcPts val="0"/>
              </a:spcBef>
              <a:spcAft>
                <a:spcPts val="1333"/>
              </a:spcAft>
              <a:buClrTx/>
              <a:buSzTx/>
              <a:buFont typeface="Arial" panose="020B0604020202020204" pitchFamily="34" charset="0"/>
              <a:buNone/>
              <a:tabLst/>
              <a:defRPr sz="1200"/>
            </a:lvl1pPr>
          </a:lstStyle>
          <a:p>
            <a:pPr>
              <a:spcBef>
                <a:spcPct val="0"/>
              </a:spcBef>
            </a:pPr>
            <a:r>
              <a:rPr lang="en-CA" sz="1600" noProof="0" dirty="0" smtClean="0">
                <a:solidFill>
                  <a:schemeClr val="bg1"/>
                </a:solidFill>
              </a:rPr>
              <a:t>Co-brand</a:t>
            </a:r>
            <a:br>
              <a:rPr lang="en-CA" sz="1600" noProof="0" dirty="0" smtClean="0">
                <a:solidFill>
                  <a:schemeClr val="bg1"/>
                </a:solidFill>
              </a:rPr>
            </a:br>
            <a:r>
              <a:rPr lang="en-CA" sz="1600" noProof="0" dirty="0" smtClean="0">
                <a:solidFill>
                  <a:schemeClr val="bg1"/>
                </a:solidFill>
              </a:rPr>
              <a:t>Logo</a:t>
            </a:r>
          </a:p>
          <a:p>
            <a:endParaRPr lang="en-CA" noProof="0" dirty="0"/>
          </a:p>
        </p:txBody>
      </p:sp>
      <p:sp>
        <p:nvSpPr>
          <p:cNvPr id="10" name="Text Placeholder 8"/>
          <p:cNvSpPr>
            <a:spLocks noGrp="1"/>
          </p:cNvSpPr>
          <p:nvPr>
            <p:ph type="body" sz="quarter" idx="22"/>
          </p:nvPr>
        </p:nvSpPr>
        <p:spPr>
          <a:xfrm>
            <a:off x="469899" y="4249681"/>
            <a:ext cx="5544000" cy="1695451"/>
          </a:xfrm>
        </p:spPr>
        <p:txBody>
          <a:bodyPr>
            <a:noAutofit/>
          </a:bodyPr>
          <a:lstStyle>
            <a:lvl1pPr>
              <a:spcAft>
                <a:spcPts val="1333"/>
              </a:spcAft>
              <a:defRPr b="1">
                <a:solidFill>
                  <a:schemeClr val="accent1"/>
                </a:solidFill>
              </a:defRPr>
            </a:lvl1pPr>
            <a:lvl2pPr>
              <a:spcAft>
                <a:spcPts val="1333"/>
              </a:spcAft>
              <a:defRPr/>
            </a:lvl2pPr>
            <a:lvl3pPr marL="0" indent="0">
              <a:spcAft>
                <a:spcPts val="1333"/>
              </a:spcAft>
              <a:buNone/>
              <a:defRPr/>
            </a:lvl3pPr>
            <a:lvl4pPr marL="235194" indent="-235194">
              <a:spcAft>
                <a:spcPts val="1333"/>
              </a:spcAft>
              <a:buFont typeface="Arial" panose="020B0604020202020204" pitchFamily="34" charset="0"/>
              <a:buChar char="•"/>
              <a:defRPr/>
            </a:lvl4pPr>
            <a:lvl5pPr marL="475188" indent="-235194">
              <a:spcAft>
                <a:spcPts val="1333"/>
              </a:spcAft>
              <a:defRPr baseline="0"/>
            </a:lvl5pPr>
            <a:lvl6pPr marL="475188" indent="-235194">
              <a:spcAft>
                <a:spcPts val="1333"/>
              </a:spcAft>
              <a:buFont typeface="Verdana" panose="020B0604030504040204" pitchFamily="34" charset="0"/>
              <a:buChar char="−"/>
              <a:defRPr/>
            </a:lvl6pPr>
            <a:lvl7pPr marL="475188" indent="-235194">
              <a:spcAft>
                <a:spcPts val="1333"/>
              </a:spcAft>
              <a:defRPr/>
            </a:lvl7pPr>
            <a:lvl8pPr marL="475188" indent="-235194">
              <a:spcAft>
                <a:spcPts val="1333"/>
              </a:spcAft>
              <a:defRPr/>
            </a:lvl8pPr>
            <a:lvl9pPr marL="475188" indent="-235194">
              <a:spcAft>
                <a:spcPts val="1333"/>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11" name="Text Placeholder 8"/>
          <p:cNvSpPr>
            <a:spLocks noGrp="1"/>
          </p:cNvSpPr>
          <p:nvPr>
            <p:ph type="body" sz="quarter" idx="23"/>
          </p:nvPr>
        </p:nvSpPr>
        <p:spPr>
          <a:xfrm>
            <a:off x="6177460" y="4249681"/>
            <a:ext cx="5544000" cy="1695451"/>
          </a:xfrm>
        </p:spPr>
        <p:txBody>
          <a:bodyPr>
            <a:noAutofit/>
          </a:bodyPr>
          <a:lstStyle>
            <a:lvl1pPr>
              <a:spcAft>
                <a:spcPts val="1333"/>
              </a:spcAft>
              <a:defRPr b="1">
                <a:solidFill>
                  <a:schemeClr val="accent1"/>
                </a:solidFill>
              </a:defRPr>
            </a:lvl1pPr>
            <a:lvl2pPr>
              <a:spcAft>
                <a:spcPts val="1333"/>
              </a:spcAft>
              <a:defRPr/>
            </a:lvl2pPr>
            <a:lvl3pPr marL="0" indent="0">
              <a:spcAft>
                <a:spcPts val="1333"/>
              </a:spcAft>
              <a:buNone/>
              <a:defRPr/>
            </a:lvl3pPr>
            <a:lvl4pPr marL="235194" indent="-235194">
              <a:spcAft>
                <a:spcPts val="1333"/>
              </a:spcAft>
              <a:buFont typeface="Arial" panose="020B0604020202020204" pitchFamily="34" charset="0"/>
              <a:buChar char="•"/>
              <a:defRPr/>
            </a:lvl4pPr>
            <a:lvl5pPr marL="475188" indent="-235194">
              <a:spcAft>
                <a:spcPts val="1333"/>
              </a:spcAft>
              <a:defRPr baseline="0"/>
            </a:lvl5pPr>
            <a:lvl6pPr marL="475188" indent="-235194">
              <a:spcAft>
                <a:spcPts val="1333"/>
              </a:spcAft>
              <a:buFont typeface="Verdana" panose="020B0604030504040204" pitchFamily="34" charset="0"/>
              <a:buChar char="−"/>
              <a:defRPr/>
            </a:lvl6pPr>
            <a:lvl7pPr marL="475188" indent="-235194">
              <a:spcAft>
                <a:spcPts val="1333"/>
              </a:spcAft>
              <a:defRPr/>
            </a:lvl7pPr>
            <a:lvl8pPr marL="475188" indent="-235194">
              <a:spcAft>
                <a:spcPts val="1333"/>
              </a:spcAft>
              <a:defRPr/>
            </a:lvl8pPr>
            <a:lvl9pPr marL="475188" indent="-235194">
              <a:spcAft>
                <a:spcPts val="1333"/>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12" name="Rectangle 11"/>
          <p:cNvSpPr/>
          <p:nvPr userDrawn="1"/>
        </p:nvSpPr>
        <p:spPr>
          <a:xfrm>
            <a:off x="469899" y="4103519"/>
            <a:ext cx="5544000"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333"/>
              </a:spcAft>
            </a:pPr>
            <a:endParaRPr lang="en-CA" sz="1467" dirty="0">
              <a:solidFill>
                <a:prstClr val="white"/>
              </a:solidFill>
            </a:endParaRPr>
          </a:p>
        </p:txBody>
      </p:sp>
      <p:sp>
        <p:nvSpPr>
          <p:cNvPr id="13" name="Rectangle 12"/>
          <p:cNvSpPr/>
          <p:nvPr userDrawn="1"/>
        </p:nvSpPr>
        <p:spPr>
          <a:xfrm>
            <a:off x="6167796" y="4103519"/>
            <a:ext cx="5544000"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333"/>
              </a:spcAft>
            </a:pPr>
            <a:endParaRPr lang="en-CA" sz="1467" dirty="0">
              <a:solidFill>
                <a:prstClr val="white"/>
              </a:solidFill>
            </a:endParaRPr>
          </a:p>
        </p:txBody>
      </p:sp>
      <p:sp>
        <p:nvSpPr>
          <p:cNvPr id="14" name="Picture Placeholder 29"/>
          <p:cNvSpPr>
            <a:spLocks noGrp="1"/>
          </p:cNvSpPr>
          <p:nvPr>
            <p:ph type="pic" sz="quarter" idx="24" hasCustomPrompt="1"/>
          </p:nvPr>
        </p:nvSpPr>
        <p:spPr>
          <a:xfrm>
            <a:off x="4700436" y="4249683"/>
            <a:ext cx="1274916" cy="549275"/>
          </a:xfrm>
        </p:spPr>
        <p:txBody>
          <a:bodyPr>
            <a:noAutofit/>
          </a:bodyPr>
          <a:lstStyle>
            <a:lvl1pPr marL="0" marR="0" indent="0" algn="l" defTabSz="1219170" rtl="0" eaLnBrk="1" fontAlgn="auto" latinLnBrk="0" hangingPunct="1">
              <a:lnSpc>
                <a:spcPct val="100000"/>
              </a:lnSpc>
              <a:spcBef>
                <a:spcPts val="0"/>
              </a:spcBef>
              <a:spcAft>
                <a:spcPts val="1333"/>
              </a:spcAft>
              <a:buClrTx/>
              <a:buSzTx/>
              <a:buFont typeface="Arial" panose="020B0604020202020204" pitchFamily="34" charset="0"/>
              <a:buNone/>
              <a:tabLst/>
              <a:defRPr sz="1200"/>
            </a:lvl1pPr>
          </a:lstStyle>
          <a:p>
            <a:pPr>
              <a:spcBef>
                <a:spcPct val="0"/>
              </a:spcBef>
            </a:pPr>
            <a:r>
              <a:rPr lang="en-CA" sz="1600" noProof="0" dirty="0" smtClean="0">
                <a:solidFill>
                  <a:schemeClr val="bg1"/>
                </a:solidFill>
              </a:rPr>
              <a:t>Co-brand</a:t>
            </a:r>
            <a:br>
              <a:rPr lang="en-CA" sz="1600" noProof="0" dirty="0" smtClean="0">
                <a:solidFill>
                  <a:schemeClr val="bg1"/>
                </a:solidFill>
              </a:rPr>
            </a:br>
            <a:r>
              <a:rPr lang="en-CA" sz="1600" noProof="0" dirty="0" smtClean="0">
                <a:solidFill>
                  <a:schemeClr val="bg1"/>
                </a:solidFill>
              </a:rPr>
              <a:t>Logo</a:t>
            </a:r>
          </a:p>
          <a:p>
            <a:endParaRPr lang="en-CA" noProof="0" dirty="0"/>
          </a:p>
        </p:txBody>
      </p:sp>
      <p:sp>
        <p:nvSpPr>
          <p:cNvPr id="15" name="Picture Placeholder 29"/>
          <p:cNvSpPr>
            <a:spLocks noGrp="1"/>
          </p:cNvSpPr>
          <p:nvPr>
            <p:ph type="pic" sz="quarter" idx="25" hasCustomPrompt="1"/>
          </p:nvPr>
        </p:nvSpPr>
        <p:spPr>
          <a:xfrm>
            <a:off x="10459036" y="4248209"/>
            <a:ext cx="1244160" cy="549275"/>
          </a:xfrm>
        </p:spPr>
        <p:txBody>
          <a:bodyPr>
            <a:noAutofit/>
          </a:bodyPr>
          <a:lstStyle>
            <a:lvl1pPr marL="0" marR="0" indent="0" algn="l" defTabSz="1219170" rtl="0" eaLnBrk="1" fontAlgn="auto" latinLnBrk="0" hangingPunct="1">
              <a:lnSpc>
                <a:spcPct val="100000"/>
              </a:lnSpc>
              <a:spcBef>
                <a:spcPts val="0"/>
              </a:spcBef>
              <a:spcAft>
                <a:spcPts val="1333"/>
              </a:spcAft>
              <a:buClrTx/>
              <a:buSzTx/>
              <a:buFont typeface="Arial" panose="020B0604020202020204" pitchFamily="34" charset="0"/>
              <a:buNone/>
              <a:tabLst/>
              <a:defRPr sz="1200"/>
            </a:lvl1pPr>
          </a:lstStyle>
          <a:p>
            <a:pPr>
              <a:spcBef>
                <a:spcPct val="0"/>
              </a:spcBef>
            </a:pPr>
            <a:r>
              <a:rPr lang="en-CA" sz="1600" noProof="0" dirty="0" smtClean="0">
                <a:solidFill>
                  <a:schemeClr val="bg1"/>
                </a:solidFill>
              </a:rPr>
              <a:t>Co-brand</a:t>
            </a:r>
            <a:br>
              <a:rPr lang="en-CA" sz="1600" noProof="0" dirty="0" smtClean="0">
                <a:solidFill>
                  <a:schemeClr val="bg1"/>
                </a:solidFill>
              </a:rPr>
            </a:br>
            <a:r>
              <a:rPr lang="en-CA" sz="1600" noProof="0" dirty="0" smtClean="0">
                <a:solidFill>
                  <a:schemeClr val="bg1"/>
                </a:solidFill>
              </a:rPr>
              <a:t>Logo</a:t>
            </a:r>
          </a:p>
          <a:p>
            <a:endParaRPr lang="en-CA" noProof="0" dirty="0"/>
          </a:p>
        </p:txBody>
      </p:sp>
      <p:sp>
        <p:nvSpPr>
          <p:cNvPr id="17" name="Picture Placeholder 29"/>
          <p:cNvSpPr>
            <a:spLocks noGrp="1"/>
          </p:cNvSpPr>
          <p:nvPr>
            <p:ph type="pic" sz="quarter" idx="19" hasCustomPrompt="1"/>
          </p:nvPr>
        </p:nvSpPr>
        <p:spPr>
          <a:xfrm>
            <a:off x="4734795" y="1863917"/>
            <a:ext cx="1244906" cy="549275"/>
          </a:xfrm>
        </p:spPr>
        <p:txBody>
          <a:bodyPr>
            <a:noAutofit/>
          </a:bodyPr>
          <a:lstStyle>
            <a:lvl1pPr marL="0" marR="0" indent="0" algn="l" defTabSz="1219170" rtl="0" eaLnBrk="1" fontAlgn="auto" latinLnBrk="0" hangingPunct="1">
              <a:lnSpc>
                <a:spcPct val="100000"/>
              </a:lnSpc>
              <a:spcBef>
                <a:spcPts val="0"/>
              </a:spcBef>
              <a:spcAft>
                <a:spcPts val="1333"/>
              </a:spcAft>
              <a:buClrTx/>
              <a:buSzTx/>
              <a:buFont typeface="Arial" panose="020B0604020202020204" pitchFamily="34" charset="0"/>
              <a:buNone/>
              <a:tabLst/>
              <a:defRPr sz="1200"/>
            </a:lvl1pPr>
          </a:lstStyle>
          <a:p>
            <a:pPr>
              <a:spcBef>
                <a:spcPct val="0"/>
              </a:spcBef>
            </a:pPr>
            <a:r>
              <a:rPr lang="en-CA" sz="1600" noProof="0" dirty="0" smtClean="0">
                <a:solidFill>
                  <a:schemeClr val="bg1"/>
                </a:solidFill>
              </a:rPr>
              <a:t>Co-brand</a:t>
            </a:r>
            <a:br>
              <a:rPr lang="en-CA" sz="1600" noProof="0" dirty="0" smtClean="0">
                <a:solidFill>
                  <a:schemeClr val="bg1"/>
                </a:solidFill>
              </a:rPr>
            </a:br>
            <a:r>
              <a:rPr lang="en-CA" sz="1600" noProof="0" dirty="0" smtClean="0">
                <a:solidFill>
                  <a:schemeClr val="bg1"/>
                </a:solidFill>
              </a:rPr>
              <a:t>Logo</a:t>
            </a:r>
          </a:p>
          <a:p>
            <a:endParaRPr lang="en-CA" noProof="0" dirty="0"/>
          </a:p>
        </p:txBody>
      </p:sp>
      <p:sp>
        <p:nvSpPr>
          <p:cNvPr id="18"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CA" noProof="0" dirty="0" smtClean="0"/>
              <a:t>Click to add subtitle</a:t>
            </a:r>
            <a:endParaRPr lang="en-CA" noProof="0" dirty="0"/>
          </a:p>
        </p:txBody>
      </p:sp>
      <p:sp>
        <p:nvSpPr>
          <p:cNvPr id="19"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smtClean="0"/>
              <a:t>Click to edit Master title style</a:t>
            </a:r>
            <a:endParaRPr lang="en-CA" noProof="0" dirty="0"/>
          </a:p>
        </p:txBody>
      </p:sp>
      <p:sp>
        <p:nvSpPr>
          <p:cNvPr id="16"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tx1"/>
                </a:solidFill>
              </a:defRPr>
            </a:lvl1pPr>
          </a:lstStyle>
          <a:p>
            <a:r>
              <a:rPr lang="en-US" dirty="0" smtClean="0">
                <a:solidFill>
                  <a:prstClr val="black"/>
                </a:solidFill>
              </a:rPr>
              <a:t>Deloitte Institute for Audit Innovation and Quality – Communications and marketing strategic plan</a:t>
            </a:r>
            <a:endParaRPr lang="en-CA" dirty="0">
              <a:solidFill>
                <a:prstClr val="black"/>
              </a:solidFill>
            </a:endParaRPr>
          </a:p>
        </p:txBody>
      </p:sp>
      <p:sp>
        <p:nvSpPr>
          <p:cNvPr id="20"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tx1"/>
                </a:solidFill>
              </a:defRPr>
            </a:lvl1pPr>
          </a:lstStyle>
          <a:p>
            <a:fld id="{1D70FF2A-E074-4D3B-BB94-FFBB4B519E26}" type="slidenum">
              <a:rPr lang="en-CA" smtClean="0">
                <a:solidFill>
                  <a:prstClr val="black"/>
                </a:solidFill>
              </a:rPr>
              <a:pPr/>
              <a:t>‹#›</a:t>
            </a:fld>
            <a:endParaRPr lang="en-CA" dirty="0">
              <a:solidFill>
                <a:prstClr val="black"/>
              </a:solidFill>
            </a:endParaRPr>
          </a:p>
        </p:txBody>
      </p:sp>
    </p:spTree>
    <p:extLst>
      <p:ext uri="{BB962C8B-B14F-4D97-AF65-F5344CB8AC3E}">
        <p14:creationId xmlns:p14="http://schemas.microsoft.com/office/powerpoint/2010/main" val="2900033101"/>
      </p:ext>
    </p:extLst>
  </p:cSld>
  <p:clrMapOvr>
    <a:masterClrMapping/>
  </p:clrMapOvr>
  <p:transition>
    <p:fade/>
  </p:transition>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1_3 column green line">
    <p:spTree>
      <p:nvGrpSpPr>
        <p:cNvPr id="1" name=""/>
        <p:cNvGrpSpPr/>
        <p:nvPr/>
      </p:nvGrpSpPr>
      <p:grpSpPr>
        <a:xfrm>
          <a:off x="0" y="0"/>
          <a:ext cx="0" cy="0"/>
          <a:chOff x="0" y="0"/>
          <a:chExt cx="0" cy="0"/>
        </a:xfrm>
      </p:grpSpPr>
      <p:sp>
        <p:nvSpPr>
          <p:cNvPr id="4" name="Rectangle 3"/>
          <p:cNvSpPr/>
          <p:nvPr userDrawn="1"/>
        </p:nvSpPr>
        <p:spPr>
          <a:xfrm>
            <a:off x="4278313" y="1705968"/>
            <a:ext cx="3636962"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CA" sz="1467" dirty="0">
              <a:solidFill>
                <a:prstClr val="white"/>
              </a:solidFill>
            </a:endParaRPr>
          </a:p>
        </p:txBody>
      </p:sp>
      <p:sp>
        <p:nvSpPr>
          <p:cNvPr id="5" name="Rectangle 4"/>
          <p:cNvSpPr/>
          <p:nvPr userDrawn="1"/>
        </p:nvSpPr>
        <p:spPr>
          <a:xfrm>
            <a:off x="469900" y="1705968"/>
            <a:ext cx="3627438"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CA" sz="1467" dirty="0">
              <a:solidFill>
                <a:prstClr val="white"/>
              </a:solidFill>
            </a:endParaRPr>
          </a:p>
        </p:txBody>
      </p:sp>
      <p:sp>
        <p:nvSpPr>
          <p:cNvPr id="6" name="Rectangle 5"/>
          <p:cNvSpPr/>
          <p:nvPr userDrawn="1"/>
        </p:nvSpPr>
        <p:spPr>
          <a:xfrm>
            <a:off x="8104176" y="1705968"/>
            <a:ext cx="3629025"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CA" sz="1467" dirty="0">
              <a:solidFill>
                <a:prstClr val="white"/>
              </a:solidFill>
            </a:endParaRPr>
          </a:p>
        </p:txBody>
      </p:sp>
      <p:sp>
        <p:nvSpPr>
          <p:cNvPr id="7" name="Text Placeholder 8"/>
          <p:cNvSpPr>
            <a:spLocks noGrp="1"/>
          </p:cNvSpPr>
          <p:nvPr>
            <p:ph type="body" sz="quarter" idx="17"/>
          </p:nvPr>
        </p:nvSpPr>
        <p:spPr>
          <a:xfrm>
            <a:off x="4278313" y="1851441"/>
            <a:ext cx="3636962" cy="3845755"/>
          </a:xfrm>
        </p:spPr>
        <p:txBody>
          <a:bodyPr/>
          <a:lstStyle>
            <a:lvl1pPr>
              <a:defRPr b="1">
                <a:solidFill>
                  <a:schemeClr val="accent1"/>
                </a:solidFill>
              </a:defRPr>
            </a:lvl1pPr>
            <a:lvl2pPr>
              <a:spcAft>
                <a:spcPts val="1333"/>
              </a:spcAft>
              <a:defRPr/>
            </a:lvl2pPr>
            <a:lvl3pPr marL="0" indent="0">
              <a:spcAft>
                <a:spcPts val="1333"/>
              </a:spcAft>
              <a:buNone/>
              <a:defRPr/>
            </a:lvl3pPr>
            <a:lvl4pPr marL="235194" indent="-235194">
              <a:spcAft>
                <a:spcPts val="1333"/>
              </a:spcAft>
              <a:buFont typeface="Arial" panose="020B0604020202020204" pitchFamily="34" charset="0"/>
              <a:buChar char="•"/>
              <a:defRPr/>
            </a:lvl4pPr>
            <a:lvl5pPr marL="475188" indent="-235194">
              <a:spcAft>
                <a:spcPts val="1333"/>
              </a:spcAft>
              <a:defRPr baseline="0"/>
            </a:lvl5pPr>
            <a:lvl6pPr marL="475188" indent="-235194">
              <a:spcAft>
                <a:spcPts val="1333"/>
              </a:spcAft>
              <a:buFont typeface="Verdana" panose="020B0604030504040204" pitchFamily="34" charset="0"/>
              <a:buChar char="−"/>
              <a:defRPr/>
            </a:lvl6pPr>
            <a:lvl7pPr marL="475188" indent="-235194">
              <a:spcAft>
                <a:spcPts val="1333"/>
              </a:spcAft>
              <a:defRPr/>
            </a:lvl7pPr>
            <a:lvl8pPr marL="475188" indent="-235194">
              <a:spcAft>
                <a:spcPts val="1333"/>
              </a:spcAft>
              <a:defRPr/>
            </a:lvl8pPr>
            <a:lvl9pPr marL="475188" indent="-235194">
              <a:spcAft>
                <a:spcPts val="1333"/>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8" name="Text Placeholder 8"/>
          <p:cNvSpPr>
            <a:spLocks noGrp="1"/>
          </p:cNvSpPr>
          <p:nvPr>
            <p:ph type="body" sz="quarter" idx="18"/>
          </p:nvPr>
        </p:nvSpPr>
        <p:spPr>
          <a:xfrm>
            <a:off x="469900" y="1851441"/>
            <a:ext cx="3627438" cy="3845755"/>
          </a:xfrm>
        </p:spPr>
        <p:txBody>
          <a:bodyPr/>
          <a:lstStyle>
            <a:lvl1pPr>
              <a:defRPr b="1">
                <a:solidFill>
                  <a:schemeClr val="accent1"/>
                </a:solidFill>
              </a:defRPr>
            </a:lvl1pPr>
            <a:lvl2pPr>
              <a:spcAft>
                <a:spcPts val="1333"/>
              </a:spcAft>
              <a:defRPr/>
            </a:lvl2pPr>
            <a:lvl3pPr marL="0" indent="0">
              <a:spcAft>
                <a:spcPts val="1333"/>
              </a:spcAft>
              <a:buNone/>
              <a:defRPr/>
            </a:lvl3pPr>
            <a:lvl4pPr marL="235194" indent="-235194">
              <a:spcAft>
                <a:spcPts val="1333"/>
              </a:spcAft>
              <a:buFont typeface="Arial" panose="020B0604020202020204" pitchFamily="34" charset="0"/>
              <a:buChar char="•"/>
              <a:defRPr/>
            </a:lvl4pPr>
            <a:lvl5pPr marL="475188" indent="-235194">
              <a:spcAft>
                <a:spcPts val="1333"/>
              </a:spcAft>
              <a:defRPr baseline="0"/>
            </a:lvl5pPr>
            <a:lvl6pPr marL="475188" indent="-235194">
              <a:spcAft>
                <a:spcPts val="1333"/>
              </a:spcAft>
              <a:buFont typeface="Verdana" panose="020B0604030504040204" pitchFamily="34" charset="0"/>
              <a:buChar char="−"/>
              <a:defRPr/>
            </a:lvl6pPr>
            <a:lvl7pPr marL="475188" indent="-235194">
              <a:spcAft>
                <a:spcPts val="1333"/>
              </a:spcAft>
              <a:defRPr/>
            </a:lvl7pPr>
            <a:lvl8pPr marL="475188" indent="-235194">
              <a:spcAft>
                <a:spcPts val="1333"/>
              </a:spcAft>
              <a:defRPr/>
            </a:lvl8pPr>
            <a:lvl9pPr marL="475188" indent="-235194">
              <a:spcAft>
                <a:spcPts val="1333"/>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9" name="Text Placeholder 8"/>
          <p:cNvSpPr>
            <a:spLocks noGrp="1"/>
          </p:cNvSpPr>
          <p:nvPr>
            <p:ph type="body" sz="quarter" idx="19"/>
          </p:nvPr>
        </p:nvSpPr>
        <p:spPr>
          <a:xfrm>
            <a:off x="8093075" y="1851441"/>
            <a:ext cx="3629025" cy="3845755"/>
          </a:xfrm>
        </p:spPr>
        <p:txBody>
          <a:bodyPr/>
          <a:lstStyle>
            <a:lvl1pPr>
              <a:defRPr b="1">
                <a:solidFill>
                  <a:schemeClr val="accent1"/>
                </a:solidFill>
              </a:defRPr>
            </a:lvl1pPr>
            <a:lvl2pPr>
              <a:spcAft>
                <a:spcPts val="1333"/>
              </a:spcAft>
              <a:defRPr/>
            </a:lvl2pPr>
            <a:lvl3pPr marL="0" indent="0">
              <a:spcAft>
                <a:spcPts val="1333"/>
              </a:spcAft>
              <a:buNone/>
              <a:defRPr/>
            </a:lvl3pPr>
            <a:lvl4pPr marL="235194" indent="-235194">
              <a:spcAft>
                <a:spcPts val="1333"/>
              </a:spcAft>
              <a:buFont typeface="Arial" panose="020B0604020202020204" pitchFamily="34" charset="0"/>
              <a:buChar char="•"/>
              <a:defRPr/>
            </a:lvl4pPr>
            <a:lvl5pPr marL="475188" indent="-235194">
              <a:spcAft>
                <a:spcPts val="1333"/>
              </a:spcAft>
              <a:defRPr baseline="0"/>
            </a:lvl5pPr>
            <a:lvl6pPr marL="475188" indent="-235194">
              <a:spcAft>
                <a:spcPts val="1333"/>
              </a:spcAft>
              <a:buFont typeface="Verdana" panose="020B0604030504040204" pitchFamily="34" charset="0"/>
              <a:buChar char="−"/>
              <a:defRPr/>
            </a:lvl6pPr>
            <a:lvl7pPr marL="475188" indent="-235194">
              <a:spcAft>
                <a:spcPts val="1333"/>
              </a:spcAft>
              <a:defRPr/>
            </a:lvl7pPr>
            <a:lvl8pPr marL="475188" indent="-235194">
              <a:spcAft>
                <a:spcPts val="1333"/>
              </a:spcAft>
              <a:defRPr/>
            </a:lvl8pPr>
            <a:lvl9pPr marL="475188" indent="-235194">
              <a:spcAft>
                <a:spcPts val="1333"/>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11"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CA" noProof="0" dirty="0" smtClean="0"/>
              <a:t>Click to add subtitle</a:t>
            </a:r>
            <a:endParaRPr lang="en-CA" noProof="0" dirty="0"/>
          </a:p>
        </p:txBody>
      </p:sp>
      <p:sp>
        <p:nvSpPr>
          <p:cNvPr id="12"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smtClean="0"/>
              <a:t>Click to edit Master title style</a:t>
            </a:r>
            <a:endParaRPr lang="en-CA" noProof="0" dirty="0"/>
          </a:p>
        </p:txBody>
      </p:sp>
      <p:sp>
        <p:nvSpPr>
          <p:cNvPr id="10"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tx1"/>
                </a:solidFill>
              </a:defRPr>
            </a:lvl1pPr>
          </a:lstStyle>
          <a:p>
            <a:r>
              <a:rPr lang="en-US" dirty="0" smtClean="0">
                <a:solidFill>
                  <a:prstClr val="black"/>
                </a:solidFill>
              </a:rPr>
              <a:t>Deloitte Institute for Audit Innovation and Quality – Communications and marketing strategic plan</a:t>
            </a:r>
            <a:endParaRPr lang="en-CA" dirty="0">
              <a:solidFill>
                <a:prstClr val="black"/>
              </a:solidFill>
            </a:endParaRPr>
          </a:p>
        </p:txBody>
      </p:sp>
      <p:sp>
        <p:nvSpPr>
          <p:cNvPr id="13"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tx1"/>
                </a:solidFill>
              </a:defRPr>
            </a:lvl1pPr>
          </a:lstStyle>
          <a:p>
            <a:fld id="{1D70FF2A-E074-4D3B-BB94-FFBB4B519E26}" type="slidenum">
              <a:rPr lang="en-CA" smtClean="0">
                <a:solidFill>
                  <a:prstClr val="black"/>
                </a:solidFill>
              </a:rPr>
              <a:pPr/>
              <a:t>‹#›</a:t>
            </a:fld>
            <a:endParaRPr lang="en-CA" dirty="0">
              <a:solidFill>
                <a:prstClr val="black"/>
              </a:solidFill>
            </a:endParaRPr>
          </a:p>
        </p:txBody>
      </p:sp>
    </p:spTree>
    <p:extLst>
      <p:ext uri="{BB962C8B-B14F-4D97-AF65-F5344CB8AC3E}">
        <p14:creationId xmlns:p14="http://schemas.microsoft.com/office/powerpoint/2010/main" val="3692499763"/>
      </p:ext>
    </p:extLst>
  </p:cSld>
  <p:clrMapOvr>
    <a:masterClrMapping/>
  </p:clrMapOvr>
  <p:transition>
    <p:fade/>
  </p:transition>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1_4 column icon">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469900" y="2556000"/>
            <a:ext cx="2592000" cy="3394800"/>
          </a:xfrm>
        </p:spPr>
        <p:txBody>
          <a:bodyPr/>
          <a:lstStyle>
            <a:lvl1pPr>
              <a:defRPr b="1">
                <a:solidFill>
                  <a:schemeClr val="accent1"/>
                </a:solidFill>
              </a:defRPr>
            </a:lvl1pPr>
            <a:lvl2pPr>
              <a:spcAft>
                <a:spcPts val="1333"/>
              </a:spcAft>
              <a:defRPr/>
            </a:lvl2pPr>
            <a:lvl3pPr marL="0" indent="0">
              <a:spcAft>
                <a:spcPts val="1333"/>
              </a:spcAft>
              <a:buNone/>
              <a:defRPr/>
            </a:lvl3pPr>
            <a:lvl4pPr marL="235194" indent="-235194">
              <a:spcAft>
                <a:spcPts val="1333"/>
              </a:spcAft>
              <a:buFont typeface="Arial" panose="020B0604020202020204" pitchFamily="34" charset="0"/>
              <a:buChar char="•"/>
              <a:defRPr/>
            </a:lvl4pPr>
            <a:lvl5pPr marL="475188" indent="-235194">
              <a:spcAft>
                <a:spcPts val="1333"/>
              </a:spcAft>
              <a:defRPr baseline="0"/>
            </a:lvl5pPr>
            <a:lvl6pPr marL="475188" indent="-235194">
              <a:spcAft>
                <a:spcPts val="1333"/>
              </a:spcAft>
              <a:buFont typeface="Verdana" panose="020B0604030504040204" pitchFamily="34" charset="0"/>
              <a:buChar char="−"/>
              <a:defRPr/>
            </a:lvl6pPr>
            <a:lvl7pPr marL="475188" indent="-235194">
              <a:spcAft>
                <a:spcPts val="1333"/>
              </a:spcAft>
              <a:defRPr/>
            </a:lvl7pPr>
            <a:lvl8pPr marL="475188" indent="-235194">
              <a:spcAft>
                <a:spcPts val="1333"/>
              </a:spcAft>
              <a:defRPr/>
            </a:lvl8pPr>
            <a:lvl9pPr marL="475188" indent="-235194">
              <a:spcAft>
                <a:spcPts val="1333"/>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5" name="Text Placeholder 8"/>
          <p:cNvSpPr>
            <a:spLocks noGrp="1"/>
          </p:cNvSpPr>
          <p:nvPr>
            <p:ph type="body" sz="quarter" idx="18"/>
          </p:nvPr>
        </p:nvSpPr>
        <p:spPr>
          <a:xfrm>
            <a:off x="9130100" y="2556000"/>
            <a:ext cx="2592000" cy="3394800"/>
          </a:xfrm>
        </p:spPr>
        <p:txBody>
          <a:bodyPr/>
          <a:lstStyle>
            <a:lvl1pPr>
              <a:defRPr b="1">
                <a:solidFill>
                  <a:schemeClr val="accent1"/>
                </a:solidFill>
              </a:defRPr>
            </a:lvl1pPr>
            <a:lvl2pPr>
              <a:spcAft>
                <a:spcPts val="1333"/>
              </a:spcAft>
              <a:defRPr/>
            </a:lvl2pPr>
            <a:lvl3pPr marL="0" indent="0">
              <a:spcAft>
                <a:spcPts val="1333"/>
              </a:spcAft>
              <a:buNone/>
              <a:defRPr/>
            </a:lvl3pPr>
            <a:lvl4pPr marL="235194" indent="-235194">
              <a:spcAft>
                <a:spcPts val="1333"/>
              </a:spcAft>
              <a:buFont typeface="Arial" panose="020B0604020202020204" pitchFamily="34" charset="0"/>
              <a:buChar char="•"/>
              <a:defRPr/>
            </a:lvl4pPr>
            <a:lvl5pPr marL="475188" indent="-235194">
              <a:spcAft>
                <a:spcPts val="1333"/>
              </a:spcAft>
              <a:defRPr baseline="0"/>
            </a:lvl5pPr>
            <a:lvl6pPr marL="475188" indent="-235194">
              <a:spcAft>
                <a:spcPts val="1333"/>
              </a:spcAft>
              <a:buFont typeface="Verdana" panose="020B0604030504040204" pitchFamily="34" charset="0"/>
              <a:buChar char="−"/>
              <a:defRPr/>
            </a:lvl6pPr>
            <a:lvl7pPr marL="475188" indent="-235194">
              <a:spcAft>
                <a:spcPts val="1333"/>
              </a:spcAft>
              <a:defRPr/>
            </a:lvl7pPr>
            <a:lvl8pPr marL="475188" indent="-235194">
              <a:spcAft>
                <a:spcPts val="1333"/>
              </a:spcAft>
              <a:defRPr/>
            </a:lvl8pPr>
            <a:lvl9pPr marL="475188" indent="-235194">
              <a:spcAft>
                <a:spcPts val="1333"/>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6" name="Text Placeholder 8"/>
          <p:cNvSpPr>
            <a:spLocks noGrp="1"/>
          </p:cNvSpPr>
          <p:nvPr>
            <p:ph type="body" sz="quarter" idx="19"/>
          </p:nvPr>
        </p:nvSpPr>
        <p:spPr>
          <a:xfrm>
            <a:off x="3356633" y="2556000"/>
            <a:ext cx="2592000" cy="3394800"/>
          </a:xfrm>
        </p:spPr>
        <p:txBody>
          <a:bodyPr/>
          <a:lstStyle>
            <a:lvl1pPr>
              <a:defRPr b="1">
                <a:solidFill>
                  <a:schemeClr val="accent1"/>
                </a:solidFill>
              </a:defRPr>
            </a:lvl1pPr>
            <a:lvl2pPr>
              <a:spcAft>
                <a:spcPts val="1333"/>
              </a:spcAft>
              <a:defRPr/>
            </a:lvl2pPr>
            <a:lvl3pPr marL="0" indent="0">
              <a:spcAft>
                <a:spcPts val="1333"/>
              </a:spcAft>
              <a:buNone/>
              <a:defRPr/>
            </a:lvl3pPr>
            <a:lvl4pPr marL="235194" indent="-235194">
              <a:spcAft>
                <a:spcPts val="1333"/>
              </a:spcAft>
              <a:buFont typeface="Arial" panose="020B0604020202020204" pitchFamily="34" charset="0"/>
              <a:buChar char="•"/>
              <a:defRPr/>
            </a:lvl4pPr>
            <a:lvl5pPr marL="475188" indent="-235194">
              <a:spcAft>
                <a:spcPts val="1333"/>
              </a:spcAft>
              <a:defRPr baseline="0"/>
            </a:lvl5pPr>
            <a:lvl6pPr marL="475188" indent="-235194">
              <a:spcAft>
                <a:spcPts val="1333"/>
              </a:spcAft>
              <a:buFont typeface="Verdana" panose="020B0604030504040204" pitchFamily="34" charset="0"/>
              <a:buChar char="−"/>
              <a:defRPr/>
            </a:lvl6pPr>
            <a:lvl7pPr marL="475188" indent="-235194">
              <a:spcAft>
                <a:spcPts val="1333"/>
              </a:spcAft>
              <a:defRPr/>
            </a:lvl7pPr>
            <a:lvl8pPr marL="475188" indent="-235194">
              <a:spcAft>
                <a:spcPts val="1333"/>
              </a:spcAft>
              <a:defRPr/>
            </a:lvl8pPr>
            <a:lvl9pPr marL="475188" indent="-235194">
              <a:spcAft>
                <a:spcPts val="1333"/>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7" name="Text Placeholder 8"/>
          <p:cNvSpPr>
            <a:spLocks noGrp="1"/>
          </p:cNvSpPr>
          <p:nvPr>
            <p:ph type="body" sz="quarter" idx="20"/>
          </p:nvPr>
        </p:nvSpPr>
        <p:spPr>
          <a:xfrm>
            <a:off x="6243366" y="2556000"/>
            <a:ext cx="2592000" cy="3394800"/>
          </a:xfrm>
        </p:spPr>
        <p:txBody>
          <a:bodyPr/>
          <a:lstStyle>
            <a:lvl1pPr>
              <a:defRPr b="1">
                <a:solidFill>
                  <a:schemeClr val="accent1"/>
                </a:solidFill>
              </a:defRPr>
            </a:lvl1pPr>
            <a:lvl2pPr>
              <a:spcAft>
                <a:spcPts val="1333"/>
              </a:spcAft>
              <a:defRPr/>
            </a:lvl2pPr>
            <a:lvl3pPr marL="0" indent="0">
              <a:spcAft>
                <a:spcPts val="1333"/>
              </a:spcAft>
              <a:buNone/>
              <a:defRPr/>
            </a:lvl3pPr>
            <a:lvl4pPr marL="235194" indent="-235194">
              <a:spcAft>
                <a:spcPts val="1333"/>
              </a:spcAft>
              <a:buFont typeface="Arial" panose="020B0604020202020204" pitchFamily="34" charset="0"/>
              <a:buChar char="•"/>
              <a:defRPr/>
            </a:lvl4pPr>
            <a:lvl5pPr marL="475188" indent="-235194">
              <a:spcAft>
                <a:spcPts val="1333"/>
              </a:spcAft>
              <a:defRPr baseline="0"/>
            </a:lvl5pPr>
            <a:lvl6pPr marL="475188" indent="-235194">
              <a:spcAft>
                <a:spcPts val="1333"/>
              </a:spcAft>
              <a:buFont typeface="Verdana" panose="020B0604030504040204" pitchFamily="34" charset="0"/>
              <a:buChar char="−"/>
              <a:defRPr/>
            </a:lvl6pPr>
            <a:lvl7pPr marL="475188" indent="-235194">
              <a:spcAft>
                <a:spcPts val="1333"/>
              </a:spcAft>
              <a:defRPr/>
            </a:lvl7pPr>
            <a:lvl8pPr marL="475188" indent="-235194">
              <a:spcAft>
                <a:spcPts val="1333"/>
              </a:spcAft>
              <a:defRPr/>
            </a:lvl8pPr>
            <a:lvl9pPr marL="475188" indent="-235194">
              <a:spcAft>
                <a:spcPts val="1333"/>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9"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CA" noProof="0" dirty="0" smtClean="0"/>
              <a:t>Click to add subtitle</a:t>
            </a:r>
            <a:endParaRPr lang="en-CA" noProof="0" dirty="0"/>
          </a:p>
        </p:txBody>
      </p:sp>
      <p:sp>
        <p:nvSpPr>
          <p:cNvPr id="10"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smtClean="0"/>
              <a:t>Click to edit Master title style</a:t>
            </a:r>
            <a:endParaRPr lang="en-CA" noProof="0" dirty="0"/>
          </a:p>
        </p:txBody>
      </p:sp>
      <p:sp>
        <p:nvSpPr>
          <p:cNvPr id="8"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tx1"/>
                </a:solidFill>
              </a:defRPr>
            </a:lvl1pPr>
          </a:lstStyle>
          <a:p>
            <a:r>
              <a:rPr lang="en-US" dirty="0" smtClean="0">
                <a:solidFill>
                  <a:prstClr val="black"/>
                </a:solidFill>
              </a:rPr>
              <a:t>Deloitte Institute for Audit Innovation and Quality – Communications and marketing strategic plan</a:t>
            </a:r>
            <a:endParaRPr lang="en-CA" dirty="0">
              <a:solidFill>
                <a:prstClr val="black"/>
              </a:solidFill>
            </a:endParaRPr>
          </a:p>
        </p:txBody>
      </p:sp>
      <p:sp>
        <p:nvSpPr>
          <p:cNvPr id="11"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tx1"/>
                </a:solidFill>
              </a:defRPr>
            </a:lvl1pPr>
          </a:lstStyle>
          <a:p>
            <a:fld id="{1D70FF2A-E074-4D3B-BB94-FFBB4B519E26}" type="slidenum">
              <a:rPr lang="en-CA" smtClean="0">
                <a:solidFill>
                  <a:prstClr val="black"/>
                </a:solidFill>
              </a:rPr>
              <a:pPr/>
              <a:t>‹#›</a:t>
            </a:fld>
            <a:endParaRPr lang="en-CA" dirty="0">
              <a:solidFill>
                <a:prstClr val="black"/>
              </a:solidFill>
            </a:endParaRPr>
          </a:p>
        </p:txBody>
      </p:sp>
    </p:spTree>
    <p:extLst>
      <p:ext uri="{BB962C8B-B14F-4D97-AF65-F5344CB8AC3E}">
        <p14:creationId xmlns:p14="http://schemas.microsoft.com/office/powerpoint/2010/main" val="4087833190"/>
      </p:ext>
    </p:extLst>
  </p:cSld>
  <p:clrMapOvr>
    <a:masterClrMapping/>
  </p:clrMapOvr>
  <p:transition>
    <p:fade/>
  </p:transition>
</p:sldLayout>
</file>

<file path=ppt/slideLayouts/slideLayout165.xml><?xml version="1.0" encoding="utf-8"?>
<p:sldLayout xmlns:a="http://schemas.openxmlformats.org/drawingml/2006/main" xmlns:r="http://schemas.openxmlformats.org/officeDocument/2006/relationships" xmlns:p="http://schemas.openxmlformats.org/presentationml/2006/main" showMasterSp="0" preserve="1" userDrawn="1">
  <p:cSld name="1_4 column icon green">
    <p:bg>
      <p:bgPr>
        <a:solidFill>
          <a:schemeClr val="accent2"/>
        </a:solidFill>
        <a:effectLst/>
      </p:bgPr>
    </p:bg>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469903" y="2556000"/>
            <a:ext cx="2592000" cy="3394800"/>
          </a:xfrm>
        </p:spPr>
        <p:txBody>
          <a:bodyPr/>
          <a:lstStyle>
            <a:lvl1pPr>
              <a:defRPr b="1">
                <a:solidFill>
                  <a:schemeClr val="bg1"/>
                </a:solidFill>
              </a:defRPr>
            </a:lvl1pPr>
            <a:lvl2pPr>
              <a:spcAft>
                <a:spcPts val="1333"/>
              </a:spcAft>
              <a:defRPr>
                <a:solidFill>
                  <a:schemeClr val="bg1"/>
                </a:solidFill>
              </a:defRPr>
            </a:lvl2pPr>
            <a:lvl3pPr marL="0" indent="0">
              <a:spcAft>
                <a:spcPts val="1333"/>
              </a:spcAft>
              <a:buNone/>
              <a:defRPr>
                <a:solidFill>
                  <a:schemeClr val="bg1"/>
                </a:solidFill>
              </a:defRPr>
            </a:lvl3pPr>
            <a:lvl4pPr marL="235194" indent="-235194">
              <a:spcAft>
                <a:spcPts val="1333"/>
              </a:spcAft>
              <a:buFont typeface="Arial" panose="020B0604020202020204" pitchFamily="34" charset="0"/>
              <a:buChar char="•"/>
              <a:defRPr>
                <a:solidFill>
                  <a:schemeClr val="bg1"/>
                </a:solidFill>
              </a:defRPr>
            </a:lvl4pPr>
            <a:lvl5pPr marL="475188" indent="-235194">
              <a:spcAft>
                <a:spcPts val="1333"/>
              </a:spcAft>
              <a:defRPr baseline="0">
                <a:solidFill>
                  <a:schemeClr val="bg1"/>
                </a:solidFill>
              </a:defRPr>
            </a:lvl5pPr>
            <a:lvl6pPr marL="475188" indent="-235194">
              <a:spcAft>
                <a:spcPts val="1333"/>
              </a:spcAft>
              <a:buFont typeface="Verdana" panose="020B0604030504040204" pitchFamily="34" charset="0"/>
              <a:buChar char="−"/>
              <a:defRPr>
                <a:solidFill>
                  <a:schemeClr val="bg1"/>
                </a:solidFill>
              </a:defRPr>
            </a:lvl6pPr>
            <a:lvl7pPr marL="475188" indent="-235194">
              <a:spcAft>
                <a:spcPts val="1333"/>
              </a:spcAft>
              <a:defRPr>
                <a:solidFill>
                  <a:schemeClr val="bg1"/>
                </a:solidFill>
              </a:defRPr>
            </a:lvl7pPr>
            <a:lvl8pPr marL="475188" indent="-235194">
              <a:spcAft>
                <a:spcPts val="1333"/>
              </a:spcAft>
              <a:defRPr>
                <a:solidFill>
                  <a:schemeClr val="bg1"/>
                </a:solidFill>
              </a:defRPr>
            </a:lvl8pPr>
            <a:lvl9pPr marL="475188" indent="-235194">
              <a:spcAft>
                <a:spcPts val="1333"/>
              </a:spcAft>
              <a:defRPr>
                <a:solidFill>
                  <a:schemeClr val="bg1"/>
                </a:solidFill>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5" name="Text Placeholder 8"/>
          <p:cNvSpPr>
            <a:spLocks noGrp="1"/>
          </p:cNvSpPr>
          <p:nvPr>
            <p:ph type="body" sz="quarter" idx="18"/>
          </p:nvPr>
        </p:nvSpPr>
        <p:spPr>
          <a:xfrm>
            <a:off x="9130100" y="2556000"/>
            <a:ext cx="2592000" cy="3394800"/>
          </a:xfrm>
        </p:spPr>
        <p:txBody>
          <a:bodyPr/>
          <a:lstStyle>
            <a:lvl1pPr>
              <a:defRPr b="1">
                <a:solidFill>
                  <a:schemeClr val="bg1"/>
                </a:solidFill>
              </a:defRPr>
            </a:lvl1pPr>
            <a:lvl2pPr>
              <a:spcAft>
                <a:spcPts val="1333"/>
              </a:spcAft>
              <a:defRPr>
                <a:solidFill>
                  <a:schemeClr val="bg1"/>
                </a:solidFill>
              </a:defRPr>
            </a:lvl2pPr>
            <a:lvl3pPr marL="0" indent="0">
              <a:spcAft>
                <a:spcPts val="1333"/>
              </a:spcAft>
              <a:buNone/>
              <a:defRPr>
                <a:solidFill>
                  <a:schemeClr val="bg1"/>
                </a:solidFill>
              </a:defRPr>
            </a:lvl3pPr>
            <a:lvl4pPr marL="235194" indent="-235194">
              <a:spcAft>
                <a:spcPts val="1333"/>
              </a:spcAft>
              <a:buFont typeface="Arial" panose="020B0604020202020204" pitchFamily="34" charset="0"/>
              <a:buChar char="•"/>
              <a:defRPr>
                <a:solidFill>
                  <a:schemeClr val="bg1"/>
                </a:solidFill>
              </a:defRPr>
            </a:lvl4pPr>
            <a:lvl5pPr marL="475188" indent="-235194">
              <a:spcAft>
                <a:spcPts val="1333"/>
              </a:spcAft>
              <a:defRPr baseline="0">
                <a:solidFill>
                  <a:schemeClr val="bg1"/>
                </a:solidFill>
              </a:defRPr>
            </a:lvl5pPr>
            <a:lvl6pPr marL="475188" indent="-235194">
              <a:spcAft>
                <a:spcPts val="1333"/>
              </a:spcAft>
              <a:buFont typeface="Verdana" panose="020B0604030504040204" pitchFamily="34" charset="0"/>
              <a:buChar char="−"/>
              <a:defRPr>
                <a:solidFill>
                  <a:schemeClr val="bg1"/>
                </a:solidFill>
              </a:defRPr>
            </a:lvl6pPr>
            <a:lvl7pPr marL="475188" indent="-235194">
              <a:spcAft>
                <a:spcPts val="1333"/>
              </a:spcAft>
              <a:defRPr>
                <a:solidFill>
                  <a:schemeClr val="bg1"/>
                </a:solidFill>
              </a:defRPr>
            </a:lvl7pPr>
            <a:lvl8pPr marL="475188" indent="-235194">
              <a:spcAft>
                <a:spcPts val="1333"/>
              </a:spcAft>
              <a:defRPr>
                <a:solidFill>
                  <a:schemeClr val="bg1"/>
                </a:solidFill>
              </a:defRPr>
            </a:lvl8pPr>
            <a:lvl9pPr marL="475188" indent="-235194">
              <a:spcAft>
                <a:spcPts val="1333"/>
              </a:spcAft>
              <a:defRPr>
                <a:solidFill>
                  <a:schemeClr val="bg1"/>
                </a:solidFill>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6" name="Text Placeholder 8"/>
          <p:cNvSpPr>
            <a:spLocks noGrp="1"/>
          </p:cNvSpPr>
          <p:nvPr>
            <p:ph type="body" sz="quarter" idx="19"/>
          </p:nvPr>
        </p:nvSpPr>
        <p:spPr>
          <a:xfrm>
            <a:off x="3356635" y="2556000"/>
            <a:ext cx="2592000" cy="3394800"/>
          </a:xfrm>
        </p:spPr>
        <p:txBody>
          <a:bodyPr/>
          <a:lstStyle>
            <a:lvl1pPr>
              <a:defRPr b="1">
                <a:solidFill>
                  <a:schemeClr val="bg1"/>
                </a:solidFill>
              </a:defRPr>
            </a:lvl1pPr>
            <a:lvl2pPr>
              <a:spcAft>
                <a:spcPts val="1333"/>
              </a:spcAft>
              <a:defRPr>
                <a:solidFill>
                  <a:schemeClr val="bg1"/>
                </a:solidFill>
              </a:defRPr>
            </a:lvl2pPr>
            <a:lvl3pPr marL="0" indent="0">
              <a:spcAft>
                <a:spcPts val="1333"/>
              </a:spcAft>
              <a:buNone/>
              <a:defRPr>
                <a:solidFill>
                  <a:schemeClr val="bg1"/>
                </a:solidFill>
              </a:defRPr>
            </a:lvl3pPr>
            <a:lvl4pPr marL="235194" indent="-235194">
              <a:spcAft>
                <a:spcPts val="1333"/>
              </a:spcAft>
              <a:buFont typeface="Arial" panose="020B0604020202020204" pitchFamily="34" charset="0"/>
              <a:buChar char="•"/>
              <a:defRPr>
                <a:solidFill>
                  <a:schemeClr val="bg1"/>
                </a:solidFill>
              </a:defRPr>
            </a:lvl4pPr>
            <a:lvl5pPr marL="475188" indent="-235194">
              <a:spcAft>
                <a:spcPts val="1333"/>
              </a:spcAft>
              <a:defRPr baseline="0">
                <a:solidFill>
                  <a:schemeClr val="bg1"/>
                </a:solidFill>
              </a:defRPr>
            </a:lvl5pPr>
            <a:lvl6pPr marL="475188" indent="-235194">
              <a:spcAft>
                <a:spcPts val="1333"/>
              </a:spcAft>
              <a:buFont typeface="Verdana" panose="020B0604030504040204" pitchFamily="34" charset="0"/>
              <a:buChar char="−"/>
              <a:defRPr>
                <a:solidFill>
                  <a:schemeClr val="bg1"/>
                </a:solidFill>
              </a:defRPr>
            </a:lvl6pPr>
            <a:lvl7pPr marL="475188" indent="-235194">
              <a:spcAft>
                <a:spcPts val="1333"/>
              </a:spcAft>
              <a:defRPr>
                <a:solidFill>
                  <a:schemeClr val="bg1"/>
                </a:solidFill>
              </a:defRPr>
            </a:lvl7pPr>
            <a:lvl8pPr marL="475188" indent="-235194">
              <a:spcAft>
                <a:spcPts val="1333"/>
              </a:spcAft>
              <a:defRPr>
                <a:solidFill>
                  <a:schemeClr val="bg1"/>
                </a:solidFill>
              </a:defRPr>
            </a:lvl8pPr>
            <a:lvl9pPr marL="475188" indent="-235194">
              <a:spcAft>
                <a:spcPts val="1333"/>
              </a:spcAft>
              <a:defRPr>
                <a:solidFill>
                  <a:schemeClr val="bg1"/>
                </a:solidFill>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7" name="Text Placeholder 8"/>
          <p:cNvSpPr>
            <a:spLocks noGrp="1"/>
          </p:cNvSpPr>
          <p:nvPr>
            <p:ph type="body" sz="quarter" idx="20"/>
          </p:nvPr>
        </p:nvSpPr>
        <p:spPr>
          <a:xfrm>
            <a:off x="6243367" y="2556000"/>
            <a:ext cx="2592000" cy="3394800"/>
          </a:xfrm>
        </p:spPr>
        <p:txBody>
          <a:bodyPr/>
          <a:lstStyle>
            <a:lvl1pPr>
              <a:defRPr b="1">
                <a:solidFill>
                  <a:schemeClr val="bg1"/>
                </a:solidFill>
              </a:defRPr>
            </a:lvl1pPr>
            <a:lvl2pPr>
              <a:spcAft>
                <a:spcPts val="1333"/>
              </a:spcAft>
              <a:defRPr>
                <a:solidFill>
                  <a:schemeClr val="bg1"/>
                </a:solidFill>
              </a:defRPr>
            </a:lvl2pPr>
            <a:lvl3pPr marL="0" indent="0">
              <a:spcAft>
                <a:spcPts val="1333"/>
              </a:spcAft>
              <a:buNone/>
              <a:defRPr>
                <a:solidFill>
                  <a:schemeClr val="bg1"/>
                </a:solidFill>
              </a:defRPr>
            </a:lvl3pPr>
            <a:lvl4pPr marL="235194" indent="-235194">
              <a:spcAft>
                <a:spcPts val="1333"/>
              </a:spcAft>
              <a:buFont typeface="Arial" panose="020B0604020202020204" pitchFamily="34" charset="0"/>
              <a:buChar char="•"/>
              <a:defRPr>
                <a:solidFill>
                  <a:schemeClr val="bg1"/>
                </a:solidFill>
              </a:defRPr>
            </a:lvl4pPr>
            <a:lvl5pPr marL="475188" indent="-235194">
              <a:spcAft>
                <a:spcPts val="1333"/>
              </a:spcAft>
              <a:defRPr baseline="0">
                <a:solidFill>
                  <a:schemeClr val="bg1"/>
                </a:solidFill>
              </a:defRPr>
            </a:lvl5pPr>
            <a:lvl6pPr marL="475188" indent="-235194">
              <a:spcAft>
                <a:spcPts val="1333"/>
              </a:spcAft>
              <a:buFont typeface="Verdana" panose="020B0604030504040204" pitchFamily="34" charset="0"/>
              <a:buChar char="−"/>
              <a:defRPr>
                <a:solidFill>
                  <a:schemeClr val="bg1"/>
                </a:solidFill>
              </a:defRPr>
            </a:lvl6pPr>
            <a:lvl7pPr marL="475188" indent="-235194">
              <a:spcAft>
                <a:spcPts val="1333"/>
              </a:spcAft>
              <a:defRPr>
                <a:solidFill>
                  <a:schemeClr val="bg1"/>
                </a:solidFill>
              </a:defRPr>
            </a:lvl7pPr>
            <a:lvl8pPr marL="475188" indent="-235194">
              <a:spcAft>
                <a:spcPts val="1333"/>
              </a:spcAft>
              <a:defRPr>
                <a:solidFill>
                  <a:schemeClr val="bg1"/>
                </a:solidFill>
              </a:defRPr>
            </a:lvl8pPr>
            <a:lvl9pPr marL="475188" indent="-235194">
              <a:spcAft>
                <a:spcPts val="1333"/>
              </a:spcAft>
              <a:defRPr>
                <a:solidFill>
                  <a:schemeClr val="bg1"/>
                </a:solidFill>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16"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chemeClr val="bg1"/>
                </a:solidFill>
              </a:defRPr>
            </a:lvl1pPr>
          </a:lstStyle>
          <a:p>
            <a:pPr lvl="0"/>
            <a:r>
              <a:rPr lang="en-CA" noProof="0" dirty="0" smtClean="0"/>
              <a:t>Click to add subtitle</a:t>
            </a:r>
            <a:endParaRPr lang="en-CA" noProof="0" dirty="0"/>
          </a:p>
        </p:txBody>
      </p:sp>
      <p:sp>
        <p:nvSpPr>
          <p:cNvPr id="17"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solidFill>
                  <a:schemeClr val="bg1"/>
                </a:solidFill>
              </a:defRPr>
            </a:lvl1pPr>
          </a:lstStyle>
          <a:p>
            <a:r>
              <a:rPr lang="en-US" noProof="0" smtClean="0"/>
              <a:t>Click to edit Master title style</a:t>
            </a:r>
            <a:endParaRPr lang="en-CA" noProof="0" dirty="0"/>
          </a:p>
        </p:txBody>
      </p:sp>
      <p:sp>
        <p:nvSpPr>
          <p:cNvPr id="18"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bg1"/>
                </a:solidFill>
              </a:defRPr>
            </a:lvl1pPr>
          </a:lstStyle>
          <a:p>
            <a:r>
              <a:rPr lang="en-US" dirty="0" smtClean="0">
                <a:solidFill>
                  <a:prstClr val="white"/>
                </a:solidFill>
              </a:rPr>
              <a:t>Deloitte Institute for Audit Innovation and Quality – Communications and marketing strategic plan</a:t>
            </a:r>
            <a:endParaRPr lang="en-CA" dirty="0">
              <a:solidFill>
                <a:prstClr val="white"/>
              </a:solidFill>
            </a:endParaRPr>
          </a:p>
        </p:txBody>
      </p:sp>
      <p:sp>
        <p:nvSpPr>
          <p:cNvPr id="19"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bg1"/>
                </a:solidFill>
              </a:defRPr>
            </a:lvl1pPr>
          </a:lstStyle>
          <a:p>
            <a:fld id="{1D70FF2A-E074-4D3B-BB94-FFBB4B519E26}" type="slidenum">
              <a:rPr lang="en-CA" smtClean="0">
                <a:solidFill>
                  <a:prstClr val="white"/>
                </a:solidFill>
              </a:rPr>
              <a:pPr/>
              <a:t>‹#›</a:t>
            </a:fld>
            <a:endParaRPr lang="en-CA" dirty="0">
              <a:solidFill>
                <a:prstClr val="white"/>
              </a:solidFill>
            </a:endParaRPr>
          </a:p>
        </p:txBody>
      </p:sp>
      <p:sp>
        <p:nvSpPr>
          <p:cNvPr id="20" name="TextBox 19"/>
          <p:cNvSpPr txBox="1"/>
          <p:nvPr userDrawn="1"/>
        </p:nvSpPr>
        <p:spPr>
          <a:xfrm>
            <a:off x="469900" y="6477000"/>
            <a:ext cx="5355167" cy="100027"/>
          </a:xfrm>
          <a:prstGeom prst="rect">
            <a:avLst/>
          </a:prstGeom>
          <a:noFill/>
        </p:spPr>
        <p:txBody>
          <a:bodyPr wrap="square" lIns="0" tIns="0" rIns="0" bIns="0" rtlCol="0">
            <a:spAutoFit/>
          </a:bodyPr>
          <a:lstStyle/>
          <a:p>
            <a:pPr>
              <a:spcBef>
                <a:spcPts val="800"/>
              </a:spcBef>
              <a:buSzPct val="100000"/>
              <a:buFont typeface="Arial"/>
              <a:buNone/>
            </a:pPr>
            <a:r>
              <a:rPr lang="en-CA" sz="650" dirty="0" smtClean="0">
                <a:solidFill>
                  <a:prstClr val="white"/>
                </a:solidFill>
              </a:rPr>
              <a:t>© Deloitte LLP and affiliated entities.</a:t>
            </a:r>
            <a:endParaRPr lang="en-CA" sz="650" dirty="0">
              <a:solidFill>
                <a:prstClr val="white"/>
              </a:solidFill>
            </a:endParaRPr>
          </a:p>
        </p:txBody>
      </p:sp>
    </p:spTree>
    <p:extLst>
      <p:ext uri="{BB962C8B-B14F-4D97-AF65-F5344CB8AC3E}">
        <p14:creationId xmlns:p14="http://schemas.microsoft.com/office/powerpoint/2010/main" val="2289414974"/>
      </p:ext>
    </p:extLst>
  </p:cSld>
  <p:clrMapOvr>
    <a:masterClrMapping/>
  </p:clrMapOvr>
  <p:transition>
    <p:fade/>
  </p:transition>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userDrawn="1">
  <p:cSld name="1_Title, subtitle, 1 column text with charts">
    <p:spTree>
      <p:nvGrpSpPr>
        <p:cNvPr id="1" name=""/>
        <p:cNvGrpSpPr/>
        <p:nvPr/>
      </p:nvGrpSpPr>
      <p:grpSpPr>
        <a:xfrm>
          <a:off x="0" y="0"/>
          <a:ext cx="0" cy="0"/>
          <a:chOff x="0" y="0"/>
          <a:chExt cx="0" cy="0"/>
        </a:xfrm>
      </p:grpSpPr>
      <p:sp>
        <p:nvSpPr>
          <p:cNvPr id="10" name="Text Placeholder 18"/>
          <p:cNvSpPr>
            <a:spLocks noGrp="1"/>
          </p:cNvSpPr>
          <p:nvPr>
            <p:ph idx="1"/>
          </p:nvPr>
        </p:nvSpPr>
        <p:spPr>
          <a:xfrm>
            <a:off x="467783" y="1665817"/>
            <a:ext cx="5537730" cy="4633383"/>
          </a:xfrm>
          <a:prstGeom prst="rect">
            <a:avLst/>
          </a:prstGeom>
        </p:spPr>
        <p:txBody>
          <a:bodyPr vert="horz" lIns="0" tIns="0" rIns="0" bIns="0" rtlCol="0">
            <a:no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5"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CA" noProof="0" dirty="0" smtClean="0"/>
              <a:t>Click to add subtitle</a:t>
            </a:r>
            <a:endParaRPr lang="en-CA" noProof="0" dirty="0"/>
          </a:p>
        </p:txBody>
      </p:sp>
      <p:sp>
        <p:nvSpPr>
          <p:cNvPr id="6"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smtClean="0"/>
              <a:t>Click to edit Master title style</a:t>
            </a:r>
            <a:endParaRPr lang="en-CA" noProof="0" dirty="0"/>
          </a:p>
        </p:txBody>
      </p:sp>
      <p:sp>
        <p:nvSpPr>
          <p:cNvPr id="7"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tx1"/>
                </a:solidFill>
              </a:defRPr>
            </a:lvl1pPr>
          </a:lstStyle>
          <a:p>
            <a:r>
              <a:rPr lang="en-US" dirty="0" smtClean="0">
                <a:solidFill>
                  <a:prstClr val="black"/>
                </a:solidFill>
              </a:rPr>
              <a:t>Deloitte Institute for Audit Innovation and Quality – Communications and marketing strategic plan</a:t>
            </a:r>
            <a:endParaRPr lang="en-CA" dirty="0">
              <a:solidFill>
                <a:prstClr val="black"/>
              </a:solidFill>
            </a:endParaRPr>
          </a:p>
        </p:txBody>
      </p:sp>
      <p:sp>
        <p:nvSpPr>
          <p:cNvPr id="8"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tx1"/>
                </a:solidFill>
              </a:defRPr>
            </a:lvl1pPr>
          </a:lstStyle>
          <a:p>
            <a:fld id="{1D70FF2A-E074-4D3B-BB94-FFBB4B519E26}" type="slidenum">
              <a:rPr lang="en-CA" smtClean="0">
                <a:solidFill>
                  <a:prstClr val="black"/>
                </a:solidFill>
              </a:rPr>
              <a:pPr/>
              <a:t>‹#›</a:t>
            </a:fld>
            <a:endParaRPr lang="en-CA" dirty="0">
              <a:solidFill>
                <a:prstClr val="black"/>
              </a:solidFill>
            </a:endParaRPr>
          </a:p>
        </p:txBody>
      </p:sp>
    </p:spTree>
    <p:extLst>
      <p:ext uri="{BB962C8B-B14F-4D97-AF65-F5344CB8AC3E}">
        <p14:creationId xmlns:p14="http://schemas.microsoft.com/office/powerpoint/2010/main" val="402646910"/>
      </p:ext>
    </p:extLst>
  </p:cSld>
  <p:clrMapOvr>
    <a:masterClrMapping/>
  </p:clrMapOvr>
  <p:transition>
    <p:fade/>
  </p:transition>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469900" y="402586"/>
            <a:ext cx="11252200" cy="698501"/>
          </a:xfrm>
          <a:prstGeom prst="rect">
            <a:avLst/>
          </a:prstGeom>
        </p:spPr>
        <p:txBody>
          <a:bodyPr vert="horz" lIns="0" tIns="0" rIns="0" bIns="0" rtlCol="0" anchor="t" anchorCtr="0">
            <a:noAutofit/>
          </a:bodyPr>
          <a:lstStyle>
            <a:lvl1pPr>
              <a:defRPr sz="2000"/>
            </a:lvl1pPr>
          </a:lstStyle>
          <a:p>
            <a:r>
              <a:rPr lang="en-US" noProof="0" smtClean="0"/>
              <a:t>Click to edit Master title style</a:t>
            </a:r>
            <a:endParaRPr lang="en-CA" noProof="0" dirty="0"/>
          </a:p>
        </p:txBody>
      </p:sp>
      <p:sp>
        <p:nvSpPr>
          <p:cNvPr id="3"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tx1"/>
                </a:solidFill>
              </a:defRPr>
            </a:lvl1pPr>
          </a:lstStyle>
          <a:p>
            <a:r>
              <a:rPr lang="en-US" dirty="0" smtClean="0">
                <a:solidFill>
                  <a:prstClr val="black"/>
                </a:solidFill>
              </a:rPr>
              <a:t>Deloitte Institute for Audit Innovation and Quality – Communications and marketing strategic plan</a:t>
            </a:r>
            <a:endParaRPr lang="en-CA" dirty="0">
              <a:solidFill>
                <a:prstClr val="black"/>
              </a:solidFill>
            </a:endParaRPr>
          </a:p>
        </p:txBody>
      </p:sp>
      <p:sp>
        <p:nvSpPr>
          <p:cNvPr id="5"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tx1"/>
                </a:solidFill>
              </a:defRPr>
            </a:lvl1pPr>
          </a:lstStyle>
          <a:p>
            <a:fld id="{1D70FF2A-E074-4D3B-BB94-FFBB4B519E26}" type="slidenum">
              <a:rPr lang="en-CA" smtClean="0">
                <a:solidFill>
                  <a:prstClr val="black"/>
                </a:solidFill>
              </a:rPr>
              <a:pPr/>
              <a:t>‹#›</a:t>
            </a:fld>
            <a:endParaRPr lang="en-CA" dirty="0">
              <a:solidFill>
                <a:prstClr val="black"/>
              </a:solidFill>
            </a:endParaRPr>
          </a:p>
        </p:txBody>
      </p:sp>
    </p:spTree>
    <p:extLst>
      <p:ext uri="{BB962C8B-B14F-4D97-AF65-F5344CB8AC3E}">
        <p14:creationId xmlns:p14="http://schemas.microsoft.com/office/powerpoint/2010/main" val="3916820196"/>
      </p:ext>
    </p:extLst>
  </p:cSld>
  <p:clrMapOvr>
    <a:masterClrMapping/>
  </p:clrMapOvr>
  <p:transition>
    <p:fade/>
  </p:transition>
</p:sldLayout>
</file>

<file path=ppt/slideLayouts/slideLayout168.xml><?xml version="1.0" encoding="utf-8"?>
<p:sldLayout xmlns:a="http://schemas.openxmlformats.org/drawingml/2006/main" xmlns:r="http://schemas.openxmlformats.org/officeDocument/2006/relationships" xmlns:p="http://schemas.openxmlformats.org/presentationml/2006/main" showMasterSp="0" preserve="1" userDrawn="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560741122"/>
      </p:ext>
    </p:extLst>
  </p:cSld>
  <p:clrMapOvr>
    <a:masterClrMapping/>
  </p:clrMapOvr>
  <p:transition>
    <p:fade/>
  </p:transition>
</p:sldLayout>
</file>

<file path=ppt/slideLayouts/slideLayout169.xml><?xml version="1.0" encoding="utf-8"?>
<p:sldLayout xmlns:a="http://schemas.openxmlformats.org/drawingml/2006/main" xmlns:r="http://schemas.openxmlformats.org/officeDocument/2006/relationships" xmlns:p="http://schemas.openxmlformats.org/presentationml/2006/main" userDrawn="1">
  <p:cSld name="Why a business plan">
    <p:spTree>
      <p:nvGrpSpPr>
        <p:cNvPr id="1" name=""/>
        <p:cNvGrpSpPr/>
        <p:nvPr/>
      </p:nvGrpSpPr>
      <p:grpSpPr>
        <a:xfrm>
          <a:off x="0" y="0"/>
          <a:ext cx="0" cy="0"/>
          <a:chOff x="0" y="0"/>
          <a:chExt cx="0" cy="0"/>
        </a:xfrm>
      </p:grpSpPr>
      <p:sp>
        <p:nvSpPr>
          <p:cNvPr id="72" name="Text Placeholder 3"/>
          <p:cNvSpPr>
            <a:spLocks noGrp="1"/>
          </p:cNvSpPr>
          <p:nvPr>
            <p:ph type="body" sz="quarter" idx="24" hasCustomPrompt="1"/>
          </p:nvPr>
        </p:nvSpPr>
        <p:spPr>
          <a:xfrm>
            <a:off x="1804118" y="2786443"/>
            <a:ext cx="4153716" cy="1313997"/>
          </a:xfrm>
        </p:spPr>
        <p:txBody>
          <a:bodyPr>
            <a:noAutofit/>
          </a:bodyPr>
          <a:lstStyle>
            <a:lvl1pPr marL="0" indent="0" algn="l">
              <a:lnSpc>
                <a:spcPct val="120000"/>
              </a:lnSpc>
              <a:buFont typeface="Arial" pitchFamily="34" charset="0"/>
              <a:buNone/>
              <a:defRPr sz="1000" b="0">
                <a:solidFill>
                  <a:srgbClr val="3C3C3B"/>
                </a:solidFill>
              </a:defRPr>
            </a:lvl1pPr>
            <a:lvl2pPr marL="457200" indent="0">
              <a:buFontTx/>
              <a:buNone/>
              <a:defRPr sz="1400" b="1">
                <a:solidFill>
                  <a:schemeClr val="bg1"/>
                </a:solidFill>
              </a:defRPr>
            </a:lvl2pPr>
            <a:lvl3pPr marL="914400" indent="0">
              <a:buFontTx/>
              <a:buNone/>
              <a:defRPr sz="1400" b="1">
                <a:solidFill>
                  <a:schemeClr val="bg1"/>
                </a:solidFill>
              </a:defRPr>
            </a:lvl3pPr>
            <a:lvl4pPr marL="1371600" indent="0">
              <a:buFontTx/>
              <a:buNone/>
              <a:defRPr sz="1400" b="1">
                <a:solidFill>
                  <a:schemeClr val="bg1"/>
                </a:solidFill>
              </a:defRPr>
            </a:lvl4pPr>
            <a:lvl5pPr marL="1828800" indent="0">
              <a:buFontTx/>
              <a:buNone/>
              <a:defRPr sz="1400" b="1">
                <a:solidFill>
                  <a:schemeClr val="bg1"/>
                </a:solidFill>
              </a:defRPr>
            </a:lvl5pPr>
          </a:lstStyle>
          <a:p>
            <a:pPr lvl="0"/>
            <a:r>
              <a:rPr lang="en-US" dirty="0" err="1" smtClean="0"/>
              <a:t>Lorem</a:t>
            </a:r>
            <a:r>
              <a:rPr lang="en-US" dirty="0" smtClean="0"/>
              <a:t> </a:t>
            </a:r>
            <a:r>
              <a:rPr lang="en-US" dirty="0" err="1" smtClean="0"/>
              <a:t>ipsum</a:t>
            </a:r>
            <a:r>
              <a:rPr lang="en-US" dirty="0" smtClean="0"/>
              <a:t> dolor sit </a:t>
            </a:r>
            <a:r>
              <a:rPr lang="en-US" dirty="0" err="1" smtClean="0"/>
              <a:t>amet</a:t>
            </a:r>
            <a:r>
              <a:rPr lang="en-US" dirty="0" smtClean="0"/>
              <a:t>, </a:t>
            </a:r>
            <a:r>
              <a:rPr lang="en-US" dirty="0" err="1" smtClean="0"/>
              <a:t>consectetur</a:t>
            </a:r>
            <a:r>
              <a:rPr lang="en-US" dirty="0" smtClean="0"/>
              <a:t> </a:t>
            </a:r>
            <a:r>
              <a:rPr lang="en-US" dirty="0" err="1" smtClean="0"/>
              <a:t>adipiscing</a:t>
            </a:r>
            <a:r>
              <a:rPr lang="en-US" dirty="0" smtClean="0"/>
              <a:t> </a:t>
            </a:r>
            <a:r>
              <a:rPr lang="en-US" dirty="0" err="1" smtClean="0"/>
              <a:t>elit</a:t>
            </a:r>
            <a:r>
              <a:rPr lang="en-US" dirty="0" smtClean="0"/>
              <a:t>. </a:t>
            </a:r>
          </a:p>
        </p:txBody>
      </p:sp>
      <p:sp>
        <p:nvSpPr>
          <p:cNvPr id="73" name="Text Placeholder 2"/>
          <p:cNvSpPr>
            <a:spLocks noGrp="1"/>
          </p:cNvSpPr>
          <p:nvPr>
            <p:ph type="body" sz="quarter" idx="25" hasCustomPrompt="1"/>
          </p:nvPr>
        </p:nvSpPr>
        <p:spPr>
          <a:xfrm>
            <a:off x="1803030" y="2234743"/>
            <a:ext cx="4157455" cy="528637"/>
          </a:xfrm>
        </p:spPr>
        <p:txBody>
          <a:bodyPr>
            <a:noAutofit/>
          </a:bodyPr>
          <a:lstStyle>
            <a:lvl1pPr marL="0" indent="0">
              <a:buFontTx/>
              <a:buNone/>
              <a:defRPr sz="2400">
                <a:solidFill>
                  <a:srgbClr val="3C3C3B"/>
                </a:solidFill>
              </a:defRPr>
            </a:lvl1pPr>
            <a:lvl2pPr marL="457200" indent="0">
              <a:buFontTx/>
              <a:buNone/>
              <a:defRPr sz="2400"/>
            </a:lvl2pPr>
            <a:lvl3pPr marL="914400" indent="0">
              <a:buFontTx/>
              <a:buNone/>
              <a:defRPr sz="2400"/>
            </a:lvl3pPr>
            <a:lvl4pPr marL="1371600" indent="0">
              <a:buFontTx/>
              <a:buNone/>
              <a:defRPr sz="2400"/>
            </a:lvl4pPr>
            <a:lvl5pPr marL="1828800" indent="0">
              <a:buFontTx/>
              <a:buNone/>
              <a:defRPr sz="2400"/>
            </a:lvl5pPr>
          </a:lstStyle>
          <a:p>
            <a:pPr lvl="0"/>
            <a:r>
              <a:rPr lang="en-US" dirty="0" smtClean="0"/>
              <a:t>Strategic Guide</a:t>
            </a:r>
          </a:p>
        </p:txBody>
      </p:sp>
      <p:sp>
        <p:nvSpPr>
          <p:cNvPr id="74" name="Text Placeholder 3"/>
          <p:cNvSpPr>
            <a:spLocks noGrp="1"/>
          </p:cNvSpPr>
          <p:nvPr>
            <p:ph type="body" sz="quarter" idx="26" hasCustomPrompt="1"/>
          </p:nvPr>
        </p:nvSpPr>
        <p:spPr>
          <a:xfrm>
            <a:off x="1804118" y="4916805"/>
            <a:ext cx="4153716" cy="1313997"/>
          </a:xfrm>
        </p:spPr>
        <p:txBody>
          <a:bodyPr>
            <a:noAutofit/>
          </a:bodyPr>
          <a:lstStyle>
            <a:lvl1pPr marL="0" indent="0" algn="l">
              <a:lnSpc>
                <a:spcPct val="120000"/>
              </a:lnSpc>
              <a:buFont typeface="Arial" pitchFamily="34" charset="0"/>
              <a:buNone/>
              <a:defRPr sz="1000" b="0">
                <a:solidFill>
                  <a:srgbClr val="3C3C3B"/>
                </a:solidFill>
              </a:defRPr>
            </a:lvl1pPr>
            <a:lvl2pPr marL="457200" indent="0">
              <a:buFontTx/>
              <a:buNone/>
              <a:defRPr sz="1400" b="1">
                <a:solidFill>
                  <a:schemeClr val="bg1"/>
                </a:solidFill>
              </a:defRPr>
            </a:lvl2pPr>
            <a:lvl3pPr marL="914400" indent="0">
              <a:buFontTx/>
              <a:buNone/>
              <a:defRPr sz="1400" b="1">
                <a:solidFill>
                  <a:schemeClr val="bg1"/>
                </a:solidFill>
              </a:defRPr>
            </a:lvl3pPr>
            <a:lvl4pPr marL="1371600" indent="0">
              <a:buFontTx/>
              <a:buNone/>
              <a:defRPr sz="1400" b="1">
                <a:solidFill>
                  <a:schemeClr val="bg1"/>
                </a:solidFill>
              </a:defRPr>
            </a:lvl4pPr>
            <a:lvl5pPr marL="1828800" indent="0">
              <a:buFontTx/>
              <a:buNone/>
              <a:defRPr sz="1400" b="1">
                <a:solidFill>
                  <a:schemeClr val="bg1"/>
                </a:solidFill>
              </a:defRPr>
            </a:lvl5pPr>
          </a:lstStyle>
          <a:p>
            <a:pPr lvl="0"/>
            <a:r>
              <a:rPr lang="en-US" dirty="0" err="1" smtClean="0"/>
              <a:t>Lorem</a:t>
            </a:r>
            <a:r>
              <a:rPr lang="en-US" dirty="0" smtClean="0"/>
              <a:t> </a:t>
            </a:r>
            <a:r>
              <a:rPr lang="en-US" dirty="0" err="1" smtClean="0"/>
              <a:t>ipsum</a:t>
            </a:r>
            <a:r>
              <a:rPr lang="en-US" dirty="0" smtClean="0"/>
              <a:t> dolor sit </a:t>
            </a:r>
            <a:r>
              <a:rPr lang="en-US" dirty="0" err="1" smtClean="0"/>
              <a:t>amet</a:t>
            </a:r>
            <a:r>
              <a:rPr lang="en-US" dirty="0" smtClean="0"/>
              <a:t>, </a:t>
            </a:r>
            <a:r>
              <a:rPr lang="en-US" dirty="0" err="1" smtClean="0"/>
              <a:t>consectetur</a:t>
            </a:r>
            <a:r>
              <a:rPr lang="en-US" dirty="0" smtClean="0"/>
              <a:t> </a:t>
            </a:r>
            <a:r>
              <a:rPr lang="en-US" dirty="0" err="1" smtClean="0"/>
              <a:t>adipiscing</a:t>
            </a:r>
            <a:r>
              <a:rPr lang="en-US" dirty="0" smtClean="0"/>
              <a:t> </a:t>
            </a:r>
            <a:r>
              <a:rPr lang="en-US" dirty="0" err="1" smtClean="0"/>
              <a:t>elit</a:t>
            </a:r>
            <a:r>
              <a:rPr lang="en-US" dirty="0" smtClean="0"/>
              <a:t>.</a:t>
            </a:r>
          </a:p>
        </p:txBody>
      </p:sp>
      <p:sp>
        <p:nvSpPr>
          <p:cNvPr id="75" name="Text Placeholder 2"/>
          <p:cNvSpPr>
            <a:spLocks noGrp="1"/>
          </p:cNvSpPr>
          <p:nvPr>
            <p:ph type="body" sz="quarter" idx="27" hasCustomPrompt="1"/>
          </p:nvPr>
        </p:nvSpPr>
        <p:spPr>
          <a:xfrm>
            <a:off x="1803030" y="4365105"/>
            <a:ext cx="4157455" cy="528637"/>
          </a:xfrm>
        </p:spPr>
        <p:txBody>
          <a:bodyPr>
            <a:noAutofit/>
          </a:bodyPr>
          <a:lstStyle>
            <a:lvl1pPr marL="0" indent="0">
              <a:buFontTx/>
              <a:buNone/>
              <a:defRPr sz="2400">
                <a:solidFill>
                  <a:srgbClr val="3C3C3B"/>
                </a:solidFill>
              </a:defRPr>
            </a:lvl1pPr>
            <a:lvl2pPr marL="457200" indent="0">
              <a:buFontTx/>
              <a:buNone/>
              <a:defRPr sz="2400"/>
            </a:lvl2pPr>
            <a:lvl3pPr marL="914400" indent="0">
              <a:buFontTx/>
              <a:buNone/>
              <a:defRPr sz="2400"/>
            </a:lvl3pPr>
            <a:lvl4pPr marL="1371600" indent="0">
              <a:buFontTx/>
              <a:buNone/>
              <a:defRPr sz="2400"/>
            </a:lvl4pPr>
            <a:lvl5pPr marL="1828800" indent="0">
              <a:buFontTx/>
              <a:buNone/>
              <a:defRPr sz="2400"/>
            </a:lvl5pPr>
          </a:lstStyle>
          <a:p>
            <a:pPr lvl="0"/>
            <a:r>
              <a:rPr lang="en-US" dirty="0" err="1" smtClean="0"/>
              <a:t>Lorem</a:t>
            </a:r>
            <a:r>
              <a:rPr lang="en-US" dirty="0" smtClean="0"/>
              <a:t> </a:t>
            </a:r>
            <a:r>
              <a:rPr lang="en-US" dirty="0" err="1" smtClean="0"/>
              <a:t>Ipsum</a:t>
            </a:r>
            <a:endParaRPr lang="en-US" dirty="0" smtClean="0"/>
          </a:p>
        </p:txBody>
      </p:sp>
      <p:sp>
        <p:nvSpPr>
          <p:cNvPr id="76" name="Text Placeholder 3"/>
          <p:cNvSpPr>
            <a:spLocks noGrp="1"/>
          </p:cNvSpPr>
          <p:nvPr>
            <p:ph type="body" sz="quarter" idx="28" hasCustomPrompt="1"/>
          </p:nvPr>
        </p:nvSpPr>
        <p:spPr>
          <a:xfrm>
            <a:off x="7345230" y="2786443"/>
            <a:ext cx="4153716" cy="1313997"/>
          </a:xfrm>
        </p:spPr>
        <p:txBody>
          <a:bodyPr>
            <a:noAutofit/>
          </a:bodyPr>
          <a:lstStyle>
            <a:lvl1pPr marL="0" indent="0" algn="l">
              <a:lnSpc>
                <a:spcPct val="120000"/>
              </a:lnSpc>
              <a:buFont typeface="Arial" pitchFamily="34" charset="0"/>
              <a:buNone/>
              <a:defRPr sz="1000" b="0">
                <a:solidFill>
                  <a:srgbClr val="3C3C3B"/>
                </a:solidFill>
              </a:defRPr>
            </a:lvl1pPr>
            <a:lvl2pPr marL="457200" indent="0">
              <a:buFontTx/>
              <a:buNone/>
              <a:defRPr sz="1400" b="1">
                <a:solidFill>
                  <a:schemeClr val="bg1"/>
                </a:solidFill>
              </a:defRPr>
            </a:lvl2pPr>
            <a:lvl3pPr marL="914400" indent="0">
              <a:buFontTx/>
              <a:buNone/>
              <a:defRPr sz="1400" b="1">
                <a:solidFill>
                  <a:schemeClr val="bg1"/>
                </a:solidFill>
              </a:defRPr>
            </a:lvl3pPr>
            <a:lvl4pPr marL="1371600" indent="0">
              <a:buFontTx/>
              <a:buNone/>
              <a:defRPr sz="1400" b="1">
                <a:solidFill>
                  <a:schemeClr val="bg1"/>
                </a:solidFill>
              </a:defRPr>
            </a:lvl4pPr>
            <a:lvl5pPr marL="1828800" indent="0">
              <a:buFontTx/>
              <a:buNone/>
              <a:defRPr sz="1400" b="1">
                <a:solidFill>
                  <a:schemeClr val="bg1"/>
                </a:solidFill>
              </a:defRPr>
            </a:lvl5pPr>
          </a:lstStyle>
          <a:p>
            <a:pPr lvl="0"/>
            <a:r>
              <a:rPr lang="en-US" dirty="0" err="1" smtClean="0"/>
              <a:t>Lorem</a:t>
            </a:r>
            <a:r>
              <a:rPr lang="en-US" dirty="0" smtClean="0"/>
              <a:t> </a:t>
            </a:r>
            <a:r>
              <a:rPr lang="en-US" dirty="0" err="1" smtClean="0"/>
              <a:t>ipsum</a:t>
            </a:r>
            <a:r>
              <a:rPr lang="en-US" dirty="0" smtClean="0"/>
              <a:t> dolor sit </a:t>
            </a:r>
            <a:r>
              <a:rPr lang="en-US" dirty="0" err="1" smtClean="0"/>
              <a:t>amet</a:t>
            </a:r>
            <a:r>
              <a:rPr lang="en-US" dirty="0" smtClean="0"/>
              <a:t>, </a:t>
            </a:r>
            <a:r>
              <a:rPr lang="en-US" dirty="0" err="1" smtClean="0"/>
              <a:t>consectetur</a:t>
            </a:r>
            <a:r>
              <a:rPr lang="en-US" dirty="0" smtClean="0"/>
              <a:t> </a:t>
            </a:r>
            <a:r>
              <a:rPr lang="en-US" dirty="0" err="1" smtClean="0"/>
              <a:t>adipiscing</a:t>
            </a:r>
            <a:r>
              <a:rPr lang="en-US" dirty="0" smtClean="0"/>
              <a:t> </a:t>
            </a:r>
            <a:r>
              <a:rPr lang="en-US" dirty="0" err="1" smtClean="0"/>
              <a:t>elit</a:t>
            </a:r>
            <a:r>
              <a:rPr lang="en-US" dirty="0" smtClean="0"/>
              <a:t>. </a:t>
            </a:r>
          </a:p>
        </p:txBody>
      </p:sp>
      <p:sp>
        <p:nvSpPr>
          <p:cNvPr id="77" name="Text Placeholder 2"/>
          <p:cNvSpPr>
            <a:spLocks noGrp="1"/>
          </p:cNvSpPr>
          <p:nvPr>
            <p:ph type="body" sz="quarter" idx="29" hasCustomPrompt="1"/>
          </p:nvPr>
        </p:nvSpPr>
        <p:spPr>
          <a:xfrm>
            <a:off x="7344141" y="2234743"/>
            <a:ext cx="4157455" cy="528637"/>
          </a:xfrm>
        </p:spPr>
        <p:txBody>
          <a:bodyPr>
            <a:noAutofit/>
          </a:bodyPr>
          <a:lstStyle>
            <a:lvl1pPr marL="0" indent="0">
              <a:buFontTx/>
              <a:buNone/>
              <a:defRPr sz="2400">
                <a:solidFill>
                  <a:srgbClr val="3C3C3B"/>
                </a:solidFill>
              </a:defRPr>
            </a:lvl1pPr>
            <a:lvl2pPr marL="457200" indent="0">
              <a:buFontTx/>
              <a:buNone/>
              <a:defRPr sz="2400"/>
            </a:lvl2pPr>
            <a:lvl3pPr marL="914400" indent="0">
              <a:buFontTx/>
              <a:buNone/>
              <a:defRPr sz="2400"/>
            </a:lvl3pPr>
            <a:lvl4pPr marL="1371600" indent="0">
              <a:buFontTx/>
              <a:buNone/>
              <a:defRPr sz="2400"/>
            </a:lvl4pPr>
            <a:lvl5pPr marL="1828800" indent="0">
              <a:buFontTx/>
              <a:buNone/>
              <a:defRPr sz="2400"/>
            </a:lvl5pPr>
          </a:lstStyle>
          <a:p>
            <a:pPr lvl="0"/>
            <a:r>
              <a:rPr lang="en-US" dirty="0" smtClean="0"/>
              <a:t>Lenders</a:t>
            </a:r>
          </a:p>
        </p:txBody>
      </p:sp>
      <p:sp>
        <p:nvSpPr>
          <p:cNvPr id="78" name="Text Placeholder 3"/>
          <p:cNvSpPr>
            <a:spLocks noGrp="1"/>
          </p:cNvSpPr>
          <p:nvPr>
            <p:ph type="body" sz="quarter" idx="30" hasCustomPrompt="1"/>
          </p:nvPr>
        </p:nvSpPr>
        <p:spPr>
          <a:xfrm>
            <a:off x="7345230" y="4916805"/>
            <a:ext cx="4153716" cy="1313997"/>
          </a:xfrm>
        </p:spPr>
        <p:txBody>
          <a:bodyPr>
            <a:noAutofit/>
          </a:bodyPr>
          <a:lstStyle>
            <a:lvl1pPr marL="0" indent="0" algn="l">
              <a:lnSpc>
                <a:spcPct val="120000"/>
              </a:lnSpc>
              <a:buFont typeface="Arial" pitchFamily="34" charset="0"/>
              <a:buNone/>
              <a:defRPr sz="1000" b="0">
                <a:solidFill>
                  <a:srgbClr val="3C3C3B"/>
                </a:solidFill>
              </a:defRPr>
            </a:lvl1pPr>
            <a:lvl2pPr marL="457200" indent="0">
              <a:buFontTx/>
              <a:buNone/>
              <a:defRPr sz="1400" b="1">
                <a:solidFill>
                  <a:schemeClr val="bg1"/>
                </a:solidFill>
              </a:defRPr>
            </a:lvl2pPr>
            <a:lvl3pPr marL="914400" indent="0">
              <a:buFontTx/>
              <a:buNone/>
              <a:defRPr sz="1400" b="1">
                <a:solidFill>
                  <a:schemeClr val="bg1"/>
                </a:solidFill>
              </a:defRPr>
            </a:lvl3pPr>
            <a:lvl4pPr marL="1371600" indent="0">
              <a:buFontTx/>
              <a:buNone/>
              <a:defRPr sz="1400" b="1">
                <a:solidFill>
                  <a:schemeClr val="bg1"/>
                </a:solidFill>
              </a:defRPr>
            </a:lvl4pPr>
            <a:lvl5pPr marL="1828800" indent="0">
              <a:buFontTx/>
              <a:buNone/>
              <a:defRPr sz="1400" b="1">
                <a:solidFill>
                  <a:schemeClr val="bg1"/>
                </a:solidFill>
              </a:defRPr>
            </a:lvl5pPr>
          </a:lstStyle>
          <a:p>
            <a:pPr lvl="0"/>
            <a:r>
              <a:rPr lang="en-US" dirty="0" err="1" smtClean="0"/>
              <a:t>Lorem</a:t>
            </a:r>
            <a:r>
              <a:rPr lang="en-US" dirty="0" smtClean="0"/>
              <a:t> </a:t>
            </a:r>
            <a:r>
              <a:rPr lang="en-US" dirty="0" err="1" smtClean="0"/>
              <a:t>ipsum</a:t>
            </a:r>
            <a:r>
              <a:rPr lang="en-US" dirty="0" smtClean="0"/>
              <a:t> dolor sit </a:t>
            </a:r>
            <a:r>
              <a:rPr lang="en-US" dirty="0" err="1" smtClean="0"/>
              <a:t>amet</a:t>
            </a:r>
            <a:r>
              <a:rPr lang="en-US" dirty="0" smtClean="0"/>
              <a:t>, </a:t>
            </a:r>
            <a:r>
              <a:rPr lang="en-US" dirty="0" err="1" smtClean="0"/>
              <a:t>consectetur</a:t>
            </a:r>
            <a:r>
              <a:rPr lang="en-US" dirty="0" smtClean="0"/>
              <a:t> </a:t>
            </a:r>
            <a:r>
              <a:rPr lang="en-US" dirty="0" err="1" smtClean="0"/>
              <a:t>adipiscing</a:t>
            </a:r>
            <a:r>
              <a:rPr lang="en-US" dirty="0" smtClean="0"/>
              <a:t> </a:t>
            </a:r>
            <a:r>
              <a:rPr lang="en-US" dirty="0" err="1" smtClean="0"/>
              <a:t>elit</a:t>
            </a:r>
            <a:r>
              <a:rPr lang="en-US" dirty="0" smtClean="0"/>
              <a:t>. </a:t>
            </a:r>
          </a:p>
          <a:p>
            <a:pPr lvl="0"/>
            <a:endParaRPr lang="en-US" dirty="0" smtClean="0"/>
          </a:p>
        </p:txBody>
      </p:sp>
      <p:sp>
        <p:nvSpPr>
          <p:cNvPr id="79" name="Text Placeholder 2"/>
          <p:cNvSpPr>
            <a:spLocks noGrp="1"/>
          </p:cNvSpPr>
          <p:nvPr>
            <p:ph type="body" sz="quarter" idx="31" hasCustomPrompt="1"/>
          </p:nvPr>
        </p:nvSpPr>
        <p:spPr>
          <a:xfrm>
            <a:off x="7344141" y="4365105"/>
            <a:ext cx="4157455" cy="528637"/>
          </a:xfrm>
        </p:spPr>
        <p:txBody>
          <a:bodyPr>
            <a:noAutofit/>
          </a:bodyPr>
          <a:lstStyle>
            <a:lvl1pPr marL="0" indent="0">
              <a:buFontTx/>
              <a:buNone/>
              <a:defRPr sz="2400">
                <a:solidFill>
                  <a:srgbClr val="3C3C3B"/>
                </a:solidFill>
              </a:defRPr>
            </a:lvl1pPr>
            <a:lvl2pPr marL="457200" indent="0">
              <a:buFontTx/>
              <a:buNone/>
              <a:defRPr sz="2400"/>
            </a:lvl2pPr>
            <a:lvl3pPr marL="914400" indent="0">
              <a:buFontTx/>
              <a:buNone/>
              <a:defRPr sz="2400"/>
            </a:lvl3pPr>
            <a:lvl4pPr marL="1371600" indent="0">
              <a:buFontTx/>
              <a:buNone/>
              <a:defRPr sz="2400"/>
            </a:lvl4pPr>
            <a:lvl5pPr marL="1828800" indent="0">
              <a:buFontTx/>
              <a:buNone/>
              <a:defRPr sz="2400"/>
            </a:lvl5pPr>
          </a:lstStyle>
          <a:p>
            <a:pPr lvl="0"/>
            <a:r>
              <a:rPr lang="en-US" dirty="0" smtClean="0"/>
              <a:t>Investors</a:t>
            </a:r>
          </a:p>
        </p:txBody>
      </p:sp>
      <p:sp>
        <p:nvSpPr>
          <p:cNvPr id="2" name="Title 1"/>
          <p:cNvSpPr>
            <a:spLocks noGrp="1"/>
          </p:cNvSpPr>
          <p:nvPr>
            <p:ph type="title" hasCustomPrompt="1"/>
          </p:nvPr>
        </p:nvSpPr>
        <p:spPr/>
        <p:txBody>
          <a:bodyPr/>
          <a:lstStyle/>
          <a:p>
            <a:r>
              <a:rPr lang="en-US" dirty="0" smtClean="0"/>
              <a:t>Why a business plan?</a:t>
            </a:r>
            <a:endParaRPr lang="en-US" dirty="0"/>
          </a:p>
        </p:txBody>
      </p:sp>
    </p:spTree>
    <p:extLst>
      <p:ext uri="{BB962C8B-B14F-4D97-AF65-F5344CB8AC3E}">
        <p14:creationId xmlns:p14="http://schemas.microsoft.com/office/powerpoint/2010/main" val="3541924097"/>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s with image">
    <p:spTree>
      <p:nvGrpSpPr>
        <p:cNvPr id="1" name=""/>
        <p:cNvGrpSpPr/>
        <p:nvPr/>
      </p:nvGrpSpPr>
      <p:grpSpPr>
        <a:xfrm>
          <a:off x="0" y="0"/>
          <a:ext cx="0" cy="0"/>
          <a:chOff x="0" y="0"/>
          <a:chExt cx="0" cy="0"/>
        </a:xfrm>
      </p:grpSpPr>
      <p:sp>
        <p:nvSpPr>
          <p:cNvPr id="5" name="Picture Placeholder 9"/>
          <p:cNvSpPr>
            <a:spLocks noGrp="1"/>
          </p:cNvSpPr>
          <p:nvPr>
            <p:ph type="pic" sz="quarter" idx="15"/>
          </p:nvPr>
        </p:nvSpPr>
        <p:spPr>
          <a:xfrm>
            <a:off x="5604867" y="1700213"/>
            <a:ext cx="6117233" cy="4598988"/>
          </a:xfrm>
        </p:spPr>
        <p:txBody>
          <a:bodyPr/>
          <a:lstStyle/>
          <a:p>
            <a:r>
              <a:rPr lang="en-US" noProof="0" dirty="0" smtClean="0"/>
              <a:t>Click icon to add picture</a:t>
            </a:r>
            <a:endParaRPr lang="en-CA" noProof="0" dirty="0"/>
          </a:p>
        </p:txBody>
      </p:sp>
      <p:sp>
        <p:nvSpPr>
          <p:cNvPr id="6" name="Content Placeholder 3"/>
          <p:cNvSpPr>
            <a:spLocks noGrp="1"/>
          </p:cNvSpPr>
          <p:nvPr>
            <p:ph sz="quarter" idx="10"/>
          </p:nvPr>
        </p:nvSpPr>
        <p:spPr>
          <a:xfrm>
            <a:off x="469900" y="1665290"/>
            <a:ext cx="4333663" cy="4633911"/>
          </a:xfrm>
          <a:prstGeom prst="rect">
            <a:avLst/>
          </a:prstGeom>
        </p:spPr>
        <p:txBody>
          <a:bodyPr/>
          <a:lstStyle>
            <a:lvl1pPr>
              <a:tabLst>
                <a:tab pos="6705432" algn="r"/>
              </a:tabLst>
              <a:defRPr/>
            </a:lvl1pPr>
            <a:lvl2pPr>
              <a:tabLst>
                <a:tab pos="6705432" algn="r"/>
              </a:tabLst>
              <a:defRPr/>
            </a:lvl2pPr>
            <a:lvl3pPr>
              <a:tabLst>
                <a:tab pos="6705432" algn="r"/>
              </a:tabLst>
              <a:defRPr/>
            </a:lvl3pPr>
            <a:lvl4pPr>
              <a:tabLst>
                <a:tab pos="6705432" algn="r"/>
              </a:tabLst>
              <a:defRPr/>
            </a:lvl4pPr>
            <a:lvl5pPr>
              <a:tabLst>
                <a:tab pos="6705432" algn="r"/>
              </a:tabLst>
              <a:defRPr baseline="0"/>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8"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CA" noProof="0" dirty="0" smtClean="0"/>
              <a:t>Click to add subtitle</a:t>
            </a:r>
            <a:endParaRPr lang="en-CA" noProof="0" dirty="0"/>
          </a:p>
        </p:txBody>
      </p:sp>
      <p:sp>
        <p:nvSpPr>
          <p:cNvPr id="9"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smtClean="0"/>
              <a:t>Click to edit Master title style</a:t>
            </a:r>
            <a:endParaRPr lang="en-CA" noProof="0" dirty="0"/>
          </a:p>
        </p:txBody>
      </p:sp>
      <p:sp>
        <p:nvSpPr>
          <p:cNvPr id="7"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tx1"/>
                </a:solidFill>
              </a:defRPr>
            </a:lvl1pPr>
          </a:lstStyle>
          <a:p>
            <a:r>
              <a:rPr lang="en-US" dirty="0" smtClean="0"/>
              <a:t>Deloitte Institute for Audit Innovation and Quality – Communications and marketing strategic plan</a:t>
            </a:r>
            <a:endParaRPr lang="en-CA" dirty="0"/>
          </a:p>
        </p:txBody>
      </p:sp>
      <p:sp>
        <p:nvSpPr>
          <p:cNvPr id="10"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tx1"/>
                </a:solidFill>
              </a:defRPr>
            </a:lvl1pPr>
          </a:lstStyle>
          <a:p>
            <a:fld id="{1D70FF2A-E074-4D3B-BB94-FFBB4B519E26}" type="slidenum">
              <a:rPr lang="en-CA" smtClean="0"/>
              <a:pPr/>
              <a:t>‹#›</a:t>
            </a:fld>
            <a:endParaRPr lang="en-CA" dirty="0"/>
          </a:p>
        </p:txBody>
      </p:sp>
    </p:spTree>
    <p:extLst>
      <p:ext uri="{BB962C8B-B14F-4D97-AF65-F5344CB8AC3E}">
        <p14:creationId xmlns:p14="http://schemas.microsoft.com/office/powerpoint/2010/main" val="463979046"/>
      </p:ext>
    </p:extLst>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mp; 1 column text">
    <p:spTree>
      <p:nvGrpSpPr>
        <p:cNvPr id="1" name=""/>
        <p:cNvGrpSpPr/>
        <p:nvPr/>
      </p:nvGrpSpPr>
      <p:grpSpPr>
        <a:xfrm>
          <a:off x="0" y="0"/>
          <a:ext cx="0" cy="0"/>
          <a:chOff x="0" y="0"/>
          <a:chExt cx="0" cy="0"/>
        </a:xfrm>
      </p:grpSpPr>
      <p:sp>
        <p:nvSpPr>
          <p:cNvPr id="14" name="Text Placeholder 18"/>
          <p:cNvSpPr>
            <a:spLocks noGrp="1"/>
          </p:cNvSpPr>
          <p:nvPr>
            <p:ph idx="1"/>
          </p:nvPr>
        </p:nvSpPr>
        <p:spPr>
          <a:xfrm>
            <a:off x="469900" y="1665290"/>
            <a:ext cx="11252200" cy="4633911"/>
          </a:xfrm>
          <a:prstGeom prst="rect">
            <a:avLst/>
          </a:prstGeom>
        </p:spPr>
        <p:txBody>
          <a:bodyPr vert="horz" lIns="0" tIns="0" rIns="0" bIns="0" rtlCol="0">
            <a:no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4"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CA" noProof="0" dirty="0" smtClean="0"/>
              <a:t>Click to add subtitle</a:t>
            </a:r>
            <a:endParaRPr lang="en-CA" noProof="0" dirty="0"/>
          </a:p>
        </p:txBody>
      </p:sp>
      <p:sp>
        <p:nvSpPr>
          <p:cNvPr id="5"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smtClean="0"/>
              <a:t>Click to edit Master title style</a:t>
            </a:r>
            <a:endParaRPr lang="en-CA" noProof="0" dirty="0"/>
          </a:p>
        </p:txBody>
      </p:sp>
      <p:sp>
        <p:nvSpPr>
          <p:cNvPr id="6"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tx1"/>
                </a:solidFill>
              </a:defRPr>
            </a:lvl1pPr>
          </a:lstStyle>
          <a:p>
            <a:r>
              <a:rPr lang="en-US" dirty="0" smtClean="0"/>
              <a:t>Deloitte Institute for Audit Innovation and Quality – Communications and marketing strategic plan</a:t>
            </a:r>
            <a:endParaRPr lang="en-CA" dirty="0"/>
          </a:p>
        </p:txBody>
      </p:sp>
      <p:sp>
        <p:nvSpPr>
          <p:cNvPr id="7"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tx1"/>
                </a:solidFill>
              </a:defRPr>
            </a:lvl1pPr>
          </a:lstStyle>
          <a:p>
            <a:fld id="{1D70FF2A-E074-4D3B-BB94-FFBB4B519E26}" type="slidenum">
              <a:rPr lang="en-CA" smtClean="0"/>
              <a:pPr/>
              <a:t>‹#›</a:t>
            </a:fld>
            <a:endParaRPr lang="en-CA" dirty="0"/>
          </a:p>
        </p:txBody>
      </p:sp>
    </p:spTree>
    <p:extLst>
      <p:ext uri="{BB962C8B-B14F-4D97-AF65-F5344CB8AC3E}">
        <p14:creationId xmlns:p14="http://schemas.microsoft.com/office/powerpoint/2010/main" val="3881091110"/>
      </p:ext>
    </p:extLst>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subtitle &amp; 1 column text">
    <p:spTree>
      <p:nvGrpSpPr>
        <p:cNvPr id="1" name=""/>
        <p:cNvGrpSpPr/>
        <p:nvPr/>
      </p:nvGrpSpPr>
      <p:grpSpPr>
        <a:xfrm>
          <a:off x="0" y="0"/>
          <a:ext cx="0" cy="0"/>
          <a:chOff x="0" y="0"/>
          <a:chExt cx="0" cy="0"/>
        </a:xfrm>
      </p:grpSpPr>
      <p:sp>
        <p:nvSpPr>
          <p:cNvPr id="9"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CA" noProof="0" dirty="0" smtClean="0"/>
              <a:t>Click to add subtitle</a:t>
            </a:r>
            <a:endParaRPr lang="en-CA" noProof="0" dirty="0"/>
          </a:p>
        </p:txBody>
      </p:sp>
      <p:sp>
        <p:nvSpPr>
          <p:cNvPr id="14"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smtClean="0"/>
              <a:t>Click to edit Master title style</a:t>
            </a:r>
            <a:endParaRPr lang="en-CA" noProof="0" dirty="0"/>
          </a:p>
        </p:txBody>
      </p:sp>
      <p:sp>
        <p:nvSpPr>
          <p:cNvPr id="8" name="Text Placeholder 18"/>
          <p:cNvSpPr>
            <a:spLocks noGrp="1"/>
          </p:cNvSpPr>
          <p:nvPr>
            <p:ph idx="1"/>
          </p:nvPr>
        </p:nvSpPr>
        <p:spPr>
          <a:xfrm>
            <a:off x="469900" y="1665818"/>
            <a:ext cx="11252200" cy="4633383"/>
          </a:xfrm>
          <a:prstGeom prst="rect">
            <a:avLst/>
          </a:prstGeom>
        </p:spPr>
        <p:txBody>
          <a:bodyPr vert="horz" lIns="0" tIns="0" rIns="0" bIns="0" rtlCol="0">
            <a:no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5"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tx1"/>
                </a:solidFill>
              </a:defRPr>
            </a:lvl1pPr>
          </a:lstStyle>
          <a:p>
            <a:r>
              <a:rPr lang="en-US" dirty="0" smtClean="0"/>
              <a:t>Deloitte Institute for Audit Innovation and Quality – Communications and marketing strategic plan</a:t>
            </a:r>
            <a:endParaRPr lang="en-CA" dirty="0"/>
          </a:p>
        </p:txBody>
      </p:sp>
      <p:sp>
        <p:nvSpPr>
          <p:cNvPr id="6"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tx1"/>
                </a:solidFill>
              </a:defRPr>
            </a:lvl1pPr>
          </a:lstStyle>
          <a:p>
            <a:fld id="{1D70FF2A-E074-4D3B-BB94-FFBB4B519E26}" type="slidenum">
              <a:rPr lang="en-CA" smtClean="0"/>
              <a:pPr/>
              <a:t>‹#›</a:t>
            </a:fld>
            <a:endParaRPr lang="en-CA" dirty="0"/>
          </a:p>
        </p:txBody>
      </p:sp>
    </p:spTree>
    <p:extLst>
      <p:ext uri="{BB962C8B-B14F-4D97-AF65-F5344CB8AC3E}">
        <p14:creationId xmlns:p14="http://schemas.microsoft.com/office/powerpoint/2010/main" val="3272647120"/>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 White">
    <p:bg bwMode="gray">
      <p:bgPr>
        <a:solidFill>
          <a:schemeClr val="bg1"/>
        </a:solid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bwMode="gray">
          <a:xfrm>
            <a:off x="475327" y="5845180"/>
            <a:ext cx="5594348" cy="505645"/>
          </a:xfrm>
          <a:prstGeom prst="rect">
            <a:avLst/>
          </a:prstGeom>
        </p:spPr>
        <p:txBody>
          <a:bodyPr lIns="0" tIns="0" rIns="0" bIns="0" anchor="b" anchorCtr="0">
            <a:noAutofit/>
          </a:bodyPr>
          <a:lstStyle>
            <a:lvl1pPr marL="0" indent="0" algn="l">
              <a:lnSpc>
                <a:spcPct val="100000"/>
              </a:lnSpc>
              <a:spcAft>
                <a:spcPts val="0"/>
              </a:spcAft>
              <a:buNone/>
              <a:defRPr sz="1800" b="1">
                <a:solidFill>
                  <a:schemeClr val="tx1"/>
                </a:solidFill>
              </a:defRPr>
            </a:lvl1pPr>
            <a:lvl2pPr marL="0" indent="0" algn="l">
              <a:buNone/>
              <a:defRPr sz="1600" b="0"/>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r>
              <a:rPr lang="en-CA" noProof="0" dirty="0" smtClean="0"/>
              <a:t>Click to edit Master title style</a:t>
            </a:r>
          </a:p>
          <a:p>
            <a:pPr lvl="1"/>
            <a:r>
              <a:rPr lang="en-CA" noProof="0" dirty="0" smtClean="0"/>
              <a:t>Click to edit Master subtitle style</a:t>
            </a:r>
            <a:endParaRPr lang="en-CA" noProof="0" dirty="0"/>
          </a:p>
        </p:txBody>
      </p:sp>
      <p:sp>
        <p:nvSpPr>
          <p:cNvPr id="5" name="Text Placeholder 4"/>
          <p:cNvSpPr>
            <a:spLocks noGrp="1"/>
          </p:cNvSpPr>
          <p:nvPr>
            <p:ph type="body" sz="quarter" idx="10"/>
          </p:nvPr>
        </p:nvSpPr>
        <p:spPr>
          <a:xfrm>
            <a:off x="475325" y="6362699"/>
            <a:ext cx="5594349" cy="298451"/>
          </a:xfrm>
          <a:prstGeom prst="rect">
            <a:avLst/>
          </a:prstGeom>
        </p:spPr>
        <p:txBody>
          <a:bodyPr>
            <a:noAutofit/>
          </a:bodyPr>
          <a:lstStyle>
            <a:lvl1pPr>
              <a:spcAft>
                <a:spcPts val="0"/>
              </a:spcAft>
              <a:defRPr sz="1050">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smtClean="0"/>
              <a:t>Click to edit Master text styles</a:t>
            </a:r>
          </a:p>
        </p:txBody>
      </p:sp>
      <p:grpSp>
        <p:nvGrpSpPr>
          <p:cNvPr id="19" name="Group 18"/>
          <p:cNvGrpSpPr>
            <a:grpSpLocks noChangeAspect="1"/>
          </p:cNvGrpSpPr>
          <p:nvPr userDrawn="1"/>
        </p:nvGrpSpPr>
        <p:grpSpPr>
          <a:xfrm>
            <a:off x="475325" y="457200"/>
            <a:ext cx="1998000" cy="374400"/>
            <a:chOff x="398463" y="404813"/>
            <a:chExt cx="1627187" cy="307976"/>
          </a:xfrm>
          <a:solidFill>
            <a:schemeClr val="tx1"/>
          </a:solidFill>
        </p:grpSpPr>
        <p:sp>
          <p:nvSpPr>
            <p:cNvPr id="20" name="Oval 5"/>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schemeClr val="bg1"/>
                </a:solidFill>
              </a:endParaRPr>
            </a:p>
          </p:txBody>
        </p:sp>
        <p:sp>
          <p:nvSpPr>
            <p:cNvPr id="21" name="Freeform 6"/>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schemeClr val="bg1"/>
                </a:solidFill>
              </a:endParaRPr>
            </a:p>
          </p:txBody>
        </p:sp>
        <p:sp>
          <p:nvSpPr>
            <p:cNvPr id="22" name="Rectangle 7"/>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schemeClr val="bg1"/>
                </a:solidFill>
              </a:endParaRPr>
            </a:p>
          </p:txBody>
        </p:sp>
        <p:sp>
          <p:nvSpPr>
            <p:cNvPr id="23" name="Freeform 8"/>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schemeClr val="bg1"/>
                </a:solidFill>
              </a:endParaRPr>
            </a:p>
          </p:txBody>
        </p:sp>
        <p:sp>
          <p:nvSpPr>
            <p:cNvPr id="24" name="Rectangle 9"/>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schemeClr val="bg1"/>
                </a:solidFill>
              </a:endParaRPr>
            </a:p>
          </p:txBody>
        </p:sp>
        <p:sp>
          <p:nvSpPr>
            <p:cNvPr id="25" name="Rectangle 10"/>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schemeClr val="bg1"/>
                </a:solidFill>
              </a:endParaRPr>
            </a:p>
          </p:txBody>
        </p:sp>
        <p:sp>
          <p:nvSpPr>
            <p:cNvPr id="26" name="Freeform 11"/>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schemeClr val="bg1"/>
                </a:solidFill>
              </a:endParaRPr>
            </a:p>
          </p:txBody>
        </p:sp>
        <p:sp>
          <p:nvSpPr>
            <p:cNvPr id="27" name="Freeform 12"/>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schemeClr val="bg1"/>
                </a:solidFill>
              </a:endParaRPr>
            </a:p>
          </p:txBody>
        </p:sp>
        <p:sp>
          <p:nvSpPr>
            <p:cNvPr id="28" name="Freeform 13"/>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schemeClr val="bg1"/>
                </a:solidFill>
              </a:endParaRPr>
            </a:p>
          </p:txBody>
        </p:sp>
        <p:sp>
          <p:nvSpPr>
            <p:cNvPr id="29" name="Freeform 14"/>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schemeClr val="bg1"/>
                </a:solidFill>
              </a:endParaRPr>
            </a:p>
          </p:txBody>
        </p:sp>
      </p:grpSp>
      <p:sp>
        <p:nvSpPr>
          <p:cNvPr id="30" name="Picture Placeholder 8"/>
          <p:cNvSpPr>
            <a:spLocks noGrp="1"/>
          </p:cNvSpPr>
          <p:nvPr>
            <p:ph type="pic" sz="quarter" idx="11"/>
          </p:nvPr>
        </p:nvSpPr>
        <p:spPr>
          <a:xfrm>
            <a:off x="3393716" y="727595"/>
            <a:ext cx="5400000" cy="5400000"/>
          </a:xfrm>
          <a:prstGeom prst="rect">
            <a:avLst/>
          </a:prstGeom>
        </p:spPr>
        <p:txBody>
          <a:bodyPr/>
          <a:lstStyle/>
          <a:p>
            <a:r>
              <a:rPr lang="en-US" noProof="0" dirty="0" smtClean="0"/>
              <a:t>Click icon to add picture</a:t>
            </a:r>
            <a:endParaRPr lang="en-CA" noProof="0" dirty="0"/>
          </a:p>
        </p:txBody>
      </p:sp>
    </p:spTree>
    <p:extLst>
      <p:ext uri="{BB962C8B-B14F-4D97-AF65-F5344CB8AC3E}">
        <p14:creationId xmlns:p14="http://schemas.microsoft.com/office/powerpoint/2010/main" val="2783079461"/>
      </p:ext>
    </p:extLst>
  </p:cSld>
  <p:clrMapOvr>
    <a:masterClrMapping/>
  </p:clrMapOvr>
  <p:transition>
    <p:fade/>
  </p:transition>
  <p:extLst mod="1">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subtitle &amp; 1 column - large">
    <p:spTree>
      <p:nvGrpSpPr>
        <p:cNvPr id="1" name=""/>
        <p:cNvGrpSpPr/>
        <p:nvPr/>
      </p:nvGrpSpPr>
      <p:grpSpPr>
        <a:xfrm>
          <a:off x="0" y="0"/>
          <a:ext cx="0" cy="0"/>
          <a:chOff x="0" y="0"/>
          <a:chExt cx="0" cy="0"/>
        </a:xfrm>
      </p:grpSpPr>
      <p:sp>
        <p:nvSpPr>
          <p:cNvPr id="8" name="Text Placeholder 18"/>
          <p:cNvSpPr>
            <a:spLocks noGrp="1"/>
          </p:cNvSpPr>
          <p:nvPr>
            <p:ph idx="1"/>
          </p:nvPr>
        </p:nvSpPr>
        <p:spPr>
          <a:xfrm>
            <a:off x="469900" y="1676402"/>
            <a:ext cx="11252200" cy="4622799"/>
          </a:xfrm>
          <a:prstGeom prst="rect">
            <a:avLst/>
          </a:prstGeom>
        </p:spPr>
        <p:txBody>
          <a:bodyPr vert="horz" lIns="0" tIns="0" rIns="0" bIns="0" rtlCol="0">
            <a:noAutofit/>
          </a:bodyPr>
          <a:lstStyle>
            <a:lvl1pPr>
              <a:defRPr sz="1600"/>
            </a:lvl1pPr>
            <a:lvl2pPr>
              <a:defRPr sz="1600"/>
            </a:lvl2pPr>
            <a:lvl3pPr>
              <a:defRPr sz="1600"/>
            </a:lvl3pPr>
            <a:lvl4pPr>
              <a:defRPr sz="1600"/>
            </a:lvl4pPr>
            <a:lvl5pPr>
              <a:defRPr sz="1600"/>
            </a:lvl5pPr>
            <a:lvl6pPr>
              <a:defRPr sz="2133"/>
            </a:lvl6pPr>
            <a:lvl7pPr>
              <a:defRPr sz="2133"/>
            </a:lvl7pPr>
            <a:lvl8pPr>
              <a:defRPr sz="2133"/>
            </a:lvl8pPr>
            <a:lvl9pPr>
              <a:defRPr sz="2133"/>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5"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CA" noProof="0" dirty="0" smtClean="0"/>
              <a:t>Click to add subtitle</a:t>
            </a:r>
            <a:endParaRPr lang="en-CA" noProof="0" dirty="0"/>
          </a:p>
        </p:txBody>
      </p:sp>
      <p:sp>
        <p:nvSpPr>
          <p:cNvPr id="6"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smtClean="0"/>
              <a:t>Click to edit Master title style</a:t>
            </a:r>
            <a:endParaRPr lang="en-CA" noProof="0" dirty="0"/>
          </a:p>
        </p:txBody>
      </p:sp>
      <p:sp>
        <p:nvSpPr>
          <p:cNvPr id="7"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tx1"/>
                </a:solidFill>
              </a:defRPr>
            </a:lvl1pPr>
          </a:lstStyle>
          <a:p>
            <a:r>
              <a:rPr lang="en-US" dirty="0" smtClean="0"/>
              <a:t>Deloitte Institute for Audit Innovation and Quality – Communications and marketing strategic plan</a:t>
            </a:r>
            <a:endParaRPr lang="en-CA" dirty="0"/>
          </a:p>
        </p:txBody>
      </p:sp>
      <p:sp>
        <p:nvSpPr>
          <p:cNvPr id="9"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tx1"/>
                </a:solidFill>
              </a:defRPr>
            </a:lvl1pPr>
          </a:lstStyle>
          <a:p>
            <a:fld id="{1D70FF2A-E074-4D3B-BB94-FFBB4B519E26}" type="slidenum">
              <a:rPr lang="en-CA" smtClean="0"/>
              <a:pPr/>
              <a:t>‹#›</a:t>
            </a:fld>
            <a:endParaRPr lang="en-CA" dirty="0"/>
          </a:p>
        </p:txBody>
      </p:sp>
    </p:spTree>
    <p:extLst>
      <p:ext uri="{BB962C8B-B14F-4D97-AF65-F5344CB8AC3E}">
        <p14:creationId xmlns:p14="http://schemas.microsoft.com/office/powerpoint/2010/main" val="412778938"/>
      </p:ext>
    </p:extLst>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subtitle &amp; chart">
    <p:spTree>
      <p:nvGrpSpPr>
        <p:cNvPr id="1" name=""/>
        <p:cNvGrpSpPr/>
        <p:nvPr/>
      </p:nvGrpSpPr>
      <p:grpSpPr>
        <a:xfrm>
          <a:off x="0" y="0"/>
          <a:ext cx="0" cy="0"/>
          <a:chOff x="0" y="0"/>
          <a:chExt cx="0" cy="0"/>
        </a:xfrm>
      </p:grpSpPr>
      <p:sp>
        <p:nvSpPr>
          <p:cNvPr id="17" name="Chart Placeholder 3"/>
          <p:cNvSpPr>
            <a:spLocks noGrp="1"/>
          </p:cNvSpPr>
          <p:nvPr>
            <p:ph type="chart" sz="quarter" idx="15"/>
          </p:nvPr>
        </p:nvSpPr>
        <p:spPr>
          <a:xfrm>
            <a:off x="468000" y="2054581"/>
            <a:ext cx="11252200" cy="3928209"/>
          </a:xfrm>
          <a:prstGeom prst="rect">
            <a:avLst/>
          </a:prstGeom>
        </p:spPr>
        <p:txBody>
          <a:bodyPr/>
          <a:lstStyle/>
          <a:p>
            <a:r>
              <a:rPr lang="en-US" noProof="0" dirty="0" smtClean="0"/>
              <a:t>Click icon to add chart</a:t>
            </a:r>
            <a:endParaRPr lang="en-CA" noProof="0" dirty="0"/>
          </a:p>
        </p:txBody>
      </p:sp>
      <p:sp>
        <p:nvSpPr>
          <p:cNvPr id="18" name="Text Placeholder 8"/>
          <p:cNvSpPr>
            <a:spLocks noGrp="1"/>
          </p:cNvSpPr>
          <p:nvPr>
            <p:ph type="body" sz="quarter" idx="18"/>
          </p:nvPr>
        </p:nvSpPr>
        <p:spPr>
          <a:xfrm>
            <a:off x="468000" y="1659816"/>
            <a:ext cx="11252200" cy="357187"/>
          </a:xfrm>
        </p:spPr>
        <p:txBody>
          <a:bodyPr/>
          <a:lstStyle/>
          <a:p>
            <a:pPr lvl="0"/>
            <a:r>
              <a:rPr lang="en-US" noProof="0" smtClean="0"/>
              <a:t>Click to edit Master text styles</a:t>
            </a:r>
          </a:p>
        </p:txBody>
      </p:sp>
      <p:sp>
        <p:nvSpPr>
          <p:cNvPr id="19" name="Text Placeholder 7"/>
          <p:cNvSpPr>
            <a:spLocks noGrp="1"/>
          </p:cNvSpPr>
          <p:nvPr>
            <p:ph type="body" sz="quarter" idx="23"/>
          </p:nvPr>
        </p:nvSpPr>
        <p:spPr>
          <a:xfrm>
            <a:off x="468000" y="5982790"/>
            <a:ext cx="11252201" cy="316411"/>
          </a:xfrm>
        </p:spPr>
        <p:txBody>
          <a:bodyPr>
            <a:noAutofit/>
          </a:bodyPr>
          <a:lstStyle>
            <a:lvl1pPr>
              <a:spcAft>
                <a:spcPts val="0"/>
              </a:spcAft>
              <a:defRPr sz="900"/>
            </a:lvl1pPr>
          </a:lstStyle>
          <a:p>
            <a:pPr lvl="0"/>
            <a:r>
              <a:rPr lang="en-US" noProof="0" smtClean="0"/>
              <a:t>Click to edit Master text styles</a:t>
            </a:r>
          </a:p>
        </p:txBody>
      </p:sp>
      <p:sp>
        <p:nvSpPr>
          <p:cNvPr id="7"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CA" noProof="0" dirty="0" smtClean="0"/>
              <a:t>Click to add subtitle</a:t>
            </a:r>
            <a:endParaRPr lang="en-CA" noProof="0" dirty="0"/>
          </a:p>
        </p:txBody>
      </p:sp>
      <p:sp>
        <p:nvSpPr>
          <p:cNvPr id="8"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smtClean="0"/>
              <a:t>Click to edit Master title style</a:t>
            </a:r>
            <a:endParaRPr lang="en-CA" noProof="0" dirty="0"/>
          </a:p>
        </p:txBody>
      </p:sp>
      <p:sp>
        <p:nvSpPr>
          <p:cNvPr id="9"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tx1"/>
                </a:solidFill>
              </a:defRPr>
            </a:lvl1pPr>
          </a:lstStyle>
          <a:p>
            <a:r>
              <a:rPr lang="en-US" dirty="0" smtClean="0"/>
              <a:t>Deloitte Institute for Audit Innovation and Quality – Communications and marketing strategic plan</a:t>
            </a:r>
            <a:endParaRPr lang="en-CA" dirty="0"/>
          </a:p>
        </p:txBody>
      </p:sp>
      <p:sp>
        <p:nvSpPr>
          <p:cNvPr id="10"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tx1"/>
                </a:solidFill>
              </a:defRPr>
            </a:lvl1pPr>
          </a:lstStyle>
          <a:p>
            <a:fld id="{1D70FF2A-E074-4D3B-BB94-FFBB4B519E26}" type="slidenum">
              <a:rPr lang="en-CA" smtClean="0"/>
              <a:pPr/>
              <a:t>‹#›</a:t>
            </a:fld>
            <a:endParaRPr lang="en-CA" dirty="0"/>
          </a:p>
        </p:txBody>
      </p:sp>
    </p:spTree>
    <p:extLst>
      <p:ext uri="{BB962C8B-B14F-4D97-AF65-F5344CB8AC3E}">
        <p14:creationId xmlns:p14="http://schemas.microsoft.com/office/powerpoint/2010/main" val="1829702940"/>
      </p:ext>
    </p:extLst>
  </p:cSld>
  <p:clrMapOvr>
    <a:masterClrMapping/>
  </p:clrMapOvr>
  <p:transition>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3 chart">
    <p:spTree>
      <p:nvGrpSpPr>
        <p:cNvPr id="1" name=""/>
        <p:cNvGrpSpPr/>
        <p:nvPr/>
      </p:nvGrpSpPr>
      <p:grpSpPr>
        <a:xfrm>
          <a:off x="0" y="0"/>
          <a:ext cx="0" cy="0"/>
          <a:chOff x="0" y="0"/>
          <a:chExt cx="0" cy="0"/>
        </a:xfrm>
      </p:grpSpPr>
      <p:sp>
        <p:nvSpPr>
          <p:cNvPr id="17" name="Chart Placeholder 3"/>
          <p:cNvSpPr>
            <a:spLocks noGrp="1"/>
          </p:cNvSpPr>
          <p:nvPr>
            <p:ph type="chart" sz="quarter" idx="15"/>
          </p:nvPr>
        </p:nvSpPr>
        <p:spPr>
          <a:xfrm>
            <a:off x="468000" y="2051999"/>
            <a:ext cx="3600000" cy="3930791"/>
          </a:xfrm>
          <a:prstGeom prst="rect">
            <a:avLst/>
          </a:prstGeom>
        </p:spPr>
        <p:txBody>
          <a:bodyPr/>
          <a:lstStyle/>
          <a:p>
            <a:r>
              <a:rPr lang="en-US" noProof="0" dirty="0" smtClean="0"/>
              <a:t>Click icon to add chart</a:t>
            </a:r>
            <a:endParaRPr lang="en-CA" noProof="0" dirty="0"/>
          </a:p>
        </p:txBody>
      </p:sp>
      <p:sp>
        <p:nvSpPr>
          <p:cNvPr id="18" name="Text Placeholder 8"/>
          <p:cNvSpPr>
            <a:spLocks noGrp="1"/>
          </p:cNvSpPr>
          <p:nvPr>
            <p:ph type="body" sz="quarter" idx="18"/>
          </p:nvPr>
        </p:nvSpPr>
        <p:spPr>
          <a:xfrm>
            <a:off x="468000" y="1665289"/>
            <a:ext cx="3600000" cy="392112"/>
          </a:xfrm>
        </p:spPr>
        <p:txBody>
          <a:bodyPr/>
          <a:lstStyle/>
          <a:p>
            <a:pPr lvl="0"/>
            <a:r>
              <a:rPr lang="en-US" noProof="0" smtClean="0"/>
              <a:t>Click to edit Master text styles</a:t>
            </a:r>
          </a:p>
        </p:txBody>
      </p:sp>
      <p:sp>
        <p:nvSpPr>
          <p:cNvPr id="7" name="Chart Placeholder 3"/>
          <p:cNvSpPr>
            <a:spLocks noGrp="1"/>
          </p:cNvSpPr>
          <p:nvPr>
            <p:ph type="chart" sz="quarter" idx="19"/>
          </p:nvPr>
        </p:nvSpPr>
        <p:spPr>
          <a:xfrm>
            <a:off x="4296000" y="2051998"/>
            <a:ext cx="3600000" cy="3930791"/>
          </a:xfrm>
          <a:prstGeom prst="rect">
            <a:avLst/>
          </a:prstGeom>
        </p:spPr>
        <p:txBody>
          <a:bodyPr/>
          <a:lstStyle/>
          <a:p>
            <a:r>
              <a:rPr lang="en-US" noProof="0" dirty="0" smtClean="0"/>
              <a:t>Click icon to add chart</a:t>
            </a:r>
            <a:endParaRPr lang="en-CA" noProof="0" dirty="0"/>
          </a:p>
        </p:txBody>
      </p:sp>
      <p:sp>
        <p:nvSpPr>
          <p:cNvPr id="8" name="Text Placeholder 8"/>
          <p:cNvSpPr>
            <a:spLocks noGrp="1"/>
          </p:cNvSpPr>
          <p:nvPr>
            <p:ph type="body" sz="quarter" idx="20"/>
          </p:nvPr>
        </p:nvSpPr>
        <p:spPr>
          <a:xfrm>
            <a:off x="4296003" y="1665288"/>
            <a:ext cx="3600000" cy="392112"/>
          </a:xfrm>
        </p:spPr>
        <p:txBody>
          <a:bodyPr/>
          <a:lstStyle/>
          <a:p>
            <a:pPr lvl="0"/>
            <a:r>
              <a:rPr lang="en-US" noProof="0" smtClean="0"/>
              <a:t>Click to edit Master text styles</a:t>
            </a:r>
          </a:p>
        </p:txBody>
      </p:sp>
      <p:sp>
        <p:nvSpPr>
          <p:cNvPr id="9" name="Chart Placeholder 3"/>
          <p:cNvSpPr>
            <a:spLocks noGrp="1"/>
          </p:cNvSpPr>
          <p:nvPr>
            <p:ph type="chart" sz="quarter" idx="21"/>
          </p:nvPr>
        </p:nvSpPr>
        <p:spPr>
          <a:xfrm>
            <a:off x="8086960" y="2051999"/>
            <a:ext cx="3600000" cy="3930791"/>
          </a:xfrm>
          <a:prstGeom prst="rect">
            <a:avLst/>
          </a:prstGeom>
        </p:spPr>
        <p:txBody>
          <a:bodyPr/>
          <a:lstStyle/>
          <a:p>
            <a:r>
              <a:rPr lang="en-US" noProof="0" dirty="0" smtClean="0"/>
              <a:t>Click icon to add chart</a:t>
            </a:r>
            <a:endParaRPr lang="en-CA" noProof="0" dirty="0"/>
          </a:p>
        </p:txBody>
      </p:sp>
      <p:sp>
        <p:nvSpPr>
          <p:cNvPr id="10" name="Text Placeholder 8"/>
          <p:cNvSpPr>
            <a:spLocks noGrp="1"/>
          </p:cNvSpPr>
          <p:nvPr>
            <p:ph type="body" sz="quarter" idx="22"/>
          </p:nvPr>
        </p:nvSpPr>
        <p:spPr>
          <a:xfrm>
            <a:off x="8086959" y="1659145"/>
            <a:ext cx="3600000" cy="398256"/>
          </a:xfrm>
        </p:spPr>
        <p:txBody>
          <a:bodyPr/>
          <a:lstStyle/>
          <a:p>
            <a:pPr lvl="0"/>
            <a:r>
              <a:rPr lang="en-US" noProof="0" smtClean="0"/>
              <a:t>Click to edit Master text styles</a:t>
            </a:r>
          </a:p>
        </p:txBody>
      </p:sp>
      <p:sp>
        <p:nvSpPr>
          <p:cNvPr id="11" name="Text Placeholder 7"/>
          <p:cNvSpPr>
            <a:spLocks noGrp="1"/>
          </p:cNvSpPr>
          <p:nvPr>
            <p:ph type="body" sz="quarter" idx="23"/>
          </p:nvPr>
        </p:nvSpPr>
        <p:spPr>
          <a:xfrm>
            <a:off x="468000" y="5982790"/>
            <a:ext cx="11252201" cy="316411"/>
          </a:xfrm>
        </p:spPr>
        <p:txBody>
          <a:bodyPr>
            <a:noAutofit/>
          </a:bodyPr>
          <a:lstStyle>
            <a:lvl1pPr>
              <a:spcAft>
                <a:spcPts val="0"/>
              </a:spcAft>
              <a:defRPr sz="900"/>
            </a:lvl1pPr>
          </a:lstStyle>
          <a:p>
            <a:pPr lvl="0"/>
            <a:r>
              <a:rPr lang="en-US" noProof="0" smtClean="0"/>
              <a:t>Click to edit Master text styles</a:t>
            </a:r>
          </a:p>
        </p:txBody>
      </p:sp>
      <p:sp>
        <p:nvSpPr>
          <p:cNvPr id="13"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CA" noProof="0" dirty="0" smtClean="0"/>
              <a:t>Click to add subtitle</a:t>
            </a:r>
            <a:endParaRPr lang="en-CA" noProof="0" dirty="0"/>
          </a:p>
        </p:txBody>
      </p:sp>
      <p:sp>
        <p:nvSpPr>
          <p:cNvPr id="14" name="Title Placeholder 1"/>
          <p:cNvSpPr>
            <a:spLocks noGrp="1"/>
          </p:cNvSpPr>
          <p:nvPr>
            <p:ph type="title"/>
          </p:nvPr>
        </p:nvSpPr>
        <p:spPr>
          <a:xfrm>
            <a:off x="469900" y="402586"/>
            <a:ext cx="11252200" cy="334101"/>
          </a:xfrm>
          <a:prstGeom prst="rect">
            <a:avLst/>
          </a:prstGeom>
        </p:spPr>
        <p:txBody>
          <a:bodyPr vert="horz" lIns="0" tIns="0" rIns="0" bIns="0" rtlCol="0" anchor="t" anchorCtr="0">
            <a:noAutofit/>
          </a:bodyPr>
          <a:lstStyle>
            <a:lvl1pPr>
              <a:defRPr sz="2000"/>
            </a:lvl1pPr>
          </a:lstStyle>
          <a:p>
            <a:r>
              <a:rPr lang="en-US" noProof="0" smtClean="0"/>
              <a:t>Click to edit Master title style</a:t>
            </a:r>
            <a:endParaRPr lang="en-CA" noProof="0" dirty="0"/>
          </a:p>
        </p:txBody>
      </p:sp>
      <p:sp>
        <p:nvSpPr>
          <p:cNvPr id="12"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tx1"/>
                </a:solidFill>
              </a:defRPr>
            </a:lvl1pPr>
          </a:lstStyle>
          <a:p>
            <a:r>
              <a:rPr lang="en-US" dirty="0" smtClean="0"/>
              <a:t>Deloitte Institute for Audit Innovation and Quality – Communications and marketing strategic plan</a:t>
            </a:r>
            <a:endParaRPr lang="en-CA" dirty="0"/>
          </a:p>
        </p:txBody>
      </p:sp>
      <p:sp>
        <p:nvSpPr>
          <p:cNvPr id="15"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tx1"/>
                </a:solidFill>
              </a:defRPr>
            </a:lvl1pPr>
          </a:lstStyle>
          <a:p>
            <a:fld id="{1D70FF2A-E074-4D3B-BB94-FFBB4B519E26}" type="slidenum">
              <a:rPr lang="en-CA" smtClean="0"/>
              <a:pPr/>
              <a:t>‹#›</a:t>
            </a:fld>
            <a:endParaRPr lang="en-CA" dirty="0"/>
          </a:p>
        </p:txBody>
      </p:sp>
    </p:spTree>
    <p:extLst>
      <p:ext uri="{BB962C8B-B14F-4D97-AF65-F5344CB8AC3E}">
        <p14:creationId xmlns:p14="http://schemas.microsoft.com/office/powerpoint/2010/main" val="2215081642"/>
      </p:ext>
    </p:extLst>
  </p:cSld>
  <p:clrMapOvr>
    <a:masterClrMapping/>
  </p:clrMapOvr>
  <p:transition>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 columns of text">
    <p:spTree>
      <p:nvGrpSpPr>
        <p:cNvPr id="1" name=""/>
        <p:cNvGrpSpPr/>
        <p:nvPr/>
      </p:nvGrpSpPr>
      <p:grpSpPr>
        <a:xfrm>
          <a:off x="0" y="0"/>
          <a:ext cx="0" cy="0"/>
          <a:chOff x="0" y="0"/>
          <a:chExt cx="0" cy="0"/>
        </a:xfrm>
      </p:grpSpPr>
      <p:sp>
        <p:nvSpPr>
          <p:cNvPr id="13" name="Content Placeholder 3"/>
          <p:cNvSpPr>
            <a:spLocks noGrp="1"/>
          </p:cNvSpPr>
          <p:nvPr>
            <p:ph sz="quarter" idx="10"/>
          </p:nvPr>
        </p:nvSpPr>
        <p:spPr>
          <a:xfrm>
            <a:off x="468000" y="1665288"/>
            <a:ext cx="5328000" cy="4622507"/>
          </a:xfrm>
          <a:prstGeom prst="rect">
            <a:avLst/>
          </a:prstGeom>
        </p:spPr>
        <p:txBody>
          <a:bodyPr/>
          <a:lstStyle>
            <a:lvl1pPr>
              <a:tabLst>
                <a:tab pos="6705432" algn="r"/>
              </a:tabLst>
              <a:defRPr/>
            </a:lvl1pPr>
            <a:lvl2pPr>
              <a:tabLst>
                <a:tab pos="6705432" algn="r"/>
              </a:tabLst>
              <a:defRPr/>
            </a:lvl2pPr>
            <a:lvl3pPr>
              <a:tabLst>
                <a:tab pos="6705432" algn="r"/>
              </a:tabLst>
              <a:defRPr/>
            </a:lvl3pPr>
            <a:lvl4pPr>
              <a:tabLst>
                <a:tab pos="6705432" algn="r"/>
              </a:tabLst>
              <a:defRPr/>
            </a:lvl4pPr>
            <a:lvl5pPr>
              <a:tabLst>
                <a:tab pos="6705432" algn="r"/>
              </a:tabLst>
              <a:defRPr baseline="0"/>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15" name="Content Placeholder 3"/>
          <p:cNvSpPr>
            <a:spLocks noGrp="1"/>
          </p:cNvSpPr>
          <p:nvPr>
            <p:ph sz="quarter" idx="20"/>
          </p:nvPr>
        </p:nvSpPr>
        <p:spPr>
          <a:xfrm>
            <a:off x="6394100" y="1656000"/>
            <a:ext cx="5328000" cy="4631795"/>
          </a:xfrm>
          <a:prstGeom prst="rect">
            <a:avLst/>
          </a:prstGeom>
        </p:spPr>
        <p:txBody>
          <a:bodyPr/>
          <a:lstStyle>
            <a:lvl1pPr>
              <a:tabLst>
                <a:tab pos="6705432" algn="r"/>
              </a:tabLst>
              <a:defRPr/>
            </a:lvl1pPr>
            <a:lvl2pPr>
              <a:tabLst>
                <a:tab pos="6705432" algn="r"/>
              </a:tabLst>
              <a:defRPr/>
            </a:lvl2pPr>
            <a:lvl3pPr>
              <a:tabLst>
                <a:tab pos="6705432" algn="r"/>
              </a:tabLst>
              <a:defRPr/>
            </a:lvl3pPr>
            <a:lvl4pPr>
              <a:tabLst>
                <a:tab pos="6705432" algn="r"/>
              </a:tabLst>
              <a:defRPr/>
            </a:lvl4pPr>
            <a:lvl5pPr>
              <a:tabLst>
                <a:tab pos="6705432" algn="r"/>
              </a:tabLst>
              <a:defRPr baseline="0"/>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6"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CA" noProof="0" dirty="0" smtClean="0"/>
              <a:t>Click to add subtitle</a:t>
            </a:r>
            <a:endParaRPr lang="en-CA" noProof="0" dirty="0"/>
          </a:p>
        </p:txBody>
      </p:sp>
      <p:sp>
        <p:nvSpPr>
          <p:cNvPr id="7"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smtClean="0"/>
              <a:t>Click to edit Master title style</a:t>
            </a:r>
            <a:endParaRPr lang="en-CA" noProof="0" dirty="0"/>
          </a:p>
        </p:txBody>
      </p:sp>
      <p:sp>
        <p:nvSpPr>
          <p:cNvPr id="8"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tx1"/>
                </a:solidFill>
              </a:defRPr>
            </a:lvl1pPr>
          </a:lstStyle>
          <a:p>
            <a:r>
              <a:rPr lang="en-US" dirty="0" smtClean="0"/>
              <a:t>Deloitte Institute for Audit Innovation and Quality – Communications and marketing strategic plan</a:t>
            </a:r>
            <a:endParaRPr lang="en-CA" dirty="0"/>
          </a:p>
        </p:txBody>
      </p:sp>
      <p:sp>
        <p:nvSpPr>
          <p:cNvPr id="9"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tx1"/>
                </a:solidFill>
              </a:defRPr>
            </a:lvl1pPr>
          </a:lstStyle>
          <a:p>
            <a:fld id="{1D70FF2A-E074-4D3B-BB94-FFBB4B519E26}" type="slidenum">
              <a:rPr lang="en-CA" smtClean="0"/>
              <a:pPr/>
              <a:t>‹#›</a:t>
            </a:fld>
            <a:endParaRPr lang="en-CA" dirty="0"/>
          </a:p>
        </p:txBody>
      </p:sp>
    </p:spTree>
    <p:extLst>
      <p:ext uri="{BB962C8B-B14F-4D97-AF65-F5344CB8AC3E}">
        <p14:creationId xmlns:p14="http://schemas.microsoft.com/office/powerpoint/2010/main" val="1842891208"/>
      </p:ext>
    </p:extLst>
  </p:cSld>
  <p:clrMapOvr>
    <a:masterClrMapping/>
  </p:clrMapOvr>
  <p:transition>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 columns - large">
    <p:spTree>
      <p:nvGrpSpPr>
        <p:cNvPr id="1" name=""/>
        <p:cNvGrpSpPr/>
        <p:nvPr/>
      </p:nvGrpSpPr>
      <p:grpSpPr>
        <a:xfrm>
          <a:off x="0" y="0"/>
          <a:ext cx="0" cy="0"/>
          <a:chOff x="0" y="0"/>
          <a:chExt cx="0" cy="0"/>
        </a:xfrm>
      </p:grpSpPr>
      <p:sp>
        <p:nvSpPr>
          <p:cNvPr id="11" name="Content Placeholder 3"/>
          <p:cNvSpPr>
            <a:spLocks noGrp="1"/>
          </p:cNvSpPr>
          <p:nvPr>
            <p:ph sz="quarter" idx="10"/>
          </p:nvPr>
        </p:nvSpPr>
        <p:spPr>
          <a:xfrm>
            <a:off x="469900" y="1665288"/>
            <a:ext cx="5328000" cy="4633912"/>
          </a:xfrm>
          <a:prstGeom prst="rect">
            <a:avLst/>
          </a:prstGeom>
        </p:spPr>
        <p:txBody>
          <a:bodyPr>
            <a:noAutofit/>
          </a:bodyPr>
          <a:lstStyle>
            <a:lvl1pPr>
              <a:tabLst>
                <a:tab pos="6705432" algn="r"/>
              </a:tabLst>
              <a:defRPr sz="1600"/>
            </a:lvl1pPr>
            <a:lvl2pPr>
              <a:tabLst>
                <a:tab pos="6705432" algn="r"/>
              </a:tabLst>
              <a:defRPr sz="1600"/>
            </a:lvl2pPr>
            <a:lvl3pPr>
              <a:tabLst>
                <a:tab pos="6705432" algn="r"/>
              </a:tabLst>
              <a:defRPr sz="1600"/>
            </a:lvl3pPr>
            <a:lvl4pPr>
              <a:tabLst>
                <a:tab pos="6705432" algn="r"/>
              </a:tabLst>
              <a:defRPr sz="1600"/>
            </a:lvl4pPr>
            <a:lvl5pPr>
              <a:tabLst>
                <a:tab pos="6705432" algn="r"/>
              </a:tabLst>
              <a:defRPr sz="1000" baseline="0"/>
            </a:lvl5pPr>
            <a:lvl6pPr>
              <a:defRPr sz="2133"/>
            </a:lvl6pPr>
            <a:lvl7pPr>
              <a:defRPr sz="2133"/>
            </a:lvl7pPr>
            <a:lvl8pPr>
              <a:defRPr sz="2133"/>
            </a:lvl8pPr>
            <a:lvl9pPr>
              <a:defRPr sz="2133"/>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13" name="Content Placeholder 3"/>
          <p:cNvSpPr>
            <a:spLocks noGrp="1"/>
          </p:cNvSpPr>
          <p:nvPr>
            <p:ph sz="quarter" idx="20"/>
          </p:nvPr>
        </p:nvSpPr>
        <p:spPr>
          <a:xfrm>
            <a:off x="6394100" y="1665288"/>
            <a:ext cx="5328000" cy="4633912"/>
          </a:xfrm>
          <a:prstGeom prst="rect">
            <a:avLst/>
          </a:prstGeom>
        </p:spPr>
        <p:txBody>
          <a:bodyPr>
            <a:noAutofit/>
          </a:bodyPr>
          <a:lstStyle>
            <a:lvl1pPr>
              <a:tabLst>
                <a:tab pos="6705432" algn="r"/>
              </a:tabLst>
              <a:defRPr sz="1600"/>
            </a:lvl1pPr>
            <a:lvl2pPr>
              <a:tabLst>
                <a:tab pos="6705432" algn="r"/>
              </a:tabLst>
              <a:defRPr sz="1600"/>
            </a:lvl2pPr>
            <a:lvl3pPr>
              <a:tabLst>
                <a:tab pos="6705432" algn="r"/>
              </a:tabLst>
              <a:defRPr sz="1600"/>
            </a:lvl3pPr>
            <a:lvl4pPr>
              <a:tabLst>
                <a:tab pos="6705432" algn="r"/>
              </a:tabLst>
              <a:defRPr sz="1600"/>
            </a:lvl4pPr>
            <a:lvl5pPr>
              <a:tabLst>
                <a:tab pos="6705432" algn="r"/>
              </a:tabLst>
              <a:defRPr sz="1000" baseline="0"/>
            </a:lvl5pPr>
            <a:lvl6pPr>
              <a:defRPr sz="2133"/>
            </a:lvl6pPr>
            <a:lvl7pPr>
              <a:defRPr sz="2133"/>
            </a:lvl7pPr>
            <a:lvl8pPr>
              <a:defRPr sz="2133"/>
            </a:lvl8pPr>
            <a:lvl9pPr>
              <a:defRPr sz="2133"/>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6"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CA" noProof="0" dirty="0" smtClean="0"/>
              <a:t>Click to add subtitle</a:t>
            </a:r>
            <a:endParaRPr lang="en-CA" noProof="0" dirty="0"/>
          </a:p>
        </p:txBody>
      </p:sp>
      <p:sp>
        <p:nvSpPr>
          <p:cNvPr id="9"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smtClean="0"/>
              <a:t>Click to edit Master title style</a:t>
            </a:r>
            <a:endParaRPr lang="en-CA" noProof="0" dirty="0"/>
          </a:p>
        </p:txBody>
      </p:sp>
      <p:sp>
        <p:nvSpPr>
          <p:cNvPr id="7"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tx1"/>
                </a:solidFill>
              </a:defRPr>
            </a:lvl1pPr>
          </a:lstStyle>
          <a:p>
            <a:r>
              <a:rPr lang="en-US" dirty="0" smtClean="0"/>
              <a:t>Deloitte Institute for Audit Innovation and Quality – Communications and marketing strategic plan</a:t>
            </a:r>
            <a:endParaRPr lang="en-CA" dirty="0"/>
          </a:p>
        </p:txBody>
      </p:sp>
      <p:sp>
        <p:nvSpPr>
          <p:cNvPr id="8"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tx1"/>
                </a:solidFill>
              </a:defRPr>
            </a:lvl1pPr>
          </a:lstStyle>
          <a:p>
            <a:fld id="{1D70FF2A-E074-4D3B-BB94-FFBB4B519E26}" type="slidenum">
              <a:rPr lang="en-CA" smtClean="0"/>
              <a:pPr/>
              <a:t>‹#›</a:t>
            </a:fld>
            <a:endParaRPr lang="en-CA" dirty="0"/>
          </a:p>
        </p:txBody>
      </p:sp>
    </p:spTree>
    <p:extLst>
      <p:ext uri="{BB962C8B-B14F-4D97-AF65-F5344CB8AC3E}">
        <p14:creationId xmlns:p14="http://schemas.microsoft.com/office/powerpoint/2010/main" val="1031036312"/>
      </p:ext>
    </p:extLst>
  </p:cSld>
  <p:clrMapOvr>
    <a:masterClrMapping/>
  </p:clrMapOvr>
  <p:transition>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ext and chart">
    <p:spTree>
      <p:nvGrpSpPr>
        <p:cNvPr id="1" name=""/>
        <p:cNvGrpSpPr/>
        <p:nvPr/>
      </p:nvGrpSpPr>
      <p:grpSpPr>
        <a:xfrm>
          <a:off x="0" y="0"/>
          <a:ext cx="0" cy="0"/>
          <a:chOff x="0" y="0"/>
          <a:chExt cx="0" cy="0"/>
        </a:xfrm>
      </p:grpSpPr>
      <p:sp>
        <p:nvSpPr>
          <p:cNvPr id="10" name="Content Placeholder 3"/>
          <p:cNvSpPr>
            <a:spLocks noGrp="1"/>
          </p:cNvSpPr>
          <p:nvPr>
            <p:ph sz="quarter" idx="10"/>
          </p:nvPr>
        </p:nvSpPr>
        <p:spPr>
          <a:xfrm>
            <a:off x="469900" y="1665288"/>
            <a:ext cx="5480400" cy="4317502"/>
          </a:xfrm>
          <a:prstGeom prst="rect">
            <a:avLst/>
          </a:prstGeom>
        </p:spPr>
        <p:txBody>
          <a:bodyPr>
            <a:noAutofit/>
          </a:bodyPr>
          <a:lstStyle>
            <a:lvl1pPr>
              <a:tabLst>
                <a:tab pos="6705432" algn="r"/>
              </a:tabLst>
              <a:defRPr/>
            </a:lvl1pPr>
            <a:lvl2pPr>
              <a:tabLst>
                <a:tab pos="6705432" algn="r"/>
              </a:tabLst>
              <a:defRPr/>
            </a:lvl2pPr>
            <a:lvl3pPr>
              <a:tabLst>
                <a:tab pos="6705432" algn="r"/>
              </a:tabLst>
              <a:defRPr/>
            </a:lvl3pPr>
            <a:lvl4pPr>
              <a:tabLst>
                <a:tab pos="6705432" algn="r"/>
              </a:tabLst>
              <a:defRPr/>
            </a:lvl4pPr>
            <a:lvl5pPr>
              <a:tabLst>
                <a:tab pos="6705432" algn="r"/>
              </a:tabLst>
              <a:defRPr baseline="0"/>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3" name="Chart Placeholder 2"/>
          <p:cNvSpPr>
            <a:spLocks noGrp="1"/>
          </p:cNvSpPr>
          <p:nvPr>
            <p:ph type="chart" sz="quarter" idx="21"/>
          </p:nvPr>
        </p:nvSpPr>
        <p:spPr>
          <a:xfrm>
            <a:off x="6239584" y="2125013"/>
            <a:ext cx="5482516" cy="3857777"/>
          </a:xfrm>
        </p:spPr>
        <p:txBody>
          <a:bodyPr>
            <a:noAutofit/>
          </a:bodyPr>
          <a:lstStyle/>
          <a:p>
            <a:r>
              <a:rPr lang="en-US" noProof="0" dirty="0" smtClean="0"/>
              <a:t>Click icon to add chart</a:t>
            </a:r>
            <a:endParaRPr lang="en-CA" noProof="0" dirty="0"/>
          </a:p>
        </p:txBody>
      </p:sp>
      <p:sp>
        <p:nvSpPr>
          <p:cNvPr id="6" name="Text Placeholder 5"/>
          <p:cNvSpPr>
            <a:spLocks noGrp="1"/>
          </p:cNvSpPr>
          <p:nvPr>
            <p:ph type="body" sz="quarter" idx="22"/>
          </p:nvPr>
        </p:nvSpPr>
        <p:spPr>
          <a:xfrm>
            <a:off x="6239584" y="1655763"/>
            <a:ext cx="5482516" cy="420687"/>
          </a:xfrm>
        </p:spPr>
        <p:txBody>
          <a:bodyPr>
            <a:noAutofit/>
          </a:bodyPr>
          <a:lstStyle/>
          <a:p>
            <a:pPr lvl="0"/>
            <a:r>
              <a:rPr lang="en-US" noProof="0" smtClean="0"/>
              <a:t>Click to edit Master text styles</a:t>
            </a:r>
          </a:p>
        </p:txBody>
      </p:sp>
      <p:sp>
        <p:nvSpPr>
          <p:cNvPr id="9" name="Text Placeholder 7"/>
          <p:cNvSpPr>
            <a:spLocks noGrp="1"/>
          </p:cNvSpPr>
          <p:nvPr>
            <p:ph type="body" sz="quarter" idx="23"/>
          </p:nvPr>
        </p:nvSpPr>
        <p:spPr>
          <a:xfrm>
            <a:off x="468000" y="5982790"/>
            <a:ext cx="11252201" cy="316411"/>
          </a:xfrm>
        </p:spPr>
        <p:txBody>
          <a:bodyPr>
            <a:noAutofit/>
          </a:bodyPr>
          <a:lstStyle>
            <a:lvl1pPr>
              <a:spcAft>
                <a:spcPts val="0"/>
              </a:spcAft>
              <a:defRPr sz="900"/>
            </a:lvl1pPr>
          </a:lstStyle>
          <a:p>
            <a:pPr lvl="0"/>
            <a:r>
              <a:rPr lang="en-US" noProof="0" smtClean="0"/>
              <a:t>Click to edit Master text styles</a:t>
            </a:r>
          </a:p>
        </p:txBody>
      </p:sp>
      <p:sp>
        <p:nvSpPr>
          <p:cNvPr id="12"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CA" noProof="0" dirty="0" smtClean="0"/>
              <a:t>Click to add subtitle</a:t>
            </a:r>
            <a:endParaRPr lang="en-CA" noProof="0" dirty="0"/>
          </a:p>
        </p:txBody>
      </p:sp>
      <p:sp>
        <p:nvSpPr>
          <p:cNvPr id="14"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smtClean="0"/>
              <a:t>Click to edit Master title style</a:t>
            </a:r>
            <a:endParaRPr lang="en-CA" noProof="0" dirty="0"/>
          </a:p>
        </p:txBody>
      </p:sp>
      <p:sp>
        <p:nvSpPr>
          <p:cNvPr id="8"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tx1"/>
                </a:solidFill>
              </a:defRPr>
            </a:lvl1pPr>
          </a:lstStyle>
          <a:p>
            <a:r>
              <a:rPr lang="en-US" dirty="0" smtClean="0"/>
              <a:t>Deloitte Institute for Audit Innovation and Quality – Communications and marketing strategic plan</a:t>
            </a:r>
            <a:endParaRPr lang="en-CA" dirty="0"/>
          </a:p>
        </p:txBody>
      </p:sp>
      <p:sp>
        <p:nvSpPr>
          <p:cNvPr id="11"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tx1"/>
                </a:solidFill>
              </a:defRPr>
            </a:lvl1pPr>
          </a:lstStyle>
          <a:p>
            <a:fld id="{1D70FF2A-E074-4D3B-BB94-FFBB4B519E26}" type="slidenum">
              <a:rPr lang="en-CA" smtClean="0"/>
              <a:pPr/>
              <a:t>‹#›</a:t>
            </a:fld>
            <a:endParaRPr lang="en-CA" dirty="0"/>
          </a:p>
        </p:txBody>
      </p:sp>
    </p:spTree>
    <p:extLst>
      <p:ext uri="{BB962C8B-B14F-4D97-AF65-F5344CB8AC3E}">
        <p14:creationId xmlns:p14="http://schemas.microsoft.com/office/powerpoint/2010/main" val="2179466235"/>
      </p:ext>
    </p:extLst>
  </p:cSld>
  <p:clrMapOvr>
    <a:masterClrMapping/>
  </p:clrMapOvr>
  <p:transition>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 chart">
    <p:spTree>
      <p:nvGrpSpPr>
        <p:cNvPr id="1" name=""/>
        <p:cNvGrpSpPr/>
        <p:nvPr/>
      </p:nvGrpSpPr>
      <p:grpSpPr>
        <a:xfrm>
          <a:off x="0" y="0"/>
          <a:ext cx="0" cy="0"/>
          <a:chOff x="0" y="0"/>
          <a:chExt cx="0" cy="0"/>
        </a:xfrm>
      </p:grpSpPr>
      <p:sp>
        <p:nvSpPr>
          <p:cNvPr id="3" name="Chart Placeholder 2"/>
          <p:cNvSpPr>
            <a:spLocks noGrp="1"/>
          </p:cNvSpPr>
          <p:nvPr>
            <p:ph type="chart" sz="quarter" idx="21"/>
          </p:nvPr>
        </p:nvSpPr>
        <p:spPr>
          <a:xfrm>
            <a:off x="6239584" y="2125013"/>
            <a:ext cx="5482516" cy="3857777"/>
          </a:xfrm>
        </p:spPr>
        <p:txBody>
          <a:bodyPr>
            <a:noAutofit/>
          </a:bodyPr>
          <a:lstStyle/>
          <a:p>
            <a:r>
              <a:rPr lang="en-US" noProof="0" dirty="0" smtClean="0"/>
              <a:t>Click icon to add chart</a:t>
            </a:r>
            <a:endParaRPr lang="en-CA" noProof="0" dirty="0"/>
          </a:p>
        </p:txBody>
      </p:sp>
      <p:sp>
        <p:nvSpPr>
          <p:cNvPr id="6" name="Text Placeholder 5"/>
          <p:cNvSpPr>
            <a:spLocks noGrp="1"/>
          </p:cNvSpPr>
          <p:nvPr>
            <p:ph type="body" sz="quarter" idx="22"/>
          </p:nvPr>
        </p:nvSpPr>
        <p:spPr>
          <a:xfrm>
            <a:off x="6239585" y="1654028"/>
            <a:ext cx="5482516" cy="420687"/>
          </a:xfrm>
        </p:spPr>
        <p:txBody>
          <a:bodyPr>
            <a:noAutofit/>
          </a:bodyPr>
          <a:lstStyle/>
          <a:p>
            <a:pPr lvl="0"/>
            <a:r>
              <a:rPr lang="en-US" noProof="0" smtClean="0"/>
              <a:t>Click to edit Master text styles</a:t>
            </a:r>
          </a:p>
        </p:txBody>
      </p:sp>
      <p:sp>
        <p:nvSpPr>
          <p:cNvPr id="9" name="Chart Placeholder 2"/>
          <p:cNvSpPr>
            <a:spLocks noGrp="1"/>
          </p:cNvSpPr>
          <p:nvPr>
            <p:ph type="chart" sz="quarter" idx="24"/>
          </p:nvPr>
        </p:nvSpPr>
        <p:spPr>
          <a:xfrm>
            <a:off x="469900" y="2125013"/>
            <a:ext cx="5482517" cy="3857777"/>
          </a:xfrm>
        </p:spPr>
        <p:txBody>
          <a:bodyPr>
            <a:noAutofit/>
          </a:bodyPr>
          <a:lstStyle/>
          <a:p>
            <a:r>
              <a:rPr lang="en-US" noProof="0" dirty="0" smtClean="0"/>
              <a:t>Click icon to add chart</a:t>
            </a:r>
            <a:endParaRPr lang="en-CA" noProof="0" dirty="0"/>
          </a:p>
        </p:txBody>
      </p:sp>
      <p:sp>
        <p:nvSpPr>
          <p:cNvPr id="12" name="Text Placeholder 5"/>
          <p:cNvSpPr>
            <a:spLocks noGrp="1"/>
          </p:cNvSpPr>
          <p:nvPr>
            <p:ph type="body" sz="quarter" idx="25"/>
          </p:nvPr>
        </p:nvSpPr>
        <p:spPr>
          <a:xfrm>
            <a:off x="469898" y="1665288"/>
            <a:ext cx="5482517" cy="409427"/>
          </a:xfrm>
        </p:spPr>
        <p:txBody>
          <a:bodyPr>
            <a:noAutofit/>
          </a:bodyPr>
          <a:lstStyle/>
          <a:p>
            <a:pPr lvl="0"/>
            <a:r>
              <a:rPr lang="en-US" noProof="0" smtClean="0"/>
              <a:t>Click to edit Master text styles</a:t>
            </a:r>
          </a:p>
        </p:txBody>
      </p:sp>
      <p:sp>
        <p:nvSpPr>
          <p:cNvPr id="14" name="Text Placeholder 7"/>
          <p:cNvSpPr>
            <a:spLocks noGrp="1"/>
          </p:cNvSpPr>
          <p:nvPr>
            <p:ph type="body" sz="quarter" idx="23"/>
          </p:nvPr>
        </p:nvSpPr>
        <p:spPr>
          <a:xfrm>
            <a:off x="468000" y="5982790"/>
            <a:ext cx="11252201" cy="316411"/>
          </a:xfrm>
        </p:spPr>
        <p:txBody>
          <a:bodyPr>
            <a:noAutofit/>
          </a:bodyPr>
          <a:lstStyle>
            <a:lvl1pPr>
              <a:spcAft>
                <a:spcPts val="0"/>
              </a:spcAft>
              <a:defRPr sz="900"/>
            </a:lvl1pPr>
          </a:lstStyle>
          <a:p>
            <a:pPr lvl="0"/>
            <a:r>
              <a:rPr lang="en-US" noProof="0" smtClean="0"/>
              <a:t>Click to edit Master text styles</a:t>
            </a:r>
          </a:p>
        </p:txBody>
      </p:sp>
      <p:sp>
        <p:nvSpPr>
          <p:cNvPr id="16"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CA" noProof="0" dirty="0" smtClean="0"/>
              <a:t>Click to add subtitle</a:t>
            </a:r>
            <a:endParaRPr lang="en-CA" noProof="0" dirty="0"/>
          </a:p>
        </p:txBody>
      </p:sp>
      <p:sp>
        <p:nvSpPr>
          <p:cNvPr id="17"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smtClean="0"/>
              <a:t>Click to edit Master title style</a:t>
            </a:r>
            <a:endParaRPr lang="en-CA" noProof="0" dirty="0"/>
          </a:p>
        </p:txBody>
      </p:sp>
      <p:sp>
        <p:nvSpPr>
          <p:cNvPr id="10"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tx1"/>
                </a:solidFill>
              </a:defRPr>
            </a:lvl1pPr>
          </a:lstStyle>
          <a:p>
            <a:r>
              <a:rPr lang="en-US" dirty="0" smtClean="0"/>
              <a:t>Deloitte Institute for Audit Innovation and Quality – Communications and marketing strategic plan</a:t>
            </a:r>
            <a:endParaRPr lang="en-CA" dirty="0"/>
          </a:p>
        </p:txBody>
      </p:sp>
      <p:sp>
        <p:nvSpPr>
          <p:cNvPr id="11"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tx1"/>
                </a:solidFill>
              </a:defRPr>
            </a:lvl1pPr>
          </a:lstStyle>
          <a:p>
            <a:fld id="{1D70FF2A-E074-4D3B-BB94-FFBB4B519E26}" type="slidenum">
              <a:rPr lang="en-CA" smtClean="0"/>
              <a:pPr/>
              <a:t>‹#›</a:t>
            </a:fld>
            <a:endParaRPr lang="en-CA" dirty="0"/>
          </a:p>
        </p:txBody>
      </p:sp>
    </p:spTree>
    <p:extLst>
      <p:ext uri="{BB962C8B-B14F-4D97-AF65-F5344CB8AC3E}">
        <p14:creationId xmlns:p14="http://schemas.microsoft.com/office/powerpoint/2010/main" val="1200285679"/>
      </p:ext>
    </p:extLst>
  </p:cSld>
  <p:clrMapOvr>
    <a:masterClrMapping/>
  </p:clrMapOvr>
  <p:transition>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 column content">
    <p:spTree>
      <p:nvGrpSpPr>
        <p:cNvPr id="1" name=""/>
        <p:cNvGrpSpPr/>
        <p:nvPr/>
      </p:nvGrpSpPr>
      <p:grpSpPr>
        <a:xfrm>
          <a:off x="0" y="0"/>
          <a:ext cx="0" cy="0"/>
          <a:chOff x="0" y="0"/>
          <a:chExt cx="0" cy="0"/>
        </a:xfrm>
      </p:grpSpPr>
      <p:sp>
        <p:nvSpPr>
          <p:cNvPr id="6" name="Content Placeholder 3"/>
          <p:cNvSpPr>
            <a:spLocks noGrp="1"/>
          </p:cNvSpPr>
          <p:nvPr>
            <p:ph sz="quarter" idx="10"/>
          </p:nvPr>
        </p:nvSpPr>
        <p:spPr>
          <a:xfrm>
            <a:off x="469900" y="1665289"/>
            <a:ext cx="4431857" cy="4633913"/>
          </a:xfrm>
          <a:prstGeom prst="rect">
            <a:avLst/>
          </a:prstGeom>
        </p:spPr>
        <p:txBody>
          <a:bodyPr/>
          <a:lstStyle>
            <a:lvl1pPr>
              <a:tabLst>
                <a:tab pos="6705432" algn="r"/>
              </a:tabLst>
              <a:defRPr/>
            </a:lvl1pPr>
            <a:lvl2pPr>
              <a:tabLst>
                <a:tab pos="6705432" algn="r"/>
              </a:tabLst>
              <a:defRPr/>
            </a:lvl2pPr>
            <a:lvl3pPr>
              <a:tabLst>
                <a:tab pos="6705432" algn="r"/>
              </a:tabLst>
              <a:defRPr/>
            </a:lvl3pPr>
            <a:lvl4pPr>
              <a:tabLst>
                <a:tab pos="6705432" algn="r"/>
              </a:tabLst>
              <a:defRPr/>
            </a:lvl4pPr>
            <a:lvl5pPr>
              <a:tabLst>
                <a:tab pos="6705432" algn="r"/>
              </a:tabLst>
              <a:defRPr baseline="0"/>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8" name="Content Placeholder 3"/>
          <p:cNvSpPr>
            <a:spLocks noGrp="1"/>
          </p:cNvSpPr>
          <p:nvPr>
            <p:ph sz="quarter" idx="16"/>
          </p:nvPr>
        </p:nvSpPr>
        <p:spPr>
          <a:xfrm>
            <a:off x="5482100" y="1700213"/>
            <a:ext cx="6240000" cy="4598989"/>
          </a:xfrm>
          <a:prstGeom prst="rect">
            <a:avLst/>
          </a:prstGeom>
        </p:spPr>
        <p:txBody>
          <a:bodyPr/>
          <a:lstStyle>
            <a:lvl1pPr>
              <a:tabLst>
                <a:tab pos="6705432" algn="r"/>
              </a:tabLst>
              <a:defRPr/>
            </a:lvl1pPr>
            <a:lvl2pPr>
              <a:tabLst>
                <a:tab pos="6705432" algn="r"/>
              </a:tabLst>
              <a:defRPr/>
            </a:lvl2pPr>
            <a:lvl3pPr>
              <a:tabLst>
                <a:tab pos="6705432" algn="r"/>
              </a:tabLst>
              <a:defRPr/>
            </a:lvl3pPr>
            <a:lvl4pPr>
              <a:tabLst>
                <a:tab pos="6705432" algn="r"/>
              </a:tabLst>
              <a:defRPr/>
            </a:lvl4pPr>
            <a:lvl5pPr>
              <a:tabLst>
                <a:tab pos="6705432" algn="r"/>
              </a:tabLst>
              <a:defRPr baseline="0"/>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10"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CA" noProof="0" dirty="0" smtClean="0"/>
              <a:t>Click to add subtitle</a:t>
            </a:r>
            <a:endParaRPr lang="en-CA" noProof="0" dirty="0"/>
          </a:p>
        </p:txBody>
      </p:sp>
      <p:sp>
        <p:nvSpPr>
          <p:cNvPr id="11"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smtClean="0"/>
              <a:t>Click to edit Master title style</a:t>
            </a:r>
            <a:endParaRPr lang="en-CA" noProof="0" dirty="0"/>
          </a:p>
        </p:txBody>
      </p:sp>
      <p:sp>
        <p:nvSpPr>
          <p:cNvPr id="7"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tx1"/>
                </a:solidFill>
              </a:defRPr>
            </a:lvl1pPr>
          </a:lstStyle>
          <a:p>
            <a:r>
              <a:rPr lang="en-US" dirty="0" smtClean="0"/>
              <a:t>Deloitte Institute for Audit Innovation and Quality – Communications and marketing strategic plan</a:t>
            </a:r>
            <a:endParaRPr lang="en-CA" dirty="0"/>
          </a:p>
        </p:txBody>
      </p:sp>
      <p:sp>
        <p:nvSpPr>
          <p:cNvPr id="9"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tx1"/>
                </a:solidFill>
              </a:defRPr>
            </a:lvl1pPr>
          </a:lstStyle>
          <a:p>
            <a:fld id="{1D70FF2A-E074-4D3B-BB94-FFBB4B519E26}" type="slidenum">
              <a:rPr lang="en-CA" smtClean="0"/>
              <a:pPr/>
              <a:t>‹#›</a:t>
            </a:fld>
            <a:endParaRPr lang="en-CA" dirty="0"/>
          </a:p>
        </p:txBody>
      </p:sp>
    </p:spTree>
    <p:extLst>
      <p:ext uri="{BB962C8B-B14F-4D97-AF65-F5344CB8AC3E}">
        <p14:creationId xmlns:p14="http://schemas.microsoft.com/office/powerpoint/2010/main" val="1890274777"/>
      </p:ext>
    </p:extLst>
  </p:cSld>
  <p:clrMapOvr>
    <a:masterClrMapping/>
  </p:clrMapOvr>
  <p:transition>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 content with quote ">
    <p:spTree>
      <p:nvGrpSpPr>
        <p:cNvPr id="1" name=""/>
        <p:cNvGrpSpPr/>
        <p:nvPr/>
      </p:nvGrpSpPr>
      <p:grpSpPr>
        <a:xfrm>
          <a:off x="0" y="0"/>
          <a:ext cx="0" cy="0"/>
          <a:chOff x="0" y="0"/>
          <a:chExt cx="0" cy="0"/>
        </a:xfrm>
      </p:grpSpPr>
      <p:sp>
        <p:nvSpPr>
          <p:cNvPr id="6" name="Content Placeholder 3"/>
          <p:cNvSpPr>
            <a:spLocks noGrp="1"/>
          </p:cNvSpPr>
          <p:nvPr>
            <p:ph sz="quarter" idx="10"/>
          </p:nvPr>
        </p:nvSpPr>
        <p:spPr>
          <a:xfrm>
            <a:off x="7455116" y="1626099"/>
            <a:ext cx="4266983" cy="4673101"/>
          </a:xfrm>
          <a:prstGeom prst="rect">
            <a:avLst/>
          </a:prstGeom>
        </p:spPr>
        <p:txBody>
          <a:bodyPr>
            <a:noAutofit/>
          </a:bodyPr>
          <a:lstStyle>
            <a:lvl1pPr>
              <a:tabLst>
                <a:tab pos="6705432" algn="r"/>
              </a:tabLst>
              <a:defRPr sz="2400">
                <a:solidFill>
                  <a:schemeClr val="accent3"/>
                </a:solidFill>
              </a:defRPr>
            </a:lvl1pPr>
            <a:lvl2pPr>
              <a:tabLst>
                <a:tab pos="6705432" algn="r"/>
              </a:tabLst>
              <a:defRPr/>
            </a:lvl2pPr>
            <a:lvl3pPr>
              <a:tabLst>
                <a:tab pos="6705432" algn="r"/>
              </a:tabLst>
              <a:defRPr/>
            </a:lvl3pPr>
            <a:lvl4pPr>
              <a:tabLst>
                <a:tab pos="6705432" algn="r"/>
              </a:tabLst>
              <a:defRPr/>
            </a:lvl4pPr>
            <a:lvl5pPr>
              <a:tabLst>
                <a:tab pos="6705432" algn="r"/>
              </a:tabLst>
              <a:defRPr baseline="0"/>
            </a:lvl5pPr>
          </a:lstStyle>
          <a:p>
            <a:pPr lvl="0"/>
            <a:r>
              <a:rPr lang="en-US" noProof="0" smtClean="0"/>
              <a:t>Click to edit Master text styles</a:t>
            </a:r>
          </a:p>
        </p:txBody>
      </p:sp>
      <p:sp>
        <p:nvSpPr>
          <p:cNvPr id="8" name="Content Placeholder 3"/>
          <p:cNvSpPr>
            <a:spLocks noGrp="1"/>
          </p:cNvSpPr>
          <p:nvPr>
            <p:ph sz="quarter" idx="16"/>
          </p:nvPr>
        </p:nvSpPr>
        <p:spPr>
          <a:xfrm>
            <a:off x="469900" y="1665288"/>
            <a:ext cx="6660866" cy="4633913"/>
          </a:xfrm>
          <a:prstGeom prst="rect">
            <a:avLst/>
          </a:prstGeom>
        </p:spPr>
        <p:txBody>
          <a:bodyPr>
            <a:noAutofit/>
          </a:bodyPr>
          <a:lstStyle>
            <a:lvl1pPr>
              <a:tabLst>
                <a:tab pos="6705432" algn="r"/>
              </a:tabLst>
              <a:defRPr/>
            </a:lvl1pPr>
            <a:lvl2pPr>
              <a:tabLst>
                <a:tab pos="6705432" algn="r"/>
              </a:tabLst>
              <a:defRPr/>
            </a:lvl2pPr>
            <a:lvl3pPr>
              <a:tabLst>
                <a:tab pos="6705432" algn="r"/>
              </a:tabLst>
              <a:defRPr/>
            </a:lvl3pPr>
            <a:lvl4pPr>
              <a:tabLst>
                <a:tab pos="6705432" algn="r"/>
              </a:tabLst>
              <a:defRPr/>
            </a:lvl4pPr>
            <a:lvl5pPr>
              <a:tabLst>
                <a:tab pos="6705432" algn="r"/>
              </a:tabLst>
              <a:defRPr baseline="0"/>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10"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CA" noProof="0" dirty="0" smtClean="0"/>
              <a:t>Click to add subtitle</a:t>
            </a:r>
            <a:endParaRPr lang="en-CA" noProof="0" dirty="0"/>
          </a:p>
        </p:txBody>
      </p:sp>
      <p:sp>
        <p:nvSpPr>
          <p:cNvPr id="11"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smtClean="0"/>
              <a:t>Click to edit Master title style</a:t>
            </a:r>
            <a:endParaRPr lang="en-CA" noProof="0" dirty="0"/>
          </a:p>
        </p:txBody>
      </p:sp>
      <p:sp>
        <p:nvSpPr>
          <p:cNvPr id="7"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tx1"/>
                </a:solidFill>
              </a:defRPr>
            </a:lvl1pPr>
          </a:lstStyle>
          <a:p>
            <a:r>
              <a:rPr lang="en-US" dirty="0" smtClean="0"/>
              <a:t>Deloitte Institute for Audit Innovation and Quality – Communications and marketing strategic plan</a:t>
            </a:r>
            <a:endParaRPr lang="en-CA" dirty="0"/>
          </a:p>
        </p:txBody>
      </p:sp>
      <p:sp>
        <p:nvSpPr>
          <p:cNvPr id="9"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tx1"/>
                </a:solidFill>
              </a:defRPr>
            </a:lvl1pPr>
          </a:lstStyle>
          <a:p>
            <a:fld id="{1D70FF2A-E074-4D3B-BB94-FFBB4B519E26}" type="slidenum">
              <a:rPr lang="en-CA" smtClean="0"/>
              <a:pPr/>
              <a:t>‹#›</a:t>
            </a:fld>
            <a:endParaRPr lang="en-CA" dirty="0"/>
          </a:p>
        </p:txBody>
      </p:sp>
    </p:spTree>
    <p:extLst>
      <p:ext uri="{BB962C8B-B14F-4D97-AF65-F5344CB8AC3E}">
        <p14:creationId xmlns:p14="http://schemas.microsoft.com/office/powerpoint/2010/main" val="980198571"/>
      </p:ext>
    </p:extLst>
  </p:cSld>
  <p:clrMapOvr>
    <a:masterClrMapping/>
  </p:clrMapOvr>
  <p:transition>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eam profile">
    <p:spTree>
      <p:nvGrpSpPr>
        <p:cNvPr id="1" name=""/>
        <p:cNvGrpSpPr/>
        <p:nvPr/>
      </p:nvGrpSpPr>
      <p:grpSpPr>
        <a:xfrm>
          <a:off x="0" y="0"/>
          <a:ext cx="0" cy="0"/>
          <a:chOff x="0" y="0"/>
          <a:chExt cx="0" cy="0"/>
        </a:xfrm>
      </p:grpSpPr>
      <p:sp>
        <p:nvSpPr>
          <p:cNvPr id="4" name="Picture Placeholder 6"/>
          <p:cNvSpPr>
            <a:spLocks noGrp="1"/>
          </p:cNvSpPr>
          <p:nvPr>
            <p:ph type="pic" sz="quarter" idx="13"/>
          </p:nvPr>
        </p:nvSpPr>
        <p:spPr>
          <a:xfrm>
            <a:off x="488742" y="1700213"/>
            <a:ext cx="2664000" cy="1260000"/>
          </a:xfrm>
        </p:spPr>
        <p:txBody>
          <a:bodyPr lIns="0" tIns="0" rIns="0" bIns="0">
            <a:noAutofit/>
          </a:bodyPr>
          <a:lstStyle/>
          <a:p>
            <a:r>
              <a:rPr lang="en-US" noProof="0" dirty="0" smtClean="0"/>
              <a:t>Click icon to add picture</a:t>
            </a:r>
            <a:endParaRPr lang="en-CA" noProof="0" dirty="0"/>
          </a:p>
        </p:txBody>
      </p:sp>
      <p:sp>
        <p:nvSpPr>
          <p:cNvPr id="5" name="Picture Placeholder 6"/>
          <p:cNvSpPr>
            <a:spLocks noGrp="1"/>
          </p:cNvSpPr>
          <p:nvPr>
            <p:ph type="pic" sz="quarter" idx="14"/>
          </p:nvPr>
        </p:nvSpPr>
        <p:spPr>
          <a:xfrm>
            <a:off x="3341040" y="1700212"/>
            <a:ext cx="2664000" cy="1260000"/>
          </a:xfrm>
        </p:spPr>
        <p:txBody>
          <a:bodyPr lIns="0" tIns="0" rIns="0" bIns="0">
            <a:noAutofit/>
          </a:bodyPr>
          <a:lstStyle/>
          <a:p>
            <a:r>
              <a:rPr lang="en-US" noProof="0" dirty="0" smtClean="0"/>
              <a:t>Click icon to add picture</a:t>
            </a:r>
            <a:endParaRPr lang="en-CA" noProof="0" dirty="0"/>
          </a:p>
        </p:txBody>
      </p:sp>
      <p:sp>
        <p:nvSpPr>
          <p:cNvPr id="6" name="Picture Placeholder 6"/>
          <p:cNvSpPr>
            <a:spLocks noGrp="1"/>
          </p:cNvSpPr>
          <p:nvPr>
            <p:ph type="pic" sz="quarter" idx="15"/>
          </p:nvPr>
        </p:nvSpPr>
        <p:spPr>
          <a:xfrm>
            <a:off x="6193338" y="1700212"/>
            <a:ext cx="2664000" cy="1260000"/>
          </a:xfrm>
        </p:spPr>
        <p:txBody>
          <a:bodyPr lIns="0" tIns="0" rIns="0" bIns="0">
            <a:noAutofit/>
          </a:bodyPr>
          <a:lstStyle/>
          <a:p>
            <a:r>
              <a:rPr lang="en-US" noProof="0" dirty="0" smtClean="0"/>
              <a:t>Click icon to add picture</a:t>
            </a:r>
            <a:endParaRPr lang="en-CA" noProof="0" dirty="0"/>
          </a:p>
        </p:txBody>
      </p:sp>
      <p:sp>
        <p:nvSpPr>
          <p:cNvPr id="7" name="Picture Placeholder 6"/>
          <p:cNvSpPr>
            <a:spLocks noGrp="1"/>
          </p:cNvSpPr>
          <p:nvPr>
            <p:ph type="pic" sz="quarter" idx="16"/>
          </p:nvPr>
        </p:nvSpPr>
        <p:spPr>
          <a:xfrm>
            <a:off x="9045636" y="1700212"/>
            <a:ext cx="2664000" cy="1260000"/>
          </a:xfrm>
        </p:spPr>
        <p:txBody>
          <a:bodyPr lIns="0" tIns="0" rIns="0" bIns="0">
            <a:noAutofit/>
          </a:bodyPr>
          <a:lstStyle/>
          <a:p>
            <a:r>
              <a:rPr lang="en-US" noProof="0" dirty="0" smtClean="0"/>
              <a:t>Click icon to add picture</a:t>
            </a:r>
            <a:endParaRPr lang="en-CA" noProof="0" dirty="0"/>
          </a:p>
        </p:txBody>
      </p:sp>
      <p:sp>
        <p:nvSpPr>
          <p:cNvPr id="9" name="Text Placeholder 8"/>
          <p:cNvSpPr>
            <a:spLocks noGrp="1"/>
          </p:cNvSpPr>
          <p:nvPr>
            <p:ph type="body" sz="quarter" idx="17"/>
          </p:nvPr>
        </p:nvSpPr>
        <p:spPr>
          <a:xfrm>
            <a:off x="482363" y="3076573"/>
            <a:ext cx="2640000" cy="3222628"/>
          </a:xfrm>
        </p:spPr>
        <p:txBody>
          <a:bodyPr/>
          <a:lstStyle>
            <a:lvl1pPr>
              <a:defRPr b="1">
                <a:solidFill>
                  <a:schemeClr val="accent1"/>
                </a:solidFill>
              </a:defRPr>
            </a:lvl1pPr>
            <a:lvl2pPr>
              <a:spcAft>
                <a:spcPts val="0"/>
              </a:spcAft>
              <a:defRPr/>
            </a:lvl2pPr>
            <a:lvl3pPr marL="0" indent="0">
              <a:spcAft>
                <a:spcPts val="0"/>
              </a:spcAft>
              <a:buNone/>
              <a:defRPr/>
            </a:lvl3pPr>
            <a:lvl4pPr marL="235194" indent="-235194">
              <a:spcAft>
                <a:spcPts val="0"/>
              </a:spcAft>
              <a:buFont typeface="Arial" panose="020B0604020202020204" pitchFamily="34" charset="0"/>
              <a:buChar char="•"/>
              <a:defRPr/>
            </a:lvl4pPr>
            <a:lvl5pPr marL="475188" indent="-235194">
              <a:spcAft>
                <a:spcPts val="0"/>
              </a:spcAft>
              <a:defRPr baseline="0"/>
            </a:lvl5pPr>
            <a:lvl6pPr marL="475188" indent="-235194">
              <a:spcAft>
                <a:spcPts val="0"/>
              </a:spcAft>
              <a:buFont typeface="Verdana" panose="020B0604030504040204" pitchFamily="34" charset="0"/>
              <a:buChar char="−"/>
              <a:defRPr/>
            </a:lvl6pPr>
            <a:lvl7pPr marL="475188" indent="-235194">
              <a:spcAft>
                <a:spcPts val="0"/>
              </a:spcAft>
              <a:defRPr/>
            </a:lvl7pPr>
            <a:lvl8pPr marL="475188" indent="-235194">
              <a:spcAft>
                <a:spcPts val="0"/>
              </a:spcAft>
              <a:defRPr/>
            </a:lvl8pPr>
            <a:lvl9pPr marL="475188" indent="-235194">
              <a:spcAft>
                <a:spcPts val="0"/>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10" name="Text Placeholder 8"/>
          <p:cNvSpPr>
            <a:spLocks noGrp="1"/>
          </p:cNvSpPr>
          <p:nvPr>
            <p:ph type="body" sz="quarter" idx="18"/>
          </p:nvPr>
        </p:nvSpPr>
        <p:spPr>
          <a:xfrm>
            <a:off x="6207211" y="3079742"/>
            <a:ext cx="2640000" cy="3222628"/>
          </a:xfrm>
        </p:spPr>
        <p:txBody>
          <a:bodyPr/>
          <a:lstStyle>
            <a:lvl1pPr>
              <a:defRPr b="1">
                <a:solidFill>
                  <a:schemeClr val="accent1"/>
                </a:solidFill>
              </a:defRPr>
            </a:lvl1pPr>
            <a:lvl2pPr>
              <a:spcAft>
                <a:spcPts val="0"/>
              </a:spcAft>
              <a:defRPr/>
            </a:lvl2pPr>
            <a:lvl3pPr marL="0" indent="0">
              <a:spcAft>
                <a:spcPts val="0"/>
              </a:spcAft>
              <a:buNone/>
              <a:defRPr/>
            </a:lvl3pPr>
            <a:lvl4pPr marL="235194" indent="-235194">
              <a:spcAft>
                <a:spcPts val="0"/>
              </a:spcAft>
              <a:buFont typeface="Arial" panose="020B0604020202020204" pitchFamily="34" charset="0"/>
              <a:buChar char="•"/>
              <a:defRPr/>
            </a:lvl4pPr>
            <a:lvl5pPr marL="475188" indent="-235194">
              <a:spcAft>
                <a:spcPts val="0"/>
              </a:spcAft>
              <a:defRPr baseline="0"/>
            </a:lvl5pPr>
            <a:lvl6pPr marL="475188" indent="-235194">
              <a:spcAft>
                <a:spcPts val="0"/>
              </a:spcAft>
              <a:buFont typeface="Verdana" panose="020B0604030504040204" pitchFamily="34" charset="0"/>
              <a:buChar char="−"/>
              <a:defRPr/>
            </a:lvl6pPr>
            <a:lvl7pPr marL="475188" indent="-235194">
              <a:spcAft>
                <a:spcPts val="0"/>
              </a:spcAft>
              <a:defRPr/>
            </a:lvl7pPr>
            <a:lvl8pPr marL="475188" indent="-235194">
              <a:spcAft>
                <a:spcPts val="0"/>
              </a:spcAft>
              <a:defRPr/>
            </a:lvl8pPr>
            <a:lvl9pPr marL="475188" indent="-235194">
              <a:spcAft>
                <a:spcPts val="0"/>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11" name="Text Placeholder 8"/>
          <p:cNvSpPr>
            <a:spLocks noGrp="1"/>
          </p:cNvSpPr>
          <p:nvPr>
            <p:ph type="body" sz="quarter" idx="19"/>
          </p:nvPr>
        </p:nvSpPr>
        <p:spPr>
          <a:xfrm>
            <a:off x="3344787" y="3076573"/>
            <a:ext cx="2640000" cy="3222628"/>
          </a:xfrm>
        </p:spPr>
        <p:txBody>
          <a:bodyPr/>
          <a:lstStyle>
            <a:lvl1pPr>
              <a:defRPr b="1">
                <a:solidFill>
                  <a:schemeClr val="accent1"/>
                </a:solidFill>
              </a:defRPr>
            </a:lvl1pPr>
            <a:lvl2pPr>
              <a:spcAft>
                <a:spcPts val="0"/>
              </a:spcAft>
              <a:defRPr/>
            </a:lvl2pPr>
            <a:lvl3pPr marL="0" indent="0">
              <a:spcAft>
                <a:spcPts val="0"/>
              </a:spcAft>
              <a:buNone/>
              <a:defRPr/>
            </a:lvl3pPr>
            <a:lvl4pPr marL="235194" indent="-235194">
              <a:spcAft>
                <a:spcPts val="0"/>
              </a:spcAft>
              <a:buFont typeface="Arial" panose="020B0604020202020204" pitchFamily="34" charset="0"/>
              <a:buChar char="•"/>
              <a:defRPr/>
            </a:lvl4pPr>
            <a:lvl5pPr marL="475188" indent="-235194">
              <a:spcAft>
                <a:spcPts val="0"/>
              </a:spcAft>
              <a:defRPr baseline="0"/>
            </a:lvl5pPr>
            <a:lvl6pPr marL="475188" indent="-235194">
              <a:spcAft>
                <a:spcPts val="0"/>
              </a:spcAft>
              <a:buFont typeface="Verdana" panose="020B0604030504040204" pitchFamily="34" charset="0"/>
              <a:buChar char="−"/>
              <a:defRPr/>
            </a:lvl6pPr>
            <a:lvl7pPr marL="475188" indent="-235194">
              <a:spcAft>
                <a:spcPts val="0"/>
              </a:spcAft>
              <a:defRPr/>
            </a:lvl7pPr>
            <a:lvl8pPr marL="475188" indent="-235194">
              <a:spcAft>
                <a:spcPts val="0"/>
              </a:spcAft>
              <a:defRPr/>
            </a:lvl8pPr>
            <a:lvl9pPr marL="475188" indent="-235194">
              <a:spcAft>
                <a:spcPts val="0"/>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12" name="Text Placeholder 8"/>
          <p:cNvSpPr>
            <a:spLocks noGrp="1"/>
          </p:cNvSpPr>
          <p:nvPr>
            <p:ph type="body" sz="quarter" idx="20"/>
          </p:nvPr>
        </p:nvSpPr>
        <p:spPr>
          <a:xfrm>
            <a:off x="9069636" y="3079742"/>
            <a:ext cx="2640000" cy="3222628"/>
          </a:xfrm>
        </p:spPr>
        <p:txBody>
          <a:bodyPr/>
          <a:lstStyle>
            <a:lvl1pPr>
              <a:defRPr b="1">
                <a:solidFill>
                  <a:schemeClr val="accent1"/>
                </a:solidFill>
              </a:defRPr>
            </a:lvl1pPr>
            <a:lvl2pPr>
              <a:spcAft>
                <a:spcPts val="0"/>
              </a:spcAft>
              <a:defRPr/>
            </a:lvl2pPr>
            <a:lvl3pPr marL="0" indent="0">
              <a:spcAft>
                <a:spcPts val="0"/>
              </a:spcAft>
              <a:buNone/>
              <a:defRPr/>
            </a:lvl3pPr>
            <a:lvl4pPr marL="235194" indent="-235194">
              <a:spcAft>
                <a:spcPts val="0"/>
              </a:spcAft>
              <a:buFont typeface="Arial" panose="020B0604020202020204" pitchFamily="34" charset="0"/>
              <a:buChar char="•"/>
              <a:defRPr/>
            </a:lvl4pPr>
            <a:lvl5pPr marL="475188" indent="-235194">
              <a:spcAft>
                <a:spcPts val="0"/>
              </a:spcAft>
              <a:defRPr baseline="0"/>
            </a:lvl5pPr>
            <a:lvl6pPr marL="475188" indent="-235194">
              <a:spcAft>
                <a:spcPts val="0"/>
              </a:spcAft>
              <a:buFont typeface="Verdana" panose="020B0604030504040204" pitchFamily="34" charset="0"/>
              <a:buChar char="−"/>
              <a:defRPr/>
            </a:lvl6pPr>
            <a:lvl7pPr marL="475188" indent="-235194">
              <a:spcAft>
                <a:spcPts val="0"/>
              </a:spcAft>
              <a:defRPr/>
            </a:lvl7pPr>
            <a:lvl8pPr marL="475188" indent="-235194">
              <a:spcAft>
                <a:spcPts val="0"/>
              </a:spcAft>
              <a:defRPr/>
            </a:lvl8pPr>
            <a:lvl9pPr marL="475188" indent="-235194">
              <a:spcAft>
                <a:spcPts val="0"/>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14" name="Text Placeholder 8"/>
          <p:cNvSpPr>
            <a:spLocks noGrp="1"/>
          </p:cNvSpPr>
          <p:nvPr>
            <p:ph type="body" sz="quarter" idx="21"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CA" noProof="0" dirty="0" smtClean="0"/>
              <a:t>Click to add subtitle</a:t>
            </a:r>
            <a:endParaRPr lang="en-CA" noProof="0" dirty="0"/>
          </a:p>
        </p:txBody>
      </p:sp>
      <p:sp>
        <p:nvSpPr>
          <p:cNvPr id="15"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smtClean="0"/>
              <a:t>Click to edit Master title style</a:t>
            </a:r>
            <a:endParaRPr lang="en-CA" noProof="0" dirty="0"/>
          </a:p>
        </p:txBody>
      </p:sp>
      <p:sp>
        <p:nvSpPr>
          <p:cNvPr id="13"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tx1"/>
                </a:solidFill>
              </a:defRPr>
            </a:lvl1pPr>
          </a:lstStyle>
          <a:p>
            <a:r>
              <a:rPr lang="en-US" dirty="0" smtClean="0"/>
              <a:t>Deloitte Institute for Audit Innovation and Quality – Communications and marketing strategic plan</a:t>
            </a:r>
            <a:endParaRPr lang="en-CA" dirty="0"/>
          </a:p>
        </p:txBody>
      </p:sp>
      <p:sp>
        <p:nvSpPr>
          <p:cNvPr id="16"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tx1"/>
                </a:solidFill>
              </a:defRPr>
            </a:lvl1pPr>
          </a:lstStyle>
          <a:p>
            <a:fld id="{1D70FF2A-E074-4D3B-BB94-FFBB4B519E26}" type="slidenum">
              <a:rPr lang="en-CA" smtClean="0"/>
              <a:pPr/>
              <a:t>‹#›</a:t>
            </a:fld>
            <a:endParaRPr lang="en-CA" dirty="0"/>
          </a:p>
        </p:txBody>
      </p:sp>
    </p:spTree>
    <p:extLst>
      <p:ext uri="{BB962C8B-B14F-4D97-AF65-F5344CB8AC3E}">
        <p14:creationId xmlns:p14="http://schemas.microsoft.com/office/powerpoint/2010/main" val="3930325268"/>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 Circle Black">
    <p:bg bwMode="gray">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gray">
          <a:xfrm>
            <a:off x="4210150" y="1530450"/>
            <a:ext cx="3780000" cy="3780000"/>
          </a:xfrm>
          <a:prstGeom prst="ellipse">
            <a:avLst/>
          </a:prstGeom>
          <a:ln w="25400">
            <a:solidFill>
              <a:schemeClr val="accent1"/>
            </a:solidFill>
          </a:ln>
        </p:spPr>
        <p:txBody>
          <a:bodyPr lIns="108000" tIns="108000" rIns="108000" bIns="108000" anchor="ctr" anchorCtr="0">
            <a:normAutofit/>
          </a:bodyPr>
          <a:lstStyle>
            <a:lvl1pPr algn="ctr">
              <a:lnSpc>
                <a:spcPts val="3800"/>
              </a:lnSpc>
              <a:defRPr sz="3200" b="0">
                <a:solidFill>
                  <a:schemeClr val="bg1"/>
                </a:solidFill>
                <a:latin typeface="+mj-lt"/>
                <a:ea typeface="Open Sans" panose="020B0606030504020204" pitchFamily="34" charset="0"/>
                <a:cs typeface="Open Sans" panose="020B0606030504020204" pitchFamily="34" charset="0"/>
              </a:defRPr>
            </a:lvl1pPr>
          </a:lstStyle>
          <a:p>
            <a:r>
              <a:rPr lang="en-US" noProof="0" smtClean="0"/>
              <a:t>Click to edit Master title style</a:t>
            </a:r>
            <a:endParaRPr lang="en-CA" noProof="0" dirty="0"/>
          </a:p>
        </p:txBody>
      </p:sp>
      <p:sp>
        <p:nvSpPr>
          <p:cNvPr id="3" name="Subtitle 2"/>
          <p:cNvSpPr>
            <a:spLocks noGrp="1"/>
          </p:cNvSpPr>
          <p:nvPr>
            <p:ph type="subTitle" idx="1"/>
          </p:nvPr>
        </p:nvSpPr>
        <p:spPr bwMode="gray">
          <a:xfrm>
            <a:off x="475200" y="5845180"/>
            <a:ext cx="5592011" cy="505645"/>
          </a:xfrm>
          <a:prstGeom prst="rect">
            <a:avLst/>
          </a:prstGeom>
        </p:spPr>
        <p:txBody>
          <a:bodyPr lIns="0" tIns="0" rIns="0" bIns="0" anchor="b" anchorCtr="0">
            <a:noAutofit/>
          </a:bodyPr>
          <a:lstStyle>
            <a:lvl1pPr marL="0" indent="0" algn="l">
              <a:lnSpc>
                <a:spcPct val="100000"/>
              </a:lnSpc>
              <a:spcAft>
                <a:spcPts val="0"/>
              </a:spcAft>
              <a:buNone/>
              <a:defRPr sz="1600">
                <a:solidFill>
                  <a:schemeClr val="bg1"/>
                </a:solidFill>
              </a:defRPr>
            </a:lvl1pPr>
            <a:lvl2pPr marL="609585" indent="0" algn="ctr">
              <a:buNone/>
              <a:defRPr sz="2667"/>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r>
              <a:rPr lang="en-US" noProof="0" smtClean="0"/>
              <a:t>Click to edit Master subtitle style</a:t>
            </a:r>
            <a:endParaRPr lang="en-CA" noProof="0" dirty="0"/>
          </a:p>
        </p:txBody>
      </p:sp>
      <p:sp>
        <p:nvSpPr>
          <p:cNvPr id="5" name="Text Placeholder 4"/>
          <p:cNvSpPr>
            <a:spLocks noGrp="1"/>
          </p:cNvSpPr>
          <p:nvPr>
            <p:ph type="body" sz="quarter" idx="10"/>
          </p:nvPr>
        </p:nvSpPr>
        <p:spPr>
          <a:xfrm>
            <a:off x="475200" y="6362699"/>
            <a:ext cx="5594349" cy="298451"/>
          </a:xfrm>
          <a:prstGeom prst="rect">
            <a:avLst/>
          </a:prstGeom>
        </p:spPr>
        <p:txBody>
          <a:bodyPr/>
          <a:lstStyle>
            <a:lvl1pPr>
              <a:spcAft>
                <a:spcPts val="0"/>
              </a:spcAft>
              <a:defRPr sz="105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smtClean="0"/>
              <a:t>Click to edit Master text styles</a:t>
            </a:r>
          </a:p>
        </p:txBody>
      </p:sp>
      <p:grpSp>
        <p:nvGrpSpPr>
          <p:cNvPr id="16" name="Group 15"/>
          <p:cNvGrpSpPr>
            <a:grpSpLocks noChangeAspect="1"/>
          </p:cNvGrpSpPr>
          <p:nvPr userDrawn="1"/>
        </p:nvGrpSpPr>
        <p:grpSpPr>
          <a:xfrm>
            <a:off x="469900" y="457761"/>
            <a:ext cx="1998000" cy="374400"/>
            <a:chOff x="398463" y="404813"/>
            <a:chExt cx="1627187" cy="307976"/>
          </a:xfrm>
          <a:solidFill>
            <a:schemeClr val="tx1"/>
          </a:solidFill>
        </p:grpSpPr>
        <p:sp>
          <p:nvSpPr>
            <p:cNvPr id="17" name="Oval 5"/>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schemeClr val="bg1"/>
                </a:solidFill>
              </a:endParaRPr>
            </a:p>
          </p:txBody>
        </p:sp>
        <p:sp>
          <p:nvSpPr>
            <p:cNvPr id="18" name="Freeform 6"/>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schemeClr val="bg1"/>
                </a:solidFill>
              </a:endParaRPr>
            </a:p>
          </p:txBody>
        </p:sp>
        <p:sp>
          <p:nvSpPr>
            <p:cNvPr id="19" name="Rectangle 7"/>
            <p:cNvSpPr>
              <a:spLocks noChangeArrowheads="1"/>
            </p:cNvSpPr>
            <p:nvPr userDrawn="1"/>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schemeClr val="bg1"/>
                </a:solidFill>
              </a:endParaRPr>
            </a:p>
          </p:txBody>
        </p:sp>
        <p:sp>
          <p:nvSpPr>
            <p:cNvPr id="20" name="Freeform 8"/>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schemeClr val="bg1"/>
                </a:solidFill>
              </a:endParaRPr>
            </a:p>
          </p:txBody>
        </p:sp>
        <p:sp>
          <p:nvSpPr>
            <p:cNvPr id="21" name="Rectangle 9"/>
            <p:cNvSpPr>
              <a:spLocks noChangeArrowheads="1"/>
            </p:cNvSpPr>
            <p:nvPr userDrawn="1"/>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schemeClr val="bg1"/>
                </a:solidFill>
              </a:endParaRPr>
            </a:p>
          </p:txBody>
        </p:sp>
        <p:sp>
          <p:nvSpPr>
            <p:cNvPr id="33" name="Rectangle 10"/>
            <p:cNvSpPr>
              <a:spLocks noChangeArrowheads="1"/>
            </p:cNvSpPr>
            <p:nvPr userDrawn="1"/>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schemeClr val="bg1"/>
                </a:solidFill>
              </a:endParaRPr>
            </a:p>
          </p:txBody>
        </p:sp>
        <p:sp>
          <p:nvSpPr>
            <p:cNvPr id="34" name="Freeform 11"/>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schemeClr val="bg1"/>
                </a:solidFill>
              </a:endParaRPr>
            </a:p>
          </p:txBody>
        </p:sp>
        <p:sp>
          <p:nvSpPr>
            <p:cNvPr id="35" name="Freeform 12"/>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schemeClr val="bg1"/>
                </a:solidFill>
              </a:endParaRPr>
            </a:p>
          </p:txBody>
        </p:sp>
        <p:sp>
          <p:nvSpPr>
            <p:cNvPr id="36" name="Freeform 13"/>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schemeClr val="bg1"/>
                </a:solidFill>
              </a:endParaRPr>
            </a:p>
          </p:txBody>
        </p:sp>
        <p:sp>
          <p:nvSpPr>
            <p:cNvPr id="37" name="Freeform 14"/>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schemeClr val="bg1"/>
                </a:solidFill>
              </a:endParaRPr>
            </a:p>
          </p:txBody>
        </p:sp>
      </p:grpSp>
    </p:spTree>
    <p:extLst>
      <p:ext uri="{BB962C8B-B14F-4D97-AF65-F5344CB8AC3E}">
        <p14:creationId xmlns:p14="http://schemas.microsoft.com/office/powerpoint/2010/main" val="1212220219"/>
      </p:ext>
    </p:extLst>
  </p:cSld>
  <p:clrMapOvr>
    <a:overrideClrMapping bg1="lt1" tx1="dk1" bg2="lt2" tx2="dk2" accent1="accent1" accent2="accent2" accent3="accent3" accent4="accent4" accent5="accent5" accent6="accent6" hlink="hlink" folHlink="folHlink"/>
  </p:clrMapOvr>
  <p:transition>
    <p:fade/>
  </p:transition>
  <p:extLst mod="1">
    <p:ext uri="{DCECCB84-F9BA-43D5-87BE-67443E8EF086}">
      <p15:sldGuideLst xmlns:p15="http://schemas.microsoft.com/office/powerpoint/2012/main"/>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am profile 2">
    <p:spTree>
      <p:nvGrpSpPr>
        <p:cNvPr id="1" name=""/>
        <p:cNvGrpSpPr/>
        <p:nvPr/>
      </p:nvGrpSpPr>
      <p:grpSpPr>
        <a:xfrm>
          <a:off x="0" y="0"/>
          <a:ext cx="0" cy="0"/>
          <a:chOff x="0" y="0"/>
          <a:chExt cx="0" cy="0"/>
        </a:xfrm>
      </p:grpSpPr>
      <p:sp>
        <p:nvSpPr>
          <p:cNvPr id="4" name="Rectangle 3"/>
          <p:cNvSpPr/>
          <p:nvPr userDrawn="1"/>
        </p:nvSpPr>
        <p:spPr>
          <a:xfrm>
            <a:off x="476780" y="1703863"/>
            <a:ext cx="5536800"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CA" sz="1467" noProof="0" dirty="0">
              <a:solidFill>
                <a:schemeClr val="bg1"/>
              </a:solidFill>
            </a:endParaRPr>
          </a:p>
        </p:txBody>
      </p:sp>
      <p:sp>
        <p:nvSpPr>
          <p:cNvPr id="5" name="Rectangle 4"/>
          <p:cNvSpPr/>
          <p:nvPr userDrawn="1"/>
        </p:nvSpPr>
        <p:spPr>
          <a:xfrm>
            <a:off x="6184900" y="1703863"/>
            <a:ext cx="5536800"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CA" sz="1467" noProof="0" dirty="0">
              <a:solidFill>
                <a:schemeClr val="bg1"/>
              </a:solidFill>
            </a:endParaRPr>
          </a:p>
        </p:txBody>
      </p:sp>
      <p:sp>
        <p:nvSpPr>
          <p:cNvPr id="6" name="Rectangle 5"/>
          <p:cNvSpPr/>
          <p:nvPr userDrawn="1"/>
        </p:nvSpPr>
        <p:spPr>
          <a:xfrm>
            <a:off x="469900" y="4065173"/>
            <a:ext cx="5536800"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CA" sz="1467" noProof="0" dirty="0">
              <a:solidFill>
                <a:schemeClr val="bg1"/>
              </a:solidFill>
            </a:endParaRPr>
          </a:p>
        </p:txBody>
      </p:sp>
      <p:sp>
        <p:nvSpPr>
          <p:cNvPr id="7" name="Rectangle 6"/>
          <p:cNvSpPr/>
          <p:nvPr userDrawn="1"/>
        </p:nvSpPr>
        <p:spPr>
          <a:xfrm>
            <a:off x="6184900" y="4065173"/>
            <a:ext cx="5536800"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CA" sz="1467" noProof="0" dirty="0">
              <a:solidFill>
                <a:schemeClr val="bg1"/>
              </a:solidFill>
            </a:endParaRPr>
          </a:p>
        </p:txBody>
      </p:sp>
      <p:sp>
        <p:nvSpPr>
          <p:cNvPr id="8" name="Picture Placeholder 11"/>
          <p:cNvSpPr>
            <a:spLocks noGrp="1"/>
          </p:cNvSpPr>
          <p:nvPr>
            <p:ph type="pic" sz="quarter" idx="25"/>
          </p:nvPr>
        </p:nvSpPr>
        <p:spPr>
          <a:xfrm>
            <a:off x="476780" y="1880213"/>
            <a:ext cx="2116800" cy="1591200"/>
          </a:xfrm>
        </p:spPr>
        <p:txBody>
          <a:bodyPr/>
          <a:lstStyle>
            <a:lvl1pPr algn="ctr">
              <a:defRPr/>
            </a:lvl1pPr>
          </a:lstStyle>
          <a:p>
            <a:r>
              <a:rPr lang="en-US" noProof="0" dirty="0" smtClean="0"/>
              <a:t>Click icon to add picture</a:t>
            </a:r>
            <a:endParaRPr lang="en-CA" noProof="0" dirty="0"/>
          </a:p>
        </p:txBody>
      </p:sp>
      <p:sp>
        <p:nvSpPr>
          <p:cNvPr id="9" name="Picture Placeholder 11"/>
          <p:cNvSpPr>
            <a:spLocks noGrp="1"/>
          </p:cNvSpPr>
          <p:nvPr>
            <p:ph type="pic" sz="quarter" idx="27"/>
          </p:nvPr>
        </p:nvSpPr>
        <p:spPr>
          <a:xfrm>
            <a:off x="6204097" y="1880212"/>
            <a:ext cx="2116800" cy="1591200"/>
          </a:xfrm>
        </p:spPr>
        <p:txBody>
          <a:bodyPr/>
          <a:lstStyle>
            <a:lvl1pPr algn="ctr">
              <a:defRPr/>
            </a:lvl1pPr>
          </a:lstStyle>
          <a:p>
            <a:r>
              <a:rPr lang="en-US" noProof="0" dirty="0" smtClean="0"/>
              <a:t>Click icon to add picture</a:t>
            </a:r>
            <a:endParaRPr lang="en-CA" noProof="0" dirty="0"/>
          </a:p>
        </p:txBody>
      </p:sp>
      <p:sp>
        <p:nvSpPr>
          <p:cNvPr id="10" name="Picture Placeholder 11"/>
          <p:cNvSpPr>
            <a:spLocks noGrp="1"/>
          </p:cNvSpPr>
          <p:nvPr>
            <p:ph type="pic" sz="quarter" idx="29"/>
          </p:nvPr>
        </p:nvSpPr>
        <p:spPr>
          <a:xfrm>
            <a:off x="481779" y="4256211"/>
            <a:ext cx="2116800" cy="1591200"/>
          </a:xfrm>
        </p:spPr>
        <p:txBody>
          <a:bodyPr/>
          <a:lstStyle>
            <a:lvl1pPr algn="ctr">
              <a:defRPr/>
            </a:lvl1pPr>
          </a:lstStyle>
          <a:p>
            <a:r>
              <a:rPr lang="en-US" noProof="0" dirty="0" smtClean="0"/>
              <a:t>Click icon to add picture</a:t>
            </a:r>
            <a:endParaRPr lang="en-CA" noProof="0" dirty="0"/>
          </a:p>
        </p:txBody>
      </p:sp>
      <p:sp>
        <p:nvSpPr>
          <p:cNvPr id="11" name="Picture Placeholder 11"/>
          <p:cNvSpPr>
            <a:spLocks noGrp="1"/>
          </p:cNvSpPr>
          <p:nvPr>
            <p:ph type="pic" sz="quarter" idx="31"/>
          </p:nvPr>
        </p:nvSpPr>
        <p:spPr>
          <a:xfrm>
            <a:off x="6204097" y="4256211"/>
            <a:ext cx="2116800" cy="1591200"/>
          </a:xfrm>
        </p:spPr>
        <p:txBody>
          <a:bodyPr/>
          <a:lstStyle>
            <a:lvl1pPr algn="ctr">
              <a:defRPr/>
            </a:lvl1pPr>
          </a:lstStyle>
          <a:p>
            <a:r>
              <a:rPr lang="en-US" noProof="0" dirty="0" smtClean="0"/>
              <a:t>Click icon to add picture</a:t>
            </a:r>
            <a:endParaRPr lang="en-CA" noProof="0" dirty="0"/>
          </a:p>
        </p:txBody>
      </p:sp>
      <p:sp>
        <p:nvSpPr>
          <p:cNvPr id="13" name="Text Placeholder 12"/>
          <p:cNvSpPr>
            <a:spLocks noGrp="1"/>
          </p:cNvSpPr>
          <p:nvPr>
            <p:ph type="body" sz="quarter" idx="32"/>
          </p:nvPr>
        </p:nvSpPr>
        <p:spPr>
          <a:xfrm>
            <a:off x="2840780" y="1880213"/>
            <a:ext cx="3172800" cy="1944000"/>
          </a:xfrm>
        </p:spPr>
        <p:txBody>
          <a:bodyPr/>
          <a:lstStyle>
            <a:lvl1pPr>
              <a:spcAft>
                <a:spcPts val="0"/>
              </a:spcAft>
              <a:defRPr b="1"/>
            </a:lvl1pPr>
            <a:lvl2pPr>
              <a:spcAft>
                <a:spcPts val="0"/>
              </a:spcAft>
              <a:defRPr b="0"/>
            </a:lvl2pPr>
          </a:lstStyle>
          <a:p>
            <a:pPr lvl="0"/>
            <a:r>
              <a:rPr lang="en-US" noProof="0" smtClean="0"/>
              <a:t>Click to edit Master text styles</a:t>
            </a:r>
          </a:p>
          <a:p>
            <a:pPr lvl="1"/>
            <a:r>
              <a:rPr lang="en-US" noProof="0" smtClean="0"/>
              <a:t>Second level</a:t>
            </a:r>
          </a:p>
        </p:txBody>
      </p:sp>
      <p:sp>
        <p:nvSpPr>
          <p:cNvPr id="14" name="Text Placeholder 12"/>
          <p:cNvSpPr>
            <a:spLocks noGrp="1"/>
          </p:cNvSpPr>
          <p:nvPr>
            <p:ph type="body" sz="quarter" idx="33"/>
          </p:nvPr>
        </p:nvSpPr>
        <p:spPr>
          <a:xfrm>
            <a:off x="8550676" y="1880213"/>
            <a:ext cx="3171024" cy="1944000"/>
          </a:xfrm>
        </p:spPr>
        <p:txBody>
          <a:bodyPr/>
          <a:lstStyle>
            <a:lvl1pPr>
              <a:spcAft>
                <a:spcPts val="0"/>
              </a:spcAft>
              <a:defRPr b="1"/>
            </a:lvl1pPr>
            <a:lvl2pPr>
              <a:spcAft>
                <a:spcPts val="0"/>
              </a:spcAft>
              <a:defRPr b="0"/>
            </a:lvl2pPr>
          </a:lstStyle>
          <a:p>
            <a:pPr lvl="0"/>
            <a:r>
              <a:rPr lang="en-US" noProof="0" smtClean="0"/>
              <a:t>Click to edit Master text styles</a:t>
            </a:r>
          </a:p>
          <a:p>
            <a:pPr lvl="1"/>
            <a:r>
              <a:rPr lang="en-US" noProof="0" smtClean="0"/>
              <a:t>Second level</a:t>
            </a:r>
          </a:p>
        </p:txBody>
      </p:sp>
      <p:sp>
        <p:nvSpPr>
          <p:cNvPr id="15" name="Text Placeholder 12"/>
          <p:cNvSpPr>
            <a:spLocks noGrp="1"/>
          </p:cNvSpPr>
          <p:nvPr>
            <p:ph type="body" sz="quarter" idx="34"/>
          </p:nvPr>
        </p:nvSpPr>
        <p:spPr>
          <a:xfrm>
            <a:off x="2802551" y="4256213"/>
            <a:ext cx="3172800" cy="1944000"/>
          </a:xfrm>
        </p:spPr>
        <p:txBody>
          <a:bodyPr/>
          <a:lstStyle>
            <a:lvl1pPr>
              <a:spcAft>
                <a:spcPts val="0"/>
              </a:spcAft>
              <a:defRPr b="1"/>
            </a:lvl1pPr>
            <a:lvl2pPr>
              <a:spcAft>
                <a:spcPts val="0"/>
              </a:spcAft>
              <a:defRPr b="0"/>
            </a:lvl2pPr>
          </a:lstStyle>
          <a:p>
            <a:pPr lvl="0"/>
            <a:r>
              <a:rPr lang="en-US" noProof="0" smtClean="0"/>
              <a:t>Click to edit Master text styles</a:t>
            </a:r>
          </a:p>
          <a:p>
            <a:pPr lvl="1"/>
            <a:r>
              <a:rPr lang="en-US" noProof="0" smtClean="0"/>
              <a:t>Second level</a:t>
            </a:r>
          </a:p>
        </p:txBody>
      </p:sp>
      <p:sp>
        <p:nvSpPr>
          <p:cNvPr id="16" name="Text Placeholder 12"/>
          <p:cNvSpPr>
            <a:spLocks noGrp="1"/>
          </p:cNvSpPr>
          <p:nvPr>
            <p:ph type="body" sz="quarter" idx="35"/>
          </p:nvPr>
        </p:nvSpPr>
        <p:spPr>
          <a:xfrm>
            <a:off x="8548900" y="4256212"/>
            <a:ext cx="3172800" cy="1944000"/>
          </a:xfrm>
        </p:spPr>
        <p:txBody>
          <a:bodyPr/>
          <a:lstStyle>
            <a:lvl1pPr>
              <a:spcAft>
                <a:spcPts val="0"/>
              </a:spcAft>
              <a:defRPr b="1"/>
            </a:lvl1pPr>
            <a:lvl2pPr>
              <a:spcAft>
                <a:spcPts val="0"/>
              </a:spcAft>
              <a:defRPr b="0"/>
            </a:lvl2pPr>
          </a:lstStyle>
          <a:p>
            <a:pPr lvl="0"/>
            <a:r>
              <a:rPr lang="en-US" noProof="0" smtClean="0"/>
              <a:t>Click to edit Master text styles</a:t>
            </a:r>
          </a:p>
          <a:p>
            <a:pPr lvl="1"/>
            <a:r>
              <a:rPr lang="en-US" noProof="0" smtClean="0"/>
              <a:t>Second level</a:t>
            </a:r>
          </a:p>
        </p:txBody>
      </p:sp>
      <p:sp>
        <p:nvSpPr>
          <p:cNvPr id="18"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CA" noProof="0" dirty="0" smtClean="0"/>
              <a:t>Click to add subtitle</a:t>
            </a:r>
            <a:endParaRPr lang="en-CA" noProof="0" dirty="0"/>
          </a:p>
        </p:txBody>
      </p:sp>
      <p:sp>
        <p:nvSpPr>
          <p:cNvPr id="19"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smtClean="0"/>
              <a:t>Click to edit Master title style</a:t>
            </a:r>
            <a:endParaRPr lang="en-CA" noProof="0" dirty="0"/>
          </a:p>
        </p:txBody>
      </p:sp>
      <p:sp>
        <p:nvSpPr>
          <p:cNvPr id="17"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tx1"/>
                </a:solidFill>
              </a:defRPr>
            </a:lvl1pPr>
          </a:lstStyle>
          <a:p>
            <a:r>
              <a:rPr lang="en-US" dirty="0" smtClean="0"/>
              <a:t>Deloitte Institute for Audit Innovation and Quality – Communications and marketing strategic plan</a:t>
            </a:r>
            <a:endParaRPr lang="en-CA" dirty="0"/>
          </a:p>
        </p:txBody>
      </p:sp>
      <p:sp>
        <p:nvSpPr>
          <p:cNvPr id="20"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tx1"/>
                </a:solidFill>
              </a:defRPr>
            </a:lvl1pPr>
          </a:lstStyle>
          <a:p>
            <a:fld id="{1D70FF2A-E074-4D3B-BB94-FFBB4B519E26}" type="slidenum">
              <a:rPr lang="en-CA" smtClean="0"/>
              <a:pPr/>
              <a:t>‹#›</a:t>
            </a:fld>
            <a:endParaRPr lang="en-CA" dirty="0"/>
          </a:p>
        </p:txBody>
      </p:sp>
    </p:spTree>
    <p:extLst>
      <p:ext uri="{BB962C8B-B14F-4D97-AF65-F5344CB8AC3E}">
        <p14:creationId xmlns:p14="http://schemas.microsoft.com/office/powerpoint/2010/main" val="3705043249"/>
      </p:ext>
    </p:extLst>
  </p:cSld>
  <p:clrMapOvr>
    <a:masterClrMapping/>
  </p:clrMapOvr>
  <p:transition>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3 picture and text">
    <p:spTree>
      <p:nvGrpSpPr>
        <p:cNvPr id="1" name=""/>
        <p:cNvGrpSpPr/>
        <p:nvPr/>
      </p:nvGrpSpPr>
      <p:grpSpPr>
        <a:xfrm>
          <a:off x="0" y="0"/>
          <a:ext cx="0" cy="0"/>
          <a:chOff x="0" y="0"/>
          <a:chExt cx="0" cy="0"/>
        </a:xfrm>
      </p:grpSpPr>
      <p:sp>
        <p:nvSpPr>
          <p:cNvPr id="4" name="Picture Placeholder 7"/>
          <p:cNvSpPr>
            <a:spLocks noGrp="1"/>
          </p:cNvSpPr>
          <p:nvPr>
            <p:ph type="pic" sz="quarter" idx="13"/>
          </p:nvPr>
        </p:nvSpPr>
        <p:spPr>
          <a:xfrm>
            <a:off x="469900" y="1700213"/>
            <a:ext cx="3627438" cy="2052830"/>
          </a:xfrm>
        </p:spPr>
        <p:txBody>
          <a:bodyPr/>
          <a:lstStyle/>
          <a:p>
            <a:r>
              <a:rPr lang="en-US" noProof="0" dirty="0" smtClean="0"/>
              <a:t>Click icon to add picture</a:t>
            </a:r>
            <a:endParaRPr lang="en-CA" noProof="0" dirty="0"/>
          </a:p>
        </p:txBody>
      </p:sp>
      <p:sp>
        <p:nvSpPr>
          <p:cNvPr id="5" name="Picture Placeholder 7"/>
          <p:cNvSpPr>
            <a:spLocks noGrp="1"/>
          </p:cNvSpPr>
          <p:nvPr>
            <p:ph type="pic" sz="quarter" idx="14"/>
          </p:nvPr>
        </p:nvSpPr>
        <p:spPr>
          <a:xfrm>
            <a:off x="8082784" y="1700213"/>
            <a:ext cx="3639316" cy="2059099"/>
          </a:xfrm>
        </p:spPr>
        <p:txBody>
          <a:bodyPr/>
          <a:lstStyle/>
          <a:p>
            <a:r>
              <a:rPr lang="en-US" noProof="0" dirty="0" smtClean="0"/>
              <a:t>Click icon to add picture</a:t>
            </a:r>
            <a:endParaRPr lang="en-CA" noProof="0" dirty="0"/>
          </a:p>
        </p:txBody>
      </p:sp>
      <p:sp>
        <p:nvSpPr>
          <p:cNvPr id="6" name="Picture Placeholder 7"/>
          <p:cNvSpPr>
            <a:spLocks noGrp="1"/>
          </p:cNvSpPr>
          <p:nvPr>
            <p:ph type="pic" sz="quarter" idx="15"/>
          </p:nvPr>
        </p:nvSpPr>
        <p:spPr>
          <a:xfrm>
            <a:off x="4284188" y="1700212"/>
            <a:ext cx="3636962" cy="2057767"/>
          </a:xfrm>
        </p:spPr>
        <p:txBody>
          <a:bodyPr/>
          <a:lstStyle/>
          <a:p>
            <a:r>
              <a:rPr lang="en-US" noProof="0" dirty="0" smtClean="0"/>
              <a:t>Click icon to add picture</a:t>
            </a:r>
            <a:endParaRPr lang="en-CA" noProof="0" dirty="0"/>
          </a:p>
        </p:txBody>
      </p:sp>
      <p:sp>
        <p:nvSpPr>
          <p:cNvPr id="9" name="Text Placeholder 18"/>
          <p:cNvSpPr>
            <a:spLocks noGrp="1"/>
          </p:cNvSpPr>
          <p:nvPr>
            <p:ph idx="1" hasCustomPrompt="1"/>
          </p:nvPr>
        </p:nvSpPr>
        <p:spPr>
          <a:xfrm>
            <a:off x="469900" y="3832225"/>
            <a:ext cx="3627438" cy="2181440"/>
          </a:xfrm>
          <a:prstGeom prst="rect">
            <a:avLst/>
          </a:prstGeom>
        </p:spPr>
        <p:txBody>
          <a:bodyPr vert="horz" lIns="0" tIns="0" rIns="0" bIns="0" rtlCol="0">
            <a:noAutofit/>
          </a:bodyPr>
          <a:lstStyle/>
          <a:p>
            <a:pPr lvl="0"/>
            <a:r>
              <a:rPr lang="en-CA" noProof="0" dirty="0" smtClean="0"/>
              <a:t>Click to edit Master text styles</a:t>
            </a:r>
          </a:p>
          <a:p>
            <a:pPr lvl="1"/>
            <a:r>
              <a:rPr lang="en-CA" noProof="0" dirty="0" smtClean="0"/>
              <a:t>Second level</a:t>
            </a:r>
          </a:p>
          <a:p>
            <a:pPr lvl="2"/>
            <a:r>
              <a:rPr lang="en-CA" noProof="0" dirty="0" smtClean="0"/>
              <a:t>Third level</a:t>
            </a:r>
          </a:p>
          <a:p>
            <a:pPr lvl="3"/>
            <a:r>
              <a:rPr lang="en-CA" noProof="0" dirty="0" smtClean="0"/>
              <a:t>Fourth level</a:t>
            </a:r>
          </a:p>
          <a:p>
            <a:pPr lvl="4"/>
            <a:r>
              <a:rPr lang="en-CA" noProof="0" dirty="0" smtClean="0"/>
              <a:t>Fifth level</a:t>
            </a:r>
            <a:endParaRPr lang="en-CA" noProof="0" dirty="0"/>
          </a:p>
        </p:txBody>
      </p:sp>
      <p:sp>
        <p:nvSpPr>
          <p:cNvPr id="13" name="Text Placeholder 18"/>
          <p:cNvSpPr>
            <a:spLocks noGrp="1"/>
          </p:cNvSpPr>
          <p:nvPr>
            <p:ph idx="16" hasCustomPrompt="1"/>
          </p:nvPr>
        </p:nvSpPr>
        <p:spPr>
          <a:xfrm>
            <a:off x="4278313" y="3832224"/>
            <a:ext cx="3636962" cy="2186686"/>
          </a:xfrm>
          <a:prstGeom prst="rect">
            <a:avLst/>
          </a:prstGeom>
        </p:spPr>
        <p:txBody>
          <a:bodyPr vert="horz" lIns="0" tIns="0" rIns="0" bIns="0" rtlCol="0">
            <a:noAutofit/>
          </a:bodyPr>
          <a:lstStyle/>
          <a:p>
            <a:pPr lvl="0"/>
            <a:r>
              <a:rPr lang="en-CA" noProof="0" dirty="0" smtClean="0"/>
              <a:t>Click to edit Master text styles</a:t>
            </a:r>
          </a:p>
          <a:p>
            <a:pPr lvl="1"/>
            <a:r>
              <a:rPr lang="en-CA" noProof="0" dirty="0" smtClean="0"/>
              <a:t>Second level</a:t>
            </a:r>
          </a:p>
          <a:p>
            <a:pPr lvl="2"/>
            <a:r>
              <a:rPr lang="en-CA" noProof="0" dirty="0" smtClean="0"/>
              <a:t>Third level</a:t>
            </a:r>
          </a:p>
          <a:p>
            <a:pPr lvl="3"/>
            <a:r>
              <a:rPr lang="en-CA" noProof="0" dirty="0" smtClean="0"/>
              <a:t>Fourth level</a:t>
            </a:r>
          </a:p>
          <a:p>
            <a:pPr lvl="4"/>
            <a:r>
              <a:rPr lang="en-CA" noProof="0" dirty="0" smtClean="0"/>
              <a:t>Fifth level</a:t>
            </a:r>
            <a:endParaRPr lang="en-CA" noProof="0" dirty="0"/>
          </a:p>
        </p:txBody>
      </p:sp>
      <p:sp>
        <p:nvSpPr>
          <p:cNvPr id="14" name="Text Placeholder 18"/>
          <p:cNvSpPr>
            <a:spLocks noGrp="1"/>
          </p:cNvSpPr>
          <p:nvPr>
            <p:ph idx="17" hasCustomPrompt="1"/>
          </p:nvPr>
        </p:nvSpPr>
        <p:spPr>
          <a:xfrm>
            <a:off x="8082784" y="3832224"/>
            <a:ext cx="3639316" cy="2188101"/>
          </a:xfrm>
          <a:prstGeom prst="rect">
            <a:avLst/>
          </a:prstGeom>
        </p:spPr>
        <p:txBody>
          <a:bodyPr vert="horz" lIns="0" tIns="0" rIns="0" bIns="0" rtlCol="0">
            <a:noAutofit/>
          </a:bodyPr>
          <a:lstStyle/>
          <a:p>
            <a:pPr lvl="0"/>
            <a:r>
              <a:rPr lang="en-CA" noProof="0" dirty="0" smtClean="0"/>
              <a:t>Click to edit Master text styles</a:t>
            </a:r>
          </a:p>
          <a:p>
            <a:pPr lvl="1"/>
            <a:r>
              <a:rPr lang="en-CA" noProof="0" dirty="0" smtClean="0"/>
              <a:t>Second level</a:t>
            </a:r>
          </a:p>
          <a:p>
            <a:pPr lvl="2"/>
            <a:r>
              <a:rPr lang="en-CA" noProof="0" dirty="0" smtClean="0"/>
              <a:t>Third level</a:t>
            </a:r>
          </a:p>
          <a:p>
            <a:pPr lvl="3"/>
            <a:r>
              <a:rPr lang="en-CA" noProof="0" dirty="0" smtClean="0"/>
              <a:t>Fourth level</a:t>
            </a:r>
          </a:p>
          <a:p>
            <a:pPr lvl="4"/>
            <a:r>
              <a:rPr lang="en-CA" noProof="0" dirty="0" smtClean="0"/>
              <a:t>Fifth level</a:t>
            </a:r>
            <a:endParaRPr lang="en-CA" noProof="0" dirty="0"/>
          </a:p>
        </p:txBody>
      </p:sp>
      <p:sp>
        <p:nvSpPr>
          <p:cNvPr id="11" name="Text Placeholder 8"/>
          <p:cNvSpPr>
            <a:spLocks noGrp="1"/>
          </p:cNvSpPr>
          <p:nvPr>
            <p:ph type="body" sz="quarter" idx="18"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CA" noProof="0" dirty="0" smtClean="0"/>
              <a:t>Click to add subtitle</a:t>
            </a:r>
            <a:endParaRPr lang="en-CA" noProof="0" dirty="0"/>
          </a:p>
        </p:txBody>
      </p:sp>
      <p:sp>
        <p:nvSpPr>
          <p:cNvPr id="12"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smtClean="0"/>
              <a:t>Click to edit Master title style</a:t>
            </a:r>
            <a:endParaRPr lang="en-CA" noProof="0" dirty="0"/>
          </a:p>
        </p:txBody>
      </p:sp>
      <p:sp>
        <p:nvSpPr>
          <p:cNvPr id="10"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tx1"/>
                </a:solidFill>
              </a:defRPr>
            </a:lvl1pPr>
          </a:lstStyle>
          <a:p>
            <a:r>
              <a:rPr lang="en-US" dirty="0" smtClean="0"/>
              <a:t>Deloitte Institute for Audit Innovation and Quality – Communications and marketing strategic plan</a:t>
            </a:r>
            <a:endParaRPr lang="en-CA" dirty="0"/>
          </a:p>
        </p:txBody>
      </p:sp>
      <p:sp>
        <p:nvSpPr>
          <p:cNvPr id="15"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tx1"/>
                </a:solidFill>
              </a:defRPr>
            </a:lvl1pPr>
          </a:lstStyle>
          <a:p>
            <a:fld id="{1D70FF2A-E074-4D3B-BB94-FFBB4B519E26}" type="slidenum">
              <a:rPr lang="en-CA" smtClean="0"/>
              <a:pPr/>
              <a:t>‹#›</a:t>
            </a:fld>
            <a:endParaRPr lang="en-CA" dirty="0"/>
          </a:p>
        </p:txBody>
      </p:sp>
    </p:spTree>
    <p:extLst>
      <p:ext uri="{BB962C8B-B14F-4D97-AF65-F5344CB8AC3E}">
        <p14:creationId xmlns:p14="http://schemas.microsoft.com/office/powerpoint/2010/main" val="3395560946"/>
      </p:ext>
    </p:extLst>
  </p:cSld>
  <p:clrMapOvr>
    <a:masterClrMapping/>
  </p:clrMapOvr>
  <p:transition>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amp; subtitle">
    <p:spTree>
      <p:nvGrpSpPr>
        <p:cNvPr id="1" name=""/>
        <p:cNvGrpSpPr/>
        <p:nvPr/>
      </p:nvGrpSpPr>
      <p:grpSpPr>
        <a:xfrm>
          <a:off x="0" y="0"/>
          <a:ext cx="0" cy="0"/>
          <a:chOff x="0" y="0"/>
          <a:chExt cx="0" cy="0"/>
        </a:xfrm>
      </p:grpSpPr>
      <p:sp>
        <p:nvSpPr>
          <p:cNvPr id="4"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CA" noProof="0" dirty="0" smtClean="0"/>
              <a:t>Click to add subtitle</a:t>
            </a:r>
            <a:endParaRPr lang="en-CA" noProof="0" dirty="0"/>
          </a:p>
        </p:txBody>
      </p:sp>
      <p:sp>
        <p:nvSpPr>
          <p:cNvPr id="5"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smtClean="0"/>
              <a:t>Click to edit Master title style</a:t>
            </a:r>
            <a:endParaRPr lang="en-CA" noProof="0" dirty="0"/>
          </a:p>
        </p:txBody>
      </p:sp>
      <p:sp>
        <p:nvSpPr>
          <p:cNvPr id="6"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tx1"/>
                </a:solidFill>
              </a:defRPr>
            </a:lvl1pPr>
          </a:lstStyle>
          <a:p>
            <a:r>
              <a:rPr lang="en-US" dirty="0" smtClean="0"/>
              <a:t>Deloitte Institute for Audit Innovation and Quality – Communications and marketing strategic plan</a:t>
            </a:r>
            <a:endParaRPr lang="en-CA" dirty="0"/>
          </a:p>
        </p:txBody>
      </p:sp>
      <p:sp>
        <p:nvSpPr>
          <p:cNvPr id="7"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tx1"/>
                </a:solidFill>
              </a:defRPr>
            </a:lvl1pPr>
          </a:lstStyle>
          <a:p>
            <a:fld id="{1D70FF2A-E074-4D3B-BB94-FFBB4B519E26}" type="slidenum">
              <a:rPr lang="en-CA" smtClean="0"/>
              <a:pPr/>
              <a:t>‹#›</a:t>
            </a:fld>
            <a:endParaRPr lang="en-CA" dirty="0"/>
          </a:p>
        </p:txBody>
      </p:sp>
    </p:spTree>
    <p:extLst>
      <p:ext uri="{BB962C8B-B14F-4D97-AF65-F5344CB8AC3E}">
        <p14:creationId xmlns:p14="http://schemas.microsoft.com/office/powerpoint/2010/main" val="428195933"/>
      </p:ext>
    </p:extLst>
  </p:cSld>
  <p:clrMapOvr>
    <a:masterClrMapping/>
  </p:clrMapOvr>
  <p:transition>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Qualifications 2 x 1">
    <p:spTree>
      <p:nvGrpSpPr>
        <p:cNvPr id="1" name=""/>
        <p:cNvGrpSpPr/>
        <p:nvPr/>
      </p:nvGrpSpPr>
      <p:grpSpPr>
        <a:xfrm>
          <a:off x="0" y="0"/>
          <a:ext cx="0" cy="0"/>
          <a:chOff x="0" y="0"/>
          <a:chExt cx="0" cy="0"/>
        </a:xfrm>
      </p:grpSpPr>
      <p:sp>
        <p:nvSpPr>
          <p:cNvPr id="10"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CA" noProof="0" dirty="0" smtClean="0"/>
              <a:t>Click to add subtitle</a:t>
            </a:r>
            <a:endParaRPr lang="en-CA" noProof="0" dirty="0"/>
          </a:p>
        </p:txBody>
      </p:sp>
      <p:sp>
        <p:nvSpPr>
          <p:cNvPr id="11" name="Title Placeholder 1"/>
          <p:cNvSpPr>
            <a:spLocks noGrp="1"/>
          </p:cNvSpPr>
          <p:nvPr>
            <p:ph type="title"/>
          </p:nvPr>
        </p:nvSpPr>
        <p:spPr>
          <a:xfrm>
            <a:off x="469900" y="402586"/>
            <a:ext cx="11252200" cy="334101"/>
          </a:xfrm>
          <a:prstGeom prst="rect">
            <a:avLst/>
          </a:prstGeom>
        </p:spPr>
        <p:txBody>
          <a:bodyPr vert="horz" lIns="0" tIns="0" rIns="0" bIns="0" rtlCol="0" anchor="t" anchorCtr="0">
            <a:noAutofit/>
          </a:bodyPr>
          <a:lstStyle>
            <a:lvl1pPr>
              <a:defRPr sz="2000"/>
            </a:lvl1pPr>
          </a:lstStyle>
          <a:p>
            <a:r>
              <a:rPr lang="en-US" noProof="0" smtClean="0"/>
              <a:t>Click to edit Master title style</a:t>
            </a:r>
            <a:endParaRPr lang="en-CA" noProof="0" dirty="0"/>
          </a:p>
        </p:txBody>
      </p:sp>
      <p:sp>
        <p:nvSpPr>
          <p:cNvPr id="14" name="Text Placeholder 8"/>
          <p:cNvSpPr>
            <a:spLocks noGrp="1"/>
          </p:cNvSpPr>
          <p:nvPr>
            <p:ph type="body" sz="quarter" idx="17"/>
          </p:nvPr>
        </p:nvSpPr>
        <p:spPr>
          <a:xfrm>
            <a:off x="469899" y="1857892"/>
            <a:ext cx="5544000" cy="1695451"/>
          </a:xfrm>
        </p:spPr>
        <p:txBody>
          <a:bodyPr/>
          <a:lstStyle>
            <a:lvl1pPr>
              <a:spcAft>
                <a:spcPts val="1333"/>
              </a:spcAft>
              <a:defRPr b="1">
                <a:solidFill>
                  <a:schemeClr val="accent1"/>
                </a:solidFill>
              </a:defRPr>
            </a:lvl1pPr>
            <a:lvl2pPr>
              <a:spcAft>
                <a:spcPts val="1333"/>
              </a:spcAft>
              <a:defRPr/>
            </a:lvl2pPr>
            <a:lvl3pPr marL="0" indent="0">
              <a:spcAft>
                <a:spcPts val="1333"/>
              </a:spcAft>
              <a:buNone/>
              <a:defRPr/>
            </a:lvl3pPr>
            <a:lvl4pPr marL="235194" indent="-235194">
              <a:spcAft>
                <a:spcPts val="1333"/>
              </a:spcAft>
              <a:buFont typeface="Arial" panose="020B0604020202020204" pitchFamily="34" charset="0"/>
              <a:buChar char="•"/>
              <a:defRPr/>
            </a:lvl4pPr>
            <a:lvl5pPr marL="475188" indent="-235194">
              <a:spcAft>
                <a:spcPts val="1333"/>
              </a:spcAft>
              <a:defRPr baseline="0"/>
            </a:lvl5pPr>
            <a:lvl6pPr marL="475188" indent="-235194">
              <a:spcAft>
                <a:spcPts val="1333"/>
              </a:spcAft>
              <a:buFont typeface="Verdana" panose="020B0604030504040204" pitchFamily="34" charset="0"/>
              <a:buChar char="−"/>
              <a:defRPr/>
            </a:lvl6pPr>
            <a:lvl7pPr marL="475188" indent="-235194">
              <a:spcAft>
                <a:spcPts val="1333"/>
              </a:spcAft>
              <a:defRPr/>
            </a:lvl7pPr>
            <a:lvl8pPr marL="475188" indent="-235194">
              <a:spcAft>
                <a:spcPts val="1333"/>
              </a:spcAft>
              <a:defRPr/>
            </a:lvl8pPr>
            <a:lvl9pPr marL="475188" indent="-235194">
              <a:spcAft>
                <a:spcPts val="1333"/>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15" name="Text Placeholder 8"/>
          <p:cNvSpPr>
            <a:spLocks noGrp="1"/>
          </p:cNvSpPr>
          <p:nvPr>
            <p:ph type="body" sz="quarter" idx="21"/>
          </p:nvPr>
        </p:nvSpPr>
        <p:spPr>
          <a:xfrm>
            <a:off x="6177462" y="1857892"/>
            <a:ext cx="5544000" cy="1695451"/>
          </a:xfrm>
        </p:spPr>
        <p:txBody>
          <a:bodyPr/>
          <a:lstStyle>
            <a:lvl1pPr>
              <a:spcAft>
                <a:spcPts val="1333"/>
              </a:spcAft>
              <a:defRPr b="1">
                <a:solidFill>
                  <a:schemeClr val="accent1"/>
                </a:solidFill>
              </a:defRPr>
            </a:lvl1pPr>
            <a:lvl2pPr>
              <a:spcAft>
                <a:spcPts val="1333"/>
              </a:spcAft>
              <a:defRPr/>
            </a:lvl2pPr>
            <a:lvl3pPr marL="0" indent="0">
              <a:spcAft>
                <a:spcPts val="1333"/>
              </a:spcAft>
              <a:buNone/>
              <a:defRPr/>
            </a:lvl3pPr>
            <a:lvl4pPr marL="235194" indent="-235194">
              <a:spcAft>
                <a:spcPts val="1333"/>
              </a:spcAft>
              <a:buFont typeface="Arial" panose="020B0604020202020204" pitchFamily="34" charset="0"/>
              <a:buChar char="•"/>
              <a:defRPr/>
            </a:lvl4pPr>
            <a:lvl5pPr marL="475188" indent="-235194">
              <a:spcAft>
                <a:spcPts val="1333"/>
              </a:spcAft>
              <a:defRPr baseline="0"/>
            </a:lvl5pPr>
            <a:lvl6pPr marL="475188" indent="-235194">
              <a:spcAft>
                <a:spcPts val="1333"/>
              </a:spcAft>
              <a:buFont typeface="Verdana" panose="020B0604030504040204" pitchFamily="34" charset="0"/>
              <a:buChar char="−"/>
              <a:defRPr/>
            </a:lvl6pPr>
            <a:lvl7pPr marL="475188" indent="-235194">
              <a:spcAft>
                <a:spcPts val="1333"/>
              </a:spcAft>
              <a:defRPr/>
            </a:lvl7pPr>
            <a:lvl8pPr marL="475188" indent="-235194">
              <a:spcAft>
                <a:spcPts val="1333"/>
              </a:spcAft>
              <a:defRPr/>
            </a:lvl8pPr>
            <a:lvl9pPr marL="475188" indent="-235194">
              <a:spcAft>
                <a:spcPts val="1333"/>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17" name="Rectangle 16"/>
          <p:cNvSpPr/>
          <p:nvPr userDrawn="1"/>
        </p:nvSpPr>
        <p:spPr>
          <a:xfrm>
            <a:off x="469899" y="1705379"/>
            <a:ext cx="5544000" cy="530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333"/>
              </a:spcAft>
            </a:pPr>
            <a:endParaRPr lang="en-CA" sz="1467" noProof="0" dirty="0">
              <a:solidFill>
                <a:schemeClr val="bg1"/>
              </a:solidFill>
            </a:endParaRPr>
          </a:p>
        </p:txBody>
      </p:sp>
      <p:sp>
        <p:nvSpPr>
          <p:cNvPr id="18" name="Rectangle 17"/>
          <p:cNvSpPr/>
          <p:nvPr userDrawn="1"/>
        </p:nvSpPr>
        <p:spPr>
          <a:xfrm>
            <a:off x="6167796" y="1705379"/>
            <a:ext cx="5544000" cy="530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333"/>
              </a:spcAft>
            </a:pPr>
            <a:endParaRPr lang="en-CA" sz="1467" noProof="0" dirty="0">
              <a:solidFill>
                <a:schemeClr val="bg1"/>
              </a:solidFill>
            </a:endParaRPr>
          </a:p>
        </p:txBody>
      </p:sp>
      <p:sp>
        <p:nvSpPr>
          <p:cNvPr id="19" name="Picture Placeholder 29"/>
          <p:cNvSpPr>
            <a:spLocks noGrp="1"/>
          </p:cNvSpPr>
          <p:nvPr>
            <p:ph type="pic" sz="quarter" idx="20" hasCustomPrompt="1"/>
          </p:nvPr>
        </p:nvSpPr>
        <p:spPr>
          <a:xfrm>
            <a:off x="10467635" y="1857892"/>
            <a:ext cx="1244161" cy="549275"/>
          </a:xfrm>
        </p:spPr>
        <p:txBody>
          <a:bodyPr/>
          <a:lstStyle>
            <a:lvl1pPr marL="0" marR="0" indent="0" algn="l" defTabSz="1219170" rtl="0" eaLnBrk="1" fontAlgn="auto" latinLnBrk="0" hangingPunct="1">
              <a:lnSpc>
                <a:spcPct val="100000"/>
              </a:lnSpc>
              <a:spcBef>
                <a:spcPts val="0"/>
              </a:spcBef>
              <a:spcAft>
                <a:spcPts val="1333"/>
              </a:spcAft>
              <a:buClrTx/>
              <a:buSzTx/>
              <a:buFont typeface="Arial" panose="020B0604020202020204" pitchFamily="34" charset="0"/>
              <a:buNone/>
              <a:tabLst/>
              <a:defRPr sz="1200"/>
            </a:lvl1pPr>
          </a:lstStyle>
          <a:p>
            <a:pPr>
              <a:spcBef>
                <a:spcPct val="0"/>
              </a:spcBef>
            </a:pPr>
            <a:r>
              <a:rPr lang="en-CA" sz="1600" noProof="0" dirty="0" smtClean="0">
                <a:solidFill>
                  <a:schemeClr val="bg1"/>
                </a:solidFill>
              </a:rPr>
              <a:t>Co-brand</a:t>
            </a:r>
            <a:br>
              <a:rPr lang="en-CA" sz="1600" noProof="0" dirty="0" smtClean="0">
                <a:solidFill>
                  <a:schemeClr val="bg1"/>
                </a:solidFill>
              </a:rPr>
            </a:br>
            <a:r>
              <a:rPr lang="en-CA" sz="1600" noProof="0" dirty="0" smtClean="0">
                <a:solidFill>
                  <a:schemeClr val="bg1"/>
                </a:solidFill>
              </a:rPr>
              <a:t>Logo</a:t>
            </a:r>
          </a:p>
          <a:p>
            <a:endParaRPr lang="en-CA" noProof="0" dirty="0"/>
          </a:p>
        </p:txBody>
      </p:sp>
      <p:sp>
        <p:nvSpPr>
          <p:cNvPr id="20" name="Picture Placeholder 29"/>
          <p:cNvSpPr>
            <a:spLocks noGrp="1"/>
          </p:cNvSpPr>
          <p:nvPr>
            <p:ph type="pic" sz="quarter" idx="19" hasCustomPrompt="1"/>
          </p:nvPr>
        </p:nvSpPr>
        <p:spPr>
          <a:xfrm>
            <a:off x="4734795" y="1863917"/>
            <a:ext cx="1244906" cy="549275"/>
          </a:xfrm>
        </p:spPr>
        <p:txBody>
          <a:bodyPr/>
          <a:lstStyle>
            <a:lvl1pPr marL="0" marR="0" indent="0" algn="l" defTabSz="1219170" rtl="0" eaLnBrk="1" fontAlgn="auto" latinLnBrk="0" hangingPunct="1">
              <a:lnSpc>
                <a:spcPct val="100000"/>
              </a:lnSpc>
              <a:spcBef>
                <a:spcPts val="0"/>
              </a:spcBef>
              <a:spcAft>
                <a:spcPts val="1333"/>
              </a:spcAft>
              <a:buClrTx/>
              <a:buSzTx/>
              <a:buFont typeface="Arial" panose="020B0604020202020204" pitchFamily="34" charset="0"/>
              <a:buNone/>
              <a:tabLst/>
              <a:defRPr sz="1200"/>
            </a:lvl1pPr>
          </a:lstStyle>
          <a:p>
            <a:pPr>
              <a:spcBef>
                <a:spcPct val="0"/>
              </a:spcBef>
            </a:pPr>
            <a:r>
              <a:rPr lang="en-CA" sz="1600" noProof="0" dirty="0" smtClean="0">
                <a:solidFill>
                  <a:schemeClr val="bg1"/>
                </a:solidFill>
              </a:rPr>
              <a:t>Co-brand</a:t>
            </a:r>
            <a:br>
              <a:rPr lang="en-CA" sz="1600" noProof="0" dirty="0" smtClean="0">
                <a:solidFill>
                  <a:schemeClr val="bg1"/>
                </a:solidFill>
              </a:rPr>
            </a:br>
            <a:r>
              <a:rPr lang="en-CA" sz="1600" noProof="0" dirty="0" smtClean="0">
                <a:solidFill>
                  <a:schemeClr val="bg1"/>
                </a:solidFill>
              </a:rPr>
              <a:t>Logo</a:t>
            </a:r>
          </a:p>
          <a:p>
            <a:endParaRPr lang="en-CA" noProof="0" dirty="0"/>
          </a:p>
        </p:txBody>
      </p:sp>
      <p:sp>
        <p:nvSpPr>
          <p:cNvPr id="12"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tx1"/>
                </a:solidFill>
              </a:defRPr>
            </a:lvl1pPr>
          </a:lstStyle>
          <a:p>
            <a:r>
              <a:rPr lang="en-US" dirty="0" smtClean="0"/>
              <a:t>Deloitte Institute for Audit Innovation and Quality – Communications and marketing strategic plan</a:t>
            </a:r>
            <a:endParaRPr lang="en-CA" dirty="0"/>
          </a:p>
        </p:txBody>
      </p:sp>
      <p:sp>
        <p:nvSpPr>
          <p:cNvPr id="13"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tx1"/>
                </a:solidFill>
              </a:defRPr>
            </a:lvl1pPr>
          </a:lstStyle>
          <a:p>
            <a:fld id="{1D70FF2A-E074-4D3B-BB94-FFBB4B519E26}" type="slidenum">
              <a:rPr lang="en-CA" smtClean="0"/>
              <a:pPr/>
              <a:t>‹#›</a:t>
            </a:fld>
            <a:endParaRPr lang="en-CA" dirty="0"/>
          </a:p>
        </p:txBody>
      </p:sp>
    </p:spTree>
    <p:extLst>
      <p:ext uri="{BB962C8B-B14F-4D97-AF65-F5344CB8AC3E}">
        <p14:creationId xmlns:p14="http://schemas.microsoft.com/office/powerpoint/2010/main" val="4239408974"/>
      </p:ext>
    </p:extLst>
  </p:cSld>
  <p:clrMapOvr>
    <a:masterClrMapping/>
  </p:clrMapOvr>
  <p:transition>
    <p:fad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Qualifications 2 x 2">
    <p:spTree>
      <p:nvGrpSpPr>
        <p:cNvPr id="1" name=""/>
        <p:cNvGrpSpPr/>
        <p:nvPr/>
      </p:nvGrpSpPr>
      <p:grpSpPr>
        <a:xfrm>
          <a:off x="0" y="0"/>
          <a:ext cx="0" cy="0"/>
          <a:chOff x="0" y="0"/>
          <a:chExt cx="0" cy="0"/>
        </a:xfrm>
      </p:grpSpPr>
      <p:sp>
        <p:nvSpPr>
          <p:cNvPr id="8" name="Text Placeholder 8"/>
          <p:cNvSpPr>
            <a:spLocks noGrp="1"/>
          </p:cNvSpPr>
          <p:nvPr>
            <p:ph type="body" sz="quarter" idx="17"/>
          </p:nvPr>
        </p:nvSpPr>
        <p:spPr>
          <a:xfrm>
            <a:off x="469899" y="1857892"/>
            <a:ext cx="5544000" cy="1695451"/>
          </a:xfrm>
        </p:spPr>
        <p:txBody>
          <a:bodyPr>
            <a:noAutofit/>
          </a:bodyPr>
          <a:lstStyle>
            <a:lvl1pPr>
              <a:spcAft>
                <a:spcPts val="1333"/>
              </a:spcAft>
              <a:defRPr b="1">
                <a:solidFill>
                  <a:schemeClr val="accent1"/>
                </a:solidFill>
              </a:defRPr>
            </a:lvl1pPr>
            <a:lvl2pPr>
              <a:spcAft>
                <a:spcPts val="1333"/>
              </a:spcAft>
              <a:defRPr/>
            </a:lvl2pPr>
            <a:lvl3pPr marL="0" indent="0">
              <a:spcAft>
                <a:spcPts val="1333"/>
              </a:spcAft>
              <a:buNone/>
              <a:defRPr/>
            </a:lvl3pPr>
            <a:lvl4pPr marL="235194" indent="-235194">
              <a:spcAft>
                <a:spcPts val="1333"/>
              </a:spcAft>
              <a:buFont typeface="Arial" panose="020B0604020202020204" pitchFamily="34" charset="0"/>
              <a:buChar char="•"/>
              <a:defRPr/>
            </a:lvl4pPr>
            <a:lvl5pPr marL="475188" indent="-235194">
              <a:spcAft>
                <a:spcPts val="1333"/>
              </a:spcAft>
              <a:defRPr baseline="0"/>
            </a:lvl5pPr>
            <a:lvl6pPr marL="475188" indent="-235194">
              <a:spcAft>
                <a:spcPts val="1333"/>
              </a:spcAft>
              <a:buFont typeface="Verdana" panose="020B0604030504040204" pitchFamily="34" charset="0"/>
              <a:buChar char="−"/>
              <a:defRPr/>
            </a:lvl6pPr>
            <a:lvl7pPr marL="475188" indent="-235194">
              <a:spcAft>
                <a:spcPts val="1333"/>
              </a:spcAft>
              <a:defRPr/>
            </a:lvl7pPr>
            <a:lvl8pPr marL="475188" indent="-235194">
              <a:spcAft>
                <a:spcPts val="1333"/>
              </a:spcAft>
              <a:defRPr/>
            </a:lvl8pPr>
            <a:lvl9pPr marL="475188" indent="-235194">
              <a:spcAft>
                <a:spcPts val="1333"/>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9" name="Text Placeholder 8"/>
          <p:cNvSpPr>
            <a:spLocks noGrp="1"/>
          </p:cNvSpPr>
          <p:nvPr>
            <p:ph type="body" sz="quarter" idx="21"/>
          </p:nvPr>
        </p:nvSpPr>
        <p:spPr>
          <a:xfrm>
            <a:off x="6177462" y="1857892"/>
            <a:ext cx="5544000" cy="1695451"/>
          </a:xfrm>
        </p:spPr>
        <p:txBody>
          <a:bodyPr>
            <a:noAutofit/>
          </a:bodyPr>
          <a:lstStyle>
            <a:lvl1pPr>
              <a:spcAft>
                <a:spcPts val="1333"/>
              </a:spcAft>
              <a:defRPr b="1">
                <a:solidFill>
                  <a:schemeClr val="accent1"/>
                </a:solidFill>
              </a:defRPr>
            </a:lvl1pPr>
            <a:lvl2pPr>
              <a:spcAft>
                <a:spcPts val="1333"/>
              </a:spcAft>
              <a:defRPr/>
            </a:lvl2pPr>
            <a:lvl3pPr marL="0" indent="0">
              <a:spcAft>
                <a:spcPts val="1333"/>
              </a:spcAft>
              <a:buNone/>
              <a:defRPr/>
            </a:lvl3pPr>
            <a:lvl4pPr marL="235194" indent="-235194">
              <a:spcAft>
                <a:spcPts val="1333"/>
              </a:spcAft>
              <a:buFont typeface="Arial" panose="020B0604020202020204" pitchFamily="34" charset="0"/>
              <a:buChar char="•"/>
              <a:defRPr/>
            </a:lvl4pPr>
            <a:lvl5pPr marL="475188" indent="-235194">
              <a:spcAft>
                <a:spcPts val="1333"/>
              </a:spcAft>
              <a:defRPr baseline="0"/>
            </a:lvl5pPr>
            <a:lvl6pPr marL="475188" indent="-235194">
              <a:spcAft>
                <a:spcPts val="1333"/>
              </a:spcAft>
              <a:buFont typeface="Verdana" panose="020B0604030504040204" pitchFamily="34" charset="0"/>
              <a:buChar char="−"/>
              <a:defRPr/>
            </a:lvl6pPr>
            <a:lvl7pPr marL="475188" indent="-235194">
              <a:spcAft>
                <a:spcPts val="1333"/>
              </a:spcAft>
              <a:defRPr/>
            </a:lvl7pPr>
            <a:lvl8pPr marL="475188" indent="-235194">
              <a:spcAft>
                <a:spcPts val="1333"/>
              </a:spcAft>
              <a:defRPr/>
            </a:lvl8pPr>
            <a:lvl9pPr marL="475188" indent="-235194">
              <a:spcAft>
                <a:spcPts val="1333"/>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4" name="Rectangle 3"/>
          <p:cNvSpPr/>
          <p:nvPr userDrawn="1"/>
        </p:nvSpPr>
        <p:spPr>
          <a:xfrm>
            <a:off x="469899" y="1705379"/>
            <a:ext cx="5544000" cy="530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333"/>
              </a:spcAft>
            </a:pPr>
            <a:endParaRPr lang="en-CA" sz="1467" noProof="0" dirty="0">
              <a:solidFill>
                <a:schemeClr val="bg1"/>
              </a:solidFill>
            </a:endParaRPr>
          </a:p>
        </p:txBody>
      </p:sp>
      <p:sp>
        <p:nvSpPr>
          <p:cNvPr id="5" name="Rectangle 4"/>
          <p:cNvSpPr/>
          <p:nvPr userDrawn="1"/>
        </p:nvSpPr>
        <p:spPr>
          <a:xfrm>
            <a:off x="6167796" y="1705379"/>
            <a:ext cx="5544000" cy="530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333"/>
              </a:spcAft>
            </a:pPr>
            <a:endParaRPr lang="en-CA" sz="1467" noProof="0" dirty="0">
              <a:solidFill>
                <a:schemeClr val="bg1"/>
              </a:solidFill>
            </a:endParaRPr>
          </a:p>
        </p:txBody>
      </p:sp>
      <p:sp>
        <p:nvSpPr>
          <p:cNvPr id="7" name="Picture Placeholder 29"/>
          <p:cNvSpPr>
            <a:spLocks noGrp="1"/>
          </p:cNvSpPr>
          <p:nvPr>
            <p:ph type="pic" sz="quarter" idx="20" hasCustomPrompt="1"/>
          </p:nvPr>
        </p:nvSpPr>
        <p:spPr>
          <a:xfrm>
            <a:off x="10467635" y="1857892"/>
            <a:ext cx="1244161" cy="549275"/>
          </a:xfrm>
        </p:spPr>
        <p:txBody>
          <a:bodyPr>
            <a:noAutofit/>
          </a:bodyPr>
          <a:lstStyle>
            <a:lvl1pPr marL="0" marR="0" indent="0" algn="l" defTabSz="1219170" rtl="0" eaLnBrk="1" fontAlgn="auto" latinLnBrk="0" hangingPunct="1">
              <a:lnSpc>
                <a:spcPct val="100000"/>
              </a:lnSpc>
              <a:spcBef>
                <a:spcPts val="0"/>
              </a:spcBef>
              <a:spcAft>
                <a:spcPts val="1333"/>
              </a:spcAft>
              <a:buClrTx/>
              <a:buSzTx/>
              <a:buFont typeface="Arial" panose="020B0604020202020204" pitchFamily="34" charset="0"/>
              <a:buNone/>
              <a:tabLst/>
              <a:defRPr sz="1200"/>
            </a:lvl1pPr>
          </a:lstStyle>
          <a:p>
            <a:pPr>
              <a:spcBef>
                <a:spcPct val="0"/>
              </a:spcBef>
            </a:pPr>
            <a:r>
              <a:rPr lang="en-CA" sz="1600" noProof="0" dirty="0" smtClean="0">
                <a:solidFill>
                  <a:schemeClr val="bg1"/>
                </a:solidFill>
              </a:rPr>
              <a:t>Co-brand</a:t>
            </a:r>
            <a:br>
              <a:rPr lang="en-CA" sz="1600" noProof="0" dirty="0" smtClean="0">
                <a:solidFill>
                  <a:schemeClr val="bg1"/>
                </a:solidFill>
              </a:rPr>
            </a:br>
            <a:r>
              <a:rPr lang="en-CA" sz="1600" noProof="0" dirty="0" smtClean="0">
                <a:solidFill>
                  <a:schemeClr val="bg1"/>
                </a:solidFill>
              </a:rPr>
              <a:t>Logo</a:t>
            </a:r>
          </a:p>
          <a:p>
            <a:endParaRPr lang="en-CA" noProof="0" dirty="0"/>
          </a:p>
        </p:txBody>
      </p:sp>
      <p:sp>
        <p:nvSpPr>
          <p:cNvPr id="10" name="Text Placeholder 8"/>
          <p:cNvSpPr>
            <a:spLocks noGrp="1"/>
          </p:cNvSpPr>
          <p:nvPr>
            <p:ph type="body" sz="quarter" idx="22"/>
          </p:nvPr>
        </p:nvSpPr>
        <p:spPr>
          <a:xfrm>
            <a:off x="469899" y="4249681"/>
            <a:ext cx="5544000" cy="1695451"/>
          </a:xfrm>
        </p:spPr>
        <p:txBody>
          <a:bodyPr>
            <a:noAutofit/>
          </a:bodyPr>
          <a:lstStyle>
            <a:lvl1pPr>
              <a:spcAft>
                <a:spcPts val="1333"/>
              </a:spcAft>
              <a:defRPr b="1">
                <a:solidFill>
                  <a:schemeClr val="accent1"/>
                </a:solidFill>
              </a:defRPr>
            </a:lvl1pPr>
            <a:lvl2pPr>
              <a:spcAft>
                <a:spcPts val="1333"/>
              </a:spcAft>
              <a:defRPr/>
            </a:lvl2pPr>
            <a:lvl3pPr marL="0" indent="0">
              <a:spcAft>
                <a:spcPts val="1333"/>
              </a:spcAft>
              <a:buNone/>
              <a:defRPr/>
            </a:lvl3pPr>
            <a:lvl4pPr marL="235194" indent="-235194">
              <a:spcAft>
                <a:spcPts val="1333"/>
              </a:spcAft>
              <a:buFont typeface="Arial" panose="020B0604020202020204" pitchFamily="34" charset="0"/>
              <a:buChar char="•"/>
              <a:defRPr/>
            </a:lvl4pPr>
            <a:lvl5pPr marL="475188" indent="-235194">
              <a:spcAft>
                <a:spcPts val="1333"/>
              </a:spcAft>
              <a:defRPr baseline="0"/>
            </a:lvl5pPr>
            <a:lvl6pPr marL="475188" indent="-235194">
              <a:spcAft>
                <a:spcPts val="1333"/>
              </a:spcAft>
              <a:buFont typeface="Verdana" panose="020B0604030504040204" pitchFamily="34" charset="0"/>
              <a:buChar char="−"/>
              <a:defRPr/>
            </a:lvl6pPr>
            <a:lvl7pPr marL="475188" indent="-235194">
              <a:spcAft>
                <a:spcPts val="1333"/>
              </a:spcAft>
              <a:defRPr/>
            </a:lvl7pPr>
            <a:lvl8pPr marL="475188" indent="-235194">
              <a:spcAft>
                <a:spcPts val="1333"/>
              </a:spcAft>
              <a:defRPr/>
            </a:lvl8pPr>
            <a:lvl9pPr marL="475188" indent="-235194">
              <a:spcAft>
                <a:spcPts val="1333"/>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11" name="Text Placeholder 8"/>
          <p:cNvSpPr>
            <a:spLocks noGrp="1"/>
          </p:cNvSpPr>
          <p:nvPr>
            <p:ph type="body" sz="quarter" idx="23"/>
          </p:nvPr>
        </p:nvSpPr>
        <p:spPr>
          <a:xfrm>
            <a:off x="6177460" y="4249681"/>
            <a:ext cx="5544000" cy="1695451"/>
          </a:xfrm>
        </p:spPr>
        <p:txBody>
          <a:bodyPr>
            <a:noAutofit/>
          </a:bodyPr>
          <a:lstStyle>
            <a:lvl1pPr>
              <a:spcAft>
                <a:spcPts val="1333"/>
              </a:spcAft>
              <a:defRPr b="1">
                <a:solidFill>
                  <a:schemeClr val="accent1"/>
                </a:solidFill>
              </a:defRPr>
            </a:lvl1pPr>
            <a:lvl2pPr>
              <a:spcAft>
                <a:spcPts val="1333"/>
              </a:spcAft>
              <a:defRPr/>
            </a:lvl2pPr>
            <a:lvl3pPr marL="0" indent="0">
              <a:spcAft>
                <a:spcPts val="1333"/>
              </a:spcAft>
              <a:buNone/>
              <a:defRPr/>
            </a:lvl3pPr>
            <a:lvl4pPr marL="235194" indent="-235194">
              <a:spcAft>
                <a:spcPts val="1333"/>
              </a:spcAft>
              <a:buFont typeface="Arial" panose="020B0604020202020204" pitchFamily="34" charset="0"/>
              <a:buChar char="•"/>
              <a:defRPr/>
            </a:lvl4pPr>
            <a:lvl5pPr marL="475188" indent="-235194">
              <a:spcAft>
                <a:spcPts val="1333"/>
              </a:spcAft>
              <a:defRPr baseline="0"/>
            </a:lvl5pPr>
            <a:lvl6pPr marL="475188" indent="-235194">
              <a:spcAft>
                <a:spcPts val="1333"/>
              </a:spcAft>
              <a:buFont typeface="Verdana" panose="020B0604030504040204" pitchFamily="34" charset="0"/>
              <a:buChar char="−"/>
              <a:defRPr/>
            </a:lvl6pPr>
            <a:lvl7pPr marL="475188" indent="-235194">
              <a:spcAft>
                <a:spcPts val="1333"/>
              </a:spcAft>
              <a:defRPr/>
            </a:lvl7pPr>
            <a:lvl8pPr marL="475188" indent="-235194">
              <a:spcAft>
                <a:spcPts val="1333"/>
              </a:spcAft>
              <a:defRPr/>
            </a:lvl8pPr>
            <a:lvl9pPr marL="475188" indent="-235194">
              <a:spcAft>
                <a:spcPts val="1333"/>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12" name="Rectangle 11"/>
          <p:cNvSpPr/>
          <p:nvPr userDrawn="1"/>
        </p:nvSpPr>
        <p:spPr>
          <a:xfrm>
            <a:off x="469899" y="4103519"/>
            <a:ext cx="5544000"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333"/>
              </a:spcAft>
            </a:pPr>
            <a:endParaRPr lang="en-CA" sz="1467" noProof="0" dirty="0">
              <a:solidFill>
                <a:schemeClr val="bg1"/>
              </a:solidFill>
            </a:endParaRPr>
          </a:p>
        </p:txBody>
      </p:sp>
      <p:sp>
        <p:nvSpPr>
          <p:cNvPr id="13" name="Rectangle 12"/>
          <p:cNvSpPr/>
          <p:nvPr userDrawn="1"/>
        </p:nvSpPr>
        <p:spPr>
          <a:xfrm>
            <a:off x="6167796" y="4103519"/>
            <a:ext cx="5544000"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333"/>
              </a:spcAft>
            </a:pPr>
            <a:endParaRPr lang="en-CA" sz="1467" noProof="0" dirty="0">
              <a:solidFill>
                <a:schemeClr val="bg1"/>
              </a:solidFill>
            </a:endParaRPr>
          </a:p>
        </p:txBody>
      </p:sp>
      <p:sp>
        <p:nvSpPr>
          <p:cNvPr id="14" name="Picture Placeholder 29"/>
          <p:cNvSpPr>
            <a:spLocks noGrp="1"/>
          </p:cNvSpPr>
          <p:nvPr>
            <p:ph type="pic" sz="quarter" idx="24" hasCustomPrompt="1"/>
          </p:nvPr>
        </p:nvSpPr>
        <p:spPr>
          <a:xfrm>
            <a:off x="4700436" y="4249683"/>
            <a:ext cx="1274916" cy="549275"/>
          </a:xfrm>
        </p:spPr>
        <p:txBody>
          <a:bodyPr>
            <a:noAutofit/>
          </a:bodyPr>
          <a:lstStyle>
            <a:lvl1pPr marL="0" marR="0" indent="0" algn="l" defTabSz="1219170" rtl="0" eaLnBrk="1" fontAlgn="auto" latinLnBrk="0" hangingPunct="1">
              <a:lnSpc>
                <a:spcPct val="100000"/>
              </a:lnSpc>
              <a:spcBef>
                <a:spcPts val="0"/>
              </a:spcBef>
              <a:spcAft>
                <a:spcPts val="1333"/>
              </a:spcAft>
              <a:buClrTx/>
              <a:buSzTx/>
              <a:buFont typeface="Arial" panose="020B0604020202020204" pitchFamily="34" charset="0"/>
              <a:buNone/>
              <a:tabLst/>
              <a:defRPr sz="1200"/>
            </a:lvl1pPr>
          </a:lstStyle>
          <a:p>
            <a:pPr>
              <a:spcBef>
                <a:spcPct val="0"/>
              </a:spcBef>
            </a:pPr>
            <a:r>
              <a:rPr lang="en-CA" sz="1600" noProof="0" dirty="0" smtClean="0">
                <a:solidFill>
                  <a:schemeClr val="bg1"/>
                </a:solidFill>
              </a:rPr>
              <a:t>Co-brand</a:t>
            </a:r>
            <a:br>
              <a:rPr lang="en-CA" sz="1600" noProof="0" dirty="0" smtClean="0">
                <a:solidFill>
                  <a:schemeClr val="bg1"/>
                </a:solidFill>
              </a:rPr>
            </a:br>
            <a:r>
              <a:rPr lang="en-CA" sz="1600" noProof="0" dirty="0" smtClean="0">
                <a:solidFill>
                  <a:schemeClr val="bg1"/>
                </a:solidFill>
              </a:rPr>
              <a:t>Logo</a:t>
            </a:r>
          </a:p>
          <a:p>
            <a:endParaRPr lang="en-CA" noProof="0" dirty="0"/>
          </a:p>
        </p:txBody>
      </p:sp>
      <p:sp>
        <p:nvSpPr>
          <p:cNvPr id="15" name="Picture Placeholder 29"/>
          <p:cNvSpPr>
            <a:spLocks noGrp="1"/>
          </p:cNvSpPr>
          <p:nvPr>
            <p:ph type="pic" sz="quarter" idx="25" hasCustomPrompt="1"/>
          </p:nvPr>
        </p:nvSpPr>
        <p:spPr>
          <a:xfrm>
            <a:off x="10459036" y="4248209"/>
            <a:ext cx="1244160" cy="549275"/>
          </a:xfrm>
        </p:spPr>
        <p:txBody>
          <a:bodyPr>
            <a:noAutofit/>
          </a:bodyPr>
          <a:lstStyle>
            <a:lvl1pPr marL="0" marR="0" indent="0" algn="l" defTabSz="1219170" rtl="0" eaLnBrk="1" fontAlgn="auto" latinLnBrk="0" hangingPunct="1">
              <a:lnSpc>
                <a:spcPct val="100000"/>
              </a:lnSpc>
              <a:spcBef>
                <a:spcPts val="0"/>
              </a:spcBef>
              <a:spcAft>
                <a:spcPts val="1333"/>
              </a:spcAft>
              <a:buClrTx/>
              <a:buSzTx/>
              <a:buFont typeface="Arial" panose="020B0604020202020204" pitchFamily="34" charset="0"/>
              <a:buNone/>
              <a:tabLst/>
              <a:defRPr sz="1200"/>
            </a:lvl1pPr>
          </a:lstStyle>
          <a:p>
            <a:pPr>
              <a:spcBef>
                <a:spcPct val="0"/>
              </a:spcBef>
            </a:pPr>
            <a:r>
              <a:rPr lang="en-CA" sz="1600" noProof="0" dirty="0" smtClean="0">
                <a:solidFill>
                  <a:schemeClr val="bg1"/>
                </a:solidFill>
              </a:rPr>
              <a:t>Co-brand</a:t>
            </a:r>
            <a:br>
              <a:rPr lang="en-CA" sz="1600" noProof="0" dirty="0" smtClean="0">
                <a:solidFill>
                  <a:schemeClr val="bg1"/>
                </a:solidFill>
              </a:rPr>
            </a:br>
            <a:r>
              <a:rPr lang="en-CA" sz="1600" noProof="0" dirty="0" smtClean="0">
                <a:solidFill>
                  <a:schemeClr val="bg1"/>
                </a:solidFill>
              </a:rPr>
              <a:t>Logo</a:t>
            </a:r>
          </a:p>
          <a:p>
            <a:endParaRPr lang="en-CA" noProof="0" dirty="0"/>
          </a:p>
        </p:txBody>
      </p:sp>
      <p:sp>
        <p:nvSpPr>
          <p:cNvPr id="17" name="Picture Placeholder 29"/>
          <p:cNvSpPr>
            <a:spLocks noGrp="1"/>
          </p:cNvSpPr>
          <p:nvPr>
            <p:ph type="pic" sz="quarter" idx="19" hasCustomPrompt="1"/>
          </p:nvPr>
        </p:nvSpPr>
        <p:spPr>
          <a:xfrm>
            <a:off x="4734795" y="1863917"/>
            <a:ext cx="1244906" cy="549275"/>
          </a:xfrm>
        </p:spPr>
        <p:txBody>
          <a:bodyPr>
            <a:noAutofit/>
          </a:bodyPr>
          <a:lstStyle>
            <a:lvl1pPr marL="0" marR="0" indent="0" algn="l" defTabSz="1219170" rtl="0" eaLnBrk="1" fontAlgn="auto" latinLnBrk="0" hangingPunct="1">
              <a:lnSpc>
                <a:spcPct val="100000"/>
              </a:lnSpc>
              <a:spcBef>
                <a:spcPts val="0"/>
              </a:spcBef>
              <a:spcAft>
                <a:spcPts val="1333"/>
              </a:spcAft>
              <a:buClrTx/>
              <a:buSzTx/>
              <a:buFont typeface="Arial" panose="020B0604020202020204" pitchFamily="34" charset="0"/>
              <a:buNone/>
              <a:tabLst/>
              <a:defRPr sz="1200"/>
            </a:lvl1pPr>
          </a:lstStyle>
          <a:p>
            <a:pPr>
              <a:spcBef>
                <a:spcPct val="0"/>
              </a:spcBef>
            </a:pPr>
            <a:r>
              <a:rPr lang="en-CA" sz="1600" noProof="0" dirty="0" smtClean="0">
                <a:solidFill>
                  <a:schemeClr val="bg1"/>
                </a:solidFill>
              </a:rPr>
              <a:t>Co-brand</a:t>
            </a:r>
            <a:br>
              <a:rPr lang="en-CA" sz="1600" noProof="0" dirty="0" smtClean="0">
                <a:solidFill>
                  <a:schemeClr val="bg1"/>
                </a:solidFill>
              </a:rPr>
            </a:br>
            <a:r>
              <a:rPr lang="en-CA" sz="1600" noProof="0" dirty="0" smtClean="0">
                <a:solidFill>
                  <a:schemeClr val="bg1"/>
                </a:solidFill>
              </a:rPr>
              <a:t>Logo</a:t>
            </a:r>
          </a:p>
          <a:p>
            <a:endParaRPr lang="en-CA" noProof="0" dirty="0"/>
          </a:p>
        </p:txBody>
      </p:sp>
      <p:sp>
        <p:nvSpPr>
          <p:cNvPr id="18"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CA" noProof="0" dirty="0" smtClean="0"/>
              <a:t>Click to add subtitle</a:t>
            </a:r>
            <a:endParaRPr lang="en-CA" noProof="0" dirty="0"/>
          </a:p>
        </p:txBody>
      </p:sp>
      <p:sp>
        <p:nvSpPr>
          <p:cNvPr id="19"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smtClean="0"/>
              <a:t>Click to edit Master title style</a:t>
            </a:r>
            <a:endParaRPr lang="en-CA" noProof="0" dirty="0"/>
          </a:p>
        </p:txBody>
      </p:sp>
      <p:sp>
        <p:nvSpPr>
          <p:cNvPr id="16"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tx1"/>
                </a:solidFill>
              </a:defRPr>
            </a:lvl1pPr>
          </a:lstStyle>
          <a:p>
            <a:r>
              <a:rPr lang="en-US" dirty="0" smtClean="0"/>
              <a:t>Deloitte Institute for Audit Innovation and Quality – Communications and marketing strategic plan</a:t>
            </a:r>
            <a:endParaRPr lang="en-CA" dirty="0"/>
          </a:p>
        </p:txBody>
      </p:sp>
      <p:sp>
        <p:nvSpPr>
          <p:cNvPr id="20"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tx1"/>
                </a:solidFill>
              </a:defRPr>
            </a:lvl1pPr>
          </a:lstStyle>
          <a:p>
            <a:fld id="{1D70FF2A-E074-4D3B-BB94-FFBB4B519E26}" type="slidenum">
              <a:rPr lang="en-CA" smtClean="0"/>
              <a:pPr/>
              <a:t>‹#›</a:t>
            </a:fld>
            <a:endParaRPr lang="en-CA" dirty="0"/>
          </a:p>
        </p:txBody>
      </p:sp>
    </p:spTree>
    <p:extLst>
      <p:ext uri="{BB962C8B-B14F-4D97-AF65-F5344CB8AC3E}">
        <p14:creationId xmlns:p14="http://schemas.microsoft.com/office/powerpoint/2010/main" val="3897561385"/>
      </p:ext>
    </p:extLst>
  </p:cSld>
  <p:clrMapOvr>
    <a:masterClrMapping/>
  </p:clrMapOvr>
  <p:transition>
    <p:fad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3 column green line">
    <p:spTree>
      <p:nvGrpSpPr>
        <p:cNvPr id="1" name=""/>
        <p:cNvGrpSpPr/>
        <p:nvPr/>
      </p:nvGrpSpPr>
      <p:grpSpPr>
        <a:xfrm>
          <a:off x="0" y="0"/>
          <a:ext cx="0" cy="0"/>
          <a:chOff x="0" y="0"/>
          <a:chExt cx="0" cy="0"/>
        </a:xfrm>
      </p:grpSpPr>
      <p:sp>
        <p:nvSpPr>
          <p:cNvPr id="4" name="Rectangle 3"/>
          <p:cNvSpPr/>
          <p:nvPr userDrawn="1"/>
        </p:nvSpPr>
        <p:spPr>
          <a:xfrm>
            <a:off x="4278312" y="1705969"/>
            <a:ext cx="3636963" cy="53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CA" sz="1467" noProof="0" dirty="0">
              <a:solidFill>
                <a:schemeClr val="bg1"/>
              </a:solidFill>
            </a:endParaRPr>
          </a:p>
        </p:txBody>
      </p:sp>
      <p:sp>
        <p:nvSpPr>
          <p:cNvPr id="5" name="Rectangle 4"/>
          <p:cNvSpPr/>
          <p:nvPr userDrawn="1"/>
        </p:nvSpPr>
        <p:spPr>
          <a:xfrm>
            <a:off x="469900" y="1705968"/>
            <a:ext cx="3627438"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CA" sz="1467" noProof="0" dirty="0">
              <a:solidFill>
                <a:schemeClr val="bg1"/>
              </a:solidFill>
            </a:endParaRPr>
          </a:p>
        </p:txBody>
      </p:sp>
      <p:sp>
        <p:nvSpPr>
          <p:cNvPr id="7" name="Text Placeholder 8"/>
          <p:cNvSpPr>
            <a:spLocks noGrp="1"/>
          </p:cNvSpPr>
          <p:nvPr>
            <p:ph type="body" sz="quarter" idx="17"/>
          </p:nvPr>
        </p:nvSpPr>
        <p:spPr>
          <a:xfrm>
            <a:off x="4278313" y="1851441"/>
            <a:ext cx="3636962" cy="3845755"/>
          </a:xfrm>
        </p:spPr>
        <p:txBody>
          <a:bodyPr/>
          <a:lstStyle>
            <a:lvl1pPr>
              <a:defRPr b="1">
                <a:solidFill>
                  <a:schemeClr val="accent1"/>
                </a:solidFill>
              </a:defRPr>
            </a:lvl1pPr>
            <a:lvl2pPr>
              <a:spcAft>
                <a:spcPts val="1333"/>
              </a:spcAft>
              <a:defRPr/>
            </a:lvl2pPr>
            <a:lvl3pPr marL="0" indent="0">
              <a:spcAft>
                <a:spcPts val="1333"/>
              </a:spcAft>
              <a:buNone/>
              <a:defRPr/>
            </a:lvl3pPr>
            <a:lvl4pPr marL="235194" indent="-235194">
              <a:spcAft>
                <a:spcPts val="1333"/>
              </a:spcAft>
              <a:buFont typeface="Arial" panose="020B0604020202020204" pitchFamily="34" charset="0"/>
              <a:buChar char="•"/>
              <a:defRPr/>
            </a:lvl4pPr>
            <a:lvl5pPr marL="475188" indent="-235194">
              <a:spcAft>
                <a:spcPts val="1333"/>
              </a:spcAft>
              <a:defRPr baseline="0"/>
            </a:lvl5pPr>
            <a:lvl6pPr marL="475188" indent="-235194">
              <a:spcAft>
                <a:spcPts val="1333"/>
              </a:spcAft>
              <a:buFont typeface="Verdana" panose="020B0604030504040204" pitchFamily="34" charset="0"/>
              <a:buChar char="−"/>
              <a:defRPr/>
            </a:lvl6pPr>
            <a:lvl7pPr marL="475188" indent="-235194">
              <a:spcAft>
                <a:spcPts val="1333"/>
              </a:spcAft>
              <a:defRPr/>
            </a:lvl7pPr>
            <a:lvl8pPr marL="475188" indent="-235194">
              <a:spcAft>
                <a:spcPts val="1333"/>
              </a:spcAft>
              <a:defRPr/>
            </a:lvl8pPr>
            <a:lvl9pPr marL="475188" indent="-235194">
              <a:spcAft>
                <a:spcPts val="1333"/>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8" name="Text Placeholder 8"/>
          <p:cNvSpPr>
            <a:spLocks noGrp="1"/>
          </p:cNvSpPr>
          <p:nvPr>
            <p:ph type="body" sz="quarter" idx="18"/>
          </p:nvPr>
        </p:nvSpPr>
        <p:spPr>
          <a:xfrm>
            <a:off x="469900" y="1851441"/>
            <a:ext cx="3627438" cy="3845755"/>
          </a:xfrm>
        </p:spPr>
        <p:txBody>
          <a:bodyPr/>
          <a:lstStyle>
            <a:lvl1pPr>
              <a:defRPr b="1">
                <a:solidFill>
                  <a:schemeClr val="accent1"/>
                </a:solidFill>
              </a:defRPr>
            </a:lvl1pPr>
            <a:lvl2pPr>
              <a:spcAft>
                <a:spcPts val="1333"/>
              </a:spcAft>
              <a:defRPr/>
            </a:lvl2pPr>
            <a:lvl3pPr marL="0" indent="0">
              <a:spcAft>
                <a:spcPts val="1333"/>
              </a:spcAft>
              <a:buNone/>
              <a:defRPr/>
            </a:lvl3pPr>
            <a:lvl4pPr marL="235194" indent="-235194">
              <a:spcAft>
                <a:spcPts val="1333"/>
              </a:spcAft>
              <a:buFont typeface="Arial" panose="020B0604020202020204" pitchFamily="34" charset="0"/>
              <a:buChar char="•"/>
              <a:defRPr/>
            </a:lvl4pPr>
            <a:lvl5pPr marL="475188" indent="-235194">
              <a:spcAft>
                <a:spcPts val="1333"/>
              </a:spcAft>
              <a:defRPr baseline="0"/>
            </a:lvl5pPr>
            <a:lvl6pPr marL="475188" indent="-235194">
              <a:spcAft>
                <a:spcPts val="1333"/>
              </a:spcAft>
              <a:buFont typeface="Verdana" panose="020B0604030504040204" pitchFamily="34" charset="0"/>
              <a:buChar char="−"/>
              <a:defRPr/>
            </a:lvl6pPr>
            <a:lvl7pPr marL="475188" indent="-235194">
              <a:spcAft>
                <a:spcPts val="1333"/>
              </a:spcAft>
              <a:defRPr/>
            </a:lvl7pPr>
            <a:lvl8pPr marL="475188" indent="-235194">
              <a:spcAft>
                <a:spcPts val="1333"/>
              </a:spcAft>
              <a:defRPr/>
            </a:lvl8pPr>
            <a:lvl9pPr marL="475188" indent="-235194">
              <a:spcAft>
                <a:spcPts val="1333"/>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9" name="Text Placeholder 8"/>
          <p:cNvSpPr>
            <a:spLocks noGrp="1"/>
          </p:cNvSpPr>
          <p:nvPr>
            <p:ph type="body" sz="quarter" idx="19"/>
          </p:nvPr>
        </p:nvSpPr>
        <p:spPr>
          <a:xfrm>
            <a:off x="8093075" y="1851441"/>
            <a:ext cx="3629025" cy="3845755"/>
          </a:xfrm>
        </p:spPr>
        <p:txBody>
          <a:bodyPr/>
          <a:lstStyle>
            <a:lvl1pPr>
              <a:defRPr b="1">
                <a:solidFill>
                  <a:schemeClr val="accent1"/>
                </a:solidFill>
              </a:defRPr>
            </a:lvl1pPr>
            <a:lvl2pPr>
              <a:spcAft>
                <a:spcPts val="1333"/>
              </a:spcAft>
              <a:defRPr/>
            </a:lvl2pPr>
            <a:lvl3pPr marL="0" indent="0">
              <a:spcAft>
                <a:spcPts val="1333"/>
              </a:spcAft>
              <a:buNone/>
              <a:defRPr/>
            </a:lvl3pPr>
            <a:lvl4pPr marL="235194" indent="-235194">
              <a:spcAft>
                <a:spcPts val="1333"/>
              </a:spcAft>
              <a:buFont typeface="Arial" panose="020B0604020202020204" pitchFamily="34" charset="0"/>
              <a:buChar char="•"/>
              <a:defRPr/>
            </a:lvl4pPr>
            <a:lvl5pPr marL="475188" indent="-235194">
              <a:spcAft>
                <a:spcPts val="1333"/>
              </a:spcAft>
              <a:defRPr baseline="0"/>
            </a:lvl5pPr>
            <a:lvl6pPr marL="475188" indent="-235194">
              <a:spcAft>
                <a:spcPts val="1333"/>
              </a:spcAft>
              <a:buFont typeface="Verdana" panose="020B0604030504040204" pitchFamily="34" charset="0"/>
              <a:buChar char="−"/>
              <a:defRPr/>
            </a:lvl6pPr>
            <a:lvl7pPr marL="475188" indent="-235194">
              <a:spcAft>
                <a:spcPts val="1333"/>
              </a:spcAft>
              <a:defRPr/>
            </a:lvl7pPr>
            <a:lvl8pPr marL="475188" indent="-235194">
              <a:spcAft>
                <a:spcPts val="1333"/>
              </a:spcAft>
              <a:defRPr/>
            </a:lvl8pPr>
            <a:lvl9pPr marL="475188" indent="-235194">
              <a:spcAft>
                <a:spcPts val="1333"/>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11"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CA" noProof="0" dirty="0" smtClean="0"/>
              <a:t>Click to add subtitle</a:t>
            </a:r>
            <a:endParaRPr lang="en-CA" noProof="0" dirty="0"/>
          </a:p>
        </p:txBody>
      </p:sp>
      <p:sp>
        <p:nvSpPr>
          <p:cNvPr id="12"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smtClean="0"/>
              <a:t>Click to edit Master title style</a:t>
            </a:r>
            <a:endParaRPr lang="en-CA" noProof="0" dirty="0"/>
          </a:p>
        </p:txBody>
      </p:sp>
      <p:sp>
        <p:nvSpPr>
          <p:cNvPr id="10"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tx1"/>
                </a:solidFill>
              </a:defRPr>
            </a:lvl1pPr>
          </a:lstStyle>
          <a:p>
            <a:r>
              <a:rPr lang="en-US" dirty="0" smtClean="0"/>
              <a:t>Deloitte Institute for Audit Innovation and Quality – Communications and marketing strategic plan</a:t>
            </a:r>
            <a:endParaRPr lang="en-CA" dirty="0"/>
          </a:p>
        </p:txBody>
      </p:sp>
      <p:sp>
        <p:nvSpPr>
          <p:cNvPr id="13"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tx1"/>
                </a:solidFill>
              </a:defRPr>
            </a:lvl1pPr>
          </a:lstStyle>
          <a:p>
            <a:fld id="{1D70FF2A-E074-4D3B-BB94-FFBB4B519E26}" type="slidenum">
              <a:rPr lang="en-CA" smtClean="0"/>
              <a:pPr/>
              <a:t>‹#›</a:t>
            </a:fld>
            <a:endParaRPr lang="en-CA" dirty="0"/>
          </a:p>
        </p:txBody>
      </p:sp>
      <p:sp>
        <p:nvSpPr>
          <p:cNvPr id="14" name="Rectangle 13"/>
          <p:cNvSpPr/>
          <p:nvPr userDrawn="1"/>
        </p:nvSpPr>
        <p:spPr>
          <a:xfrm>
            <a:off x="8093075" y="1705968"/>
            <a:ext cx="3636963" cy="53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CA" sz="1467" noProof="0" dirty="0">
              <a:solidFill>
                <a:schemeClr val="bg1"/>
              </a:solidFill>
            </a:endParaRPr>
          </a:p>
        </p:txBody>
      </p:sp>
    </p:spTree>
    <p:extLst>
      <p:ext uri="{BB962C8B-B14F-4D97-AF65-F5344CB8AC3E}">
        <p14:creationId xmlns:p14="http://schemas.microsoft.com/office/powerpoint/2010/main" val="1735867472"/>
      </p:ext>
    </p:extLst>
  </p:cSld>
  <p:clrMapOvr>
    <a:masterClrMapping/>
  </p:clrMapOvr>
  <p:transition>
    <p:fade/>
  </p:transition>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4 column icon">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469900" y="2556000"/>
            <a:ext cx="2592000" cy="3394800"/>
          </a:xfrm>
        </p:spPr>
        <p:txBody>
          <a:bodyPr/>
          <a:lstStyle>
            <a:lvl1pPr>
              <a:defRPr b="1">
                <a:solidFill>
                  <a:schemeClr val="accent1"/>
                </a:solidFill>
              </a:defRPr>
            </a:lvl1pPr>
            <a:lvl2pPr>
              <a:spcAft>
                <a:spcPts val="1333"/>
              </a:spcAft>
              <a:defRPr/>
            </a:lvl2pPr>
            <a:lvl3pPr marL="0" indent="0">
              <a:spcAft>
                <a:spcPts val="1333"/>
              </a:spcAft>
              <a:buNone/>
              <a:defRPr/>
            </a:lvl3pPr>
            <a:lvl4pPr marL="235194" indent="-235194">
              <a:spcAft>
                <a:spcPts val="1333"/>
              </a:spcAft>
              <a:buFont typeface="Arial" panose="020B0604020202020204" pitchFamily="34" charset="0"/>
              <a:buChar char="•"/>
              <a:defRPr/>
            </a:lvl4pPr>
            <a:lvl5pPr marL="475188" indent="-235194">
              <a:spcAft>
                <a:spcPts val="1333"/>
              </a:spcAft>
              <a:defRPr baseline="0"/>
            </a:lvl5pPr>
            <a:lvl6pPr marL="475188" indent="-235194">
              <a:spcAft>
                <a:spcPts val="1333"/>
              </a:spcAft>
              <a:buFont typeface="Verdana" panose="020B0604030504040204" pitchFamily="34" charset="0"/>
              <a:buChar char="−"/>
              <a:defRPr/>
            </a:lvl6pPr>
            <a:lvl7pPr marL="475188" indent="-235194">
              <a:spcAft>
                <a:spcPts val="1333"/>
              </a:spcAft>
              <a:defRPr/>
            </a:lvl7pPr>
            <a:lvl8pPr marL="475188" indent="-235194">
              <a:spcAft>
                <a:spcPts val="1333"/>
              </a:spcAft>
              <a:defRPr/>
            </a:lvl8pPr>
            <a:lvl9pPr marL="475188" indent="-235194">
              <a:spcAft>
                <a:spcPts val="1333"/>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5" name="Text Placeholder 8"/>
          <p:cNvSpPr>
            <a:spLocks noGrp="1"/>
          </p:cNvSpPr>
          <p:nvPr>
            <p:ph type="body" sz="quarter" idx="18"/>
          </p:nvPr>
        </p:nvSpPr>
        <p:spPr>
          <a:xfrm>
            <a:off x="9130100" y="2556000"/>
            <a:ext cx="2592000" cy="3394800"/>
          </a:xfrm>
        </p:spPr>
        <p:txBody>
          <a:bodyPr/>
          <a:lstStyle>
            <a:lvl1pPr>
              <a:defRPr b="1">
                <a:solidFill>
                  <a:schemeClr val="accent1"/>
                </a:solidFill>
              </a:defRPr>
            </a:lvl1pPr>
            <a:lvl2pPr>
              <a:spcAft>
                <a:spcPts val="1333"/>
              </a:spcAft>
              <a:defRPr/>
            </a:lvl2pPr>
            <a:lvl3pPr marL="0" indent="0">
              <a:spcAft>
                <a:spcPts val="1333"/>
              </a:spcAft>
              <a:buNone/>
              <a:defRPr/>
            </a:lvl3pPr>
            <a:lvl4pPr marL="235194" indent="-235194">
              <a:spcAft>
                <a:spcPts val="1333"/>
              </a:spcAft>
              <a:buFont typeface="Arial" panose="020B0604020202020204" pitchFamily="34" charset="0"/>
              <a:buChar char="•"/>
              <a:defRPr/>
            </a:lvl4pPr>
            <a:lvl5pPr marL="475188" indent="-235194">
              <a:spcAft>
                <a:spcPts val="1333"/>
              </a:spcAft>
              <a:defRPr baseline="0"/>
            </a:lvl5pPr>
            <a:lvl6pPr marL="475188" indent="-235194">
              <a:spcAft>
                <a:spcPts val="1333"/>
              </a:spcAft>
              <a:buFont typeface="Verdana" panose="020B0604030504040204" pitchFamily="34" charset="0"/>
              <a:buChar char="−"/>
              <a:defRPr/>
            </a:lvl6pPr>
            <a:lvl7pPr marL="475188" indent="-235194">
              <a:spcAft>
                <a:spcPts val="1333"/>
              </a:spcAft>
              <a:defRPr/>
            </a:lvl7pPr>
            <a:lvl8pPr marL="475188" indent="-235194">
              <a:spcAft>
                <a:spcPts val="1333"/>
              </a:spcAft>
              <a:defRPr/>
            </a:lvl8pPr>
            <a:lvl9pPr marL="475188" indent="-235194">
              <a:spcAft>
                <a:spcPts val="1333"/>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6" name="Text Placeholder 8"/>
          <p:cNvSpPr>
            <a:spLocks noGrp="1"/>
          </p:cNvSpPr>
          <p:nvPr>
            <p:ph type="body" sz="quarter" idx="19"/>
          </p:nvPr>
        </p:nvSpPr>
        <p:spPr>
          <a:xfrm>
            <a:off x="3356633" y="2556000"/>
            <a:ext cx="2592000" cy="3394800"/>
          </a:xfrm>
        </p:spPr>
        <p:txBody>
          <a:bodyPr/>
          <a:lstStyle>
            <a:lvl1pPr>
              <a:defRPr b="1">
                <a:solidFill>
                  <a:schemeClr val="accent1"/>
                </a:solidFill>
              </a:defRPr>
            </a:lvl1pPr>
            <a:lvl2pPr>
              <a:spcAft>
                <a:spcPts val="1333"/>
              </a:spcAft>
              <a:defRPr/>
            </a:lvl2pPr>
            <a:lvl3pPr marL="0" indent="0">
              <a:spcAft>
                <a:spcPts val="1333"/>
              </a:spcAft>
              <a:buNone/>
              <a:defRPr/>
            </a:lvl3pPr>
            <a:lvl4pPr marL="235194" indent="-235194">
              <a:spcAft>
                <a:spcPts val="1333"/>
              </a:spcAft>
              <a:buFont typeface="Arial" panose="020B0604020202020204" pitchFamily="34" charset="0"/>
              <a:buChar char="•"/>
              <a:defRPr/>
            </a:lvl4pPr>
            <a:lvl5pPr marL="475188" indent="-235194">
              <a:spcAft>
                <a:spcPts val="1333"/>
              </a:spcAft>
              <a:defRPr baseline="0"/>
            </a:lvl5pPr>
            <a:lvl6pPr marL="475188" indent="-235194">
              <a:spcAft>
                <a:spcPts val="1333"/>
              </a:spcAft>
              <a:buFont typeface="Verdana" panose="020B0604030504040204" pitchFamily="34" charset="0"/>
              <a:buChar char="−"/>
              <a:defRPr/>
            </a:lvl6pPr>
            <a:lvl7pPr marL="475188" indent="-235194">
              <a:spcAft>
                <a:spcPts val="1333"/>
              </a:spcAft>
              <a:defRPr/>
            </a:lvl7pPr>
            <a:lvl8pPr marL="475188" indent="-235194">
              <a:spcAft>
                <a:spcPts val="1333"/>
              </a:spcAft>
              <a:defRPr/>
            </a:lvl8pPr>
            <a:lvl9pPr marL="475188" indent="-235194">
              <a:spcAft>
                <a:spcPts val="1333"/>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7" name="Text Placeholder 8"/>
          <p:cNvSpPr>
            <a:spLocks noGrp="1"/>
          </p:cNvSpPr>
          <p:nvPr>
            <p:ph type="body" sz="quarter" idx="20"/>
          </p:nvPr>
        </p:nvSpPr>
        <p:spPr>
          <a:xfrm>
            <a:off x="6243366" y="2556000"/>
            <a:ext cx="2592000" cy="3394800"/>
          </a:xfrm>
        </p:spPr>
        <p:txBody>
          <a:bodyPr/>
          <a:lstStyle>
            <a:lvl1pPr>
              <a:defRPr b="1">
                <a:solidFill>
                  <a:schemeClr val="accent1"/>
                </a:solidFill>
              </a:defRPr>
            </a:lvl1pPr>
            <a:lvl2pPr>
              <a:spcAft>
                <a:spcPts val="1333"/>
              </a:spcAft>
              <a:defRPr/>
            </a:lvl2pPr>
            <a:lvl3pPr marL="0" indent="0">
              <a:spcAft>
                <a:spcPts val="1333"/>
              </a:spcAft>
              <a:buNone/>
              <a:defRPr/>
            </a:lvl3pPr>
            <a:lvl4pPr marL="235194" indent="-235194">
              <a:spcAft>
                <a:spcPts val="1333"/>
              </a:spcAft>
              <a:buFont typeface="Arial" panose="020B0604020202020204" pitchFamily="34" charset="0"/>
              <a:buChar char="•"/>
              <a:defRPr/>
            </a:lvl4pPr>
            <a:lvl5pPr marL="475188" indent="-235194">
              <a:spcAft>
                <a:spcPts val="1333"/>
              </a:spcAft>
              <a:defRPr baseline="0"/>
            </a:lvl5pPr>
            <a:lvl6pPr marL="475188" indent="-235194">
              <a:spcAft>
                <a:spcPts val="1333"/>
              </a:spcAft>
              <a:buFont typeface="Verdana" panose="020B0604030504040204" pitchFamily="34" charset="0"/>
              <a:buChar char="−"/>
              <a:defRPr/>
            </a:lvl6pPr>
            <a:lvl7pPr marL="475188" indent="-235194">
              <a:spcAft>
                <a:spcPts val="1333"/>
              </a:spcAft>
              <a:defRPr/>
            </a:lvl7pPr>
            <a:lvl8pPr marL="475188" indent="-235194">
              <a:spcAft>
                <a:spcPts val="1333"/>
              </a:spcAft>
              <a:defRPr/>
            </a:lvl8pPr>
            <a:lvl9pPr marL="475188" indent="-235194">
              <a:spcAft>
                <a:spcPts val="1333"/>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9"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CA" noProof="0" dirty="0" smtClean="0"/>
              <a:t>Click to add subtitle</a:t>
            </a:r>
            <a:endParaRPr lang="en-CA" noProof="0" dirty="0"/>
          </a:p>
        </p:txBody>
      </p:sp>
      <p:sp>
        <p:nvSpPr>
          <p:cNvPr id="10"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smtClean="0"/>
              <a:t>Click to edit Master title style</a:t>
            </a:r>
            <a:endParaRPr lang="en-CA" noProof="0" dirty="0"/>
          </a:p>
        </p:txBody>
      </p:sp>
      <p:sp>
        <p:nvSpPr>
          <p:cNvPr id="8"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tx1"/>
                </a:solidFill>
              </a:defRPr>
            </a:lvl1pPr>
          </a:lstStyle>
          <a:p>
            <a:r>
              <a:rPr lang="en-US" dirty="0" smtClean="0"/>
              <a:t>Deloitte Institute for Audit Innovation and Quality – Communications and marketing strategic plan</a:t>
            </a:r>
            <a:endParaRPr lang="en-CA" dirty="0"/>
          </a:p>
        </p:txBody>
      </p:sp>
      <p:sp>
        <p:nvSpPr>
          <p:cNvPr id="11"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tx1"/>
                </a:solidFill>
              </a:defRPr>
            </a:lvl1pPr>
          </a:lstStyle>
          <a:p>
            <a:fld id="{1D70FF2A-E074-4D3B-BB94-FFBB4B519E26}" type="slidenum">
              <a:rPr lang="en-CA" smtClean="0"/>
              <a:pPr/>
              <a:t>‹#›</a:t>
            </a:fld>
            <a:endParaRPr lang="en-CA" dirty="0"/>
          </a:p>
        </p:txBody>
      </p:sp>
    </p:spTree>
    <p:extLst>
      <p:ext uri="{BB962C8B-B14F-4D97-AF65-F5344CB8AC3E}">
        <p14:creationId xmlns:p14="http://schemas.microsoft.com/office/powerpoint/2010/main" val="2912430734"/>
      </p:ext>
    </p:extLst>
  </p:cSld>
  <p:clrMapOvr>
    <a:masterClrMapping/>
  </p:clrMapOvr>
  <p:transition>
    <p:fad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4 column icon green">
    <p:bg>
      <p:bgPr>
        <a:solidFill>
          <a:schemeClr val="accent2"/>
        </a:solidFill>
        <a:effectLst/>
      </p:bgPr>
    </p:bg>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469903" y="2556000"/>
            <a:ext cx="2592000" cy="3394800"/>
          </a:xfrm>
        </p:spPr>
        <p:txBody>
          <a:bodyPr/>
          <a:lstStyle>
            <a:lvl1pPr>
              <a:defRPr b="1">
                <a:solidFill>
                  <a:schemeClr val="bg1"/>
                </a:solidFill>
              </a:defRPr>
            </a:lvl1pPr>
            <a:lvl2pPr>
              <a:spcAft>
                <a:spcPts val="1333"/>
              </a:spcAft>
              <a:defRPr>
                <a:solidFill>
                  <a:schemeClr val="bg1"/>
                </a:solidFill>
              </a:defRPr>
            </a:lvl2pPr>
            <a:lvl3pPr marL="0" indent="0">
              <a:spcAft>
                <a:spcPts val="1333"/>
              </a:spcAft>
              <a:buNone/>
              <a:defRPr>
                <a:solidFill>
                  <a:schemeClr val="bg1"/>
                </a:solidFill>
              </a:defRPr>
            </a:lvl3pPr>
            <a:lvl4pPr marL="235194" indent="-235194">
              <a:spcAft>
                <a:spcPts val="1333"/>
              </a:spcAft>
              <a:buFont typeface="Arial" panose="020B0604020202020204" pitchFamily="34" charset="0"/>
              <a:buChar char="•"/>
              <a:defRPr>
                <a:solidFill>
                  <a:schemeClr val="bg1"/>
                </a:solidFill>
              </a:defRPr>
            </a:lvl4pPr>
            <a:lvl5pPr marL="475188" indent="-235194">
              <a:spcAft>
                <a:spcPts val="1333"/>
              </a:spcAft>
              <a:defRPr baseline="0">
                <a:solidFill>
                  <a:schemeClr val="bg1"/>
                </a:solidFill>
              </a:defRPr>
            </a:lvl5pPr>
            <a:lvl6pPr marL="475188" indent="-235194">
              <a:spcAft>
                <a:spcPts val="1333"/>
              </a:spcAft>
              <a:buFont typeface="Verdana" panose="020B0604030504040204" pitchFamily="34" charset="0"/>
              <a:buChar char="−"/>
              <a:defRPr>
                <a:solidFill>
                  <a:schemeClr val="bg1"/>
                </a:solidFill>
              </a:defRPr>
            </a:lvl6pPr>
            <a:lvl7pPr marL="475188" indent="-235194">
              <a:spcAft>
                <a:spcPts val="1333"/>
              </a:spcAft>
              <a:defRPr>
                <a:solidFill>
                  <a:schemeClr val="bg1"/>
                </a:solidFill>
              </a:defRPr>
            </a:lvl7pPr>
            <a:lvl8pPr marL="475188" indent="-235194">
              <a:spcAft>
                <a:spcPts val="1333"/>
              </a:spcAft>
              <a:defRPr>
                <a:solidFill>
                  <a:schemeClr val="bg1"/>
                </a:solidFill>
              </a:defRPr>
            </a:lvl8pPr>
            <a:lvl9pPr marL="475188" indent="-235194">
              <a:spcAft>
                <a:spcPts val="1333"/>
              </a:spcAft>
              <a:defRPr>
                <a:solidFill>
                  <a:schemeClr val="bg1"/>
                </a:solidFill>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5" name="Text Placeholder 8"/>
          <p:cNvSpPr>
            <a:spLocks noGrp="1"/>
          </p:cNvSpPr>
          <p:nvPr>
            <p:ph type="body" sz="quarter" idx="18"/>
          </p:nvPr>
        </p:nvSpPr>
        <p:spPr>
          <a:xfrm>
            <a:off x="9130100" y="2556000"/>
            <a:ext cx="2592000" cy="3394800"/>
          </a:xfrm>
        </p:spPr>
        <p:txBody>
          <a:bodyPr/>
          <a:lstStyle>
            <a:lvl1pPr>
              <a:defRPr b="1">
                <a:solidFill>
                  <a:schemeClr val="bg1"/>
                </a:solidFill>
              </a:defRPr>
            </a:lvl1pPr>
            <a:lvl2pPr>
              <a:spcAft>
                <a:spcPts val="1333"/>
              </a:spcAft>
              <a:defRPr>
                <a:solidFill>
                  <a:schemeClr val="bg1"/>
                </a:solidFill>
              </a:defRPr>
            </a:lvl2pPr>
            <a:lvl3pPr marL="0" indent="0">
              <a:spcAft>
                <a:spcPts val="1333"/>
              </a:spcAft>
              <a:buNone/>
              <a:defRPr>
                <a:solidFill>
                  <a:schemeClr val="bg1"/>
                </a:solidFill>
              </a:defRPr>
            </a:lvl3pPr>
            <a:lvl4pPr marL="235194" indent="-235194">
              <a:spcAft>
                <a:spcPts val="1333"/>
              </a:spcAft>
              <a:buFont typeface="Arial" panose="020B0604020202020204" pitchFamily="34" charset="0"/>
              <a:buChar char="•"/>
              <a:defRPr>
                <a:solidFill>
                  <a:schemeClr val="bg1"/>
                </a:solidFill>
              </a:defRPr>
            </a:lvl4pPr>
            <a:lvl5pPr marL="475188" indent="-235194">
              <a:spcAft>
                <a:spcPts val="1333"/>
              </a:spcAft>
              <a:defRPr baseline="0">
                <a:solidFill>
                  <a:schemeClr val="bg1"/>
                </a:solidFill>
              </a:defRPr>
            </a:lvl5pPr>
            <a:lvl6pPr marL="475188" indent="-235194">
              <a:spcAft>
                <a:spcPts val="1333"/>
              </a:spcAft>
              <a:buFont typeface="Verdana" panose="020B0604030504040204" pitchFamily="34" charset="0"/>
              <a:buChar char="−"/>
              <a:defRPr>
                <a:solidFill>
                  <a:schemeClr val="bg1"/>
                </a:solidFill>
              </a:defRPr>
            </a:lvl6pPr>
            <a:lvl7pPr marL="475188" indent="-235194">
              <a:spcAft>
                <a:spcPts val="1333"/>
              </a:spcAft>
              <a:defRPr>
                <a:solidFill>
                  <a:schemeClr val="bg1"/>
                </a:solidFill>
              </a:defRPr>
            </a:lvl7pPr>
            <a:lvl8pPr marL="475188" indent="-235194">
              <a:spcAft>
                <a:spcPts val="1333"/>
              </a:spcAft>
              <a:defRPr>
                <a:solidFill>
                  <a:schemeClr val="bg1"/>
                </a:solidFill>
              </a:defRPr>
            </a:lvl8pPr>
            <a:lvl9pPr marL="475188" indent="-235194">
              <a:spcAft>
                <a:spcPts val="1333"/>
              </a:spcAft>
              <a:defRPr>
                <a:solidFill>
                  <a:schemeClr val="bg1"/>
                </a:solidFill>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6" name="Text Placeholder 8"/>
          <p:cNvSpPr>
            <a:spLocks noGrp="1"/>
          </p:cNvSpPr>
          <p:nvPr>
            <p:ph type="body" sz="quarter" idx="19"/>
          </p:nvPr>
        </p:nvSpPr>
        <p:spPr>
          <a:xfrm>
            <a:off x="3356635" y="2556000"/>
            <a:ext cx="2592000" cy="3394800"/>
          </a:xfrm>
        </p:spPr>
        <p:txBody>
          <a:bodyPr/>
          <a:lstStyle>
            <a:lvl1pPr>
              <a:defRPr b="1">
                <a:solidFill>
                  <a:schemeClr val="bg1"/>
                </a:solidFill>
              </a:defRPr>
            </a:lvl1pPr>
            <a:lvl2pPr>
              <a:spcAft>
                <a:spcPts val="1333"/>
              </a:spcAft>
              <a:defRPr>
                <a:solidFill>
                  <a:schemeClr val="bg1"/>
                </a:solidFill>
              </a:defRPr>
            </a:lvl2pPr>
            <a:lvl3pPr marL="0" indent="0">
              <a:spcAft>
                <a:spcPts val="1333"/>
              </a:spcAft>
              <a:buNone/>
              <a:defRPr>
                <a:solidFill>
                  <a:schemeClr val="bg1"/>
                </a:solidFill>
              </a:defRPr>
            </a:lvl3pPr>
            <a:lvl4pPr marL="235194" indent="-235194">
              <a:spcAft>
                <a:spcPts val="1333"/>
              </a:spcAft>
              <a:buFont typeface="Arial" panose="020B0604020202020204" pitchFamily="34" charset="0"/>
              <a:buChar char="•"/>
              <a:defRPr>
                <a:solidFill>
                  <a:schemeClr val="bg1"/>
                </a:solidFill>
              </a:defRPr>
            </a:lvl4pPr>
            <a:lvl5pPr marL="475188" indent="-235194">
              <a:spcAft>
                <a:spcPts val="1333"/>
              </a:spcAft>
              <a:defRPr baseline="0">
                <a:solidFill>
                  <a:schemeClr val="bg1"/>
                </a:solidFill>
              </a:defRPr>
            </a:lvl5pPr>
            <a:lvl6pPr marL="475188" indent="-235194">
              <a:spcAft>
                <a:spcPts val="1333"/>
              </a:spcAft>
              <a:buFont typeface="Verdana" panose="020B0604030504040204" pitchFamily="34" charset="0"/>
              <a:buChar char="−"/>
              <a:defRPr>
                <a:solidFill>
                  <a:schemeClr val="bg1"/>
                </a:solidFill>
              </a:defRPr>
            </a:lvl6pPr>
            <a:lvl7pPr marL="475188" indent="-235194">
              <a:spcAft>
                <a:spcPts val="1333"/>
              </a:spcAft>
              <a:defRPr>
                <a:solidFill>
                  <a:schemeClr val="bg1"/>
                </a:solidFill>
              </a:defRPr>
            </a:lvl7pPr>
            <a:lvl8pPr marL="475188" indent="-235194">
              <a:spcAft>
                <a:spcPts val="1333"/>
              </a:spcAft>
              <a:defRPr>
                <a:solidFill>
                  <a:schemeClr val="bg1"/>
                </a:solidFill>
              </a:defRPr>
            </a:lvl8pPr>
            <a:lvl9pPr marL="475188" indent="-235194">
              <a:spcAft>
                <a:spcPts val="1333"/>
              </a:spcAft>
              <a:defRPr>
                <a:solidFill>
                  <a:schemeClr val="bg1"/>
                </a:solidFill>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7" name="Text Placeholder 8"/>
          <p:cNvSpPr>
            <a:spLocks noGrp="1"/>
          </p:cNvSpPr>
          <p:nvPr>
            <p:ph type="body" sz="quarter" idx="20"/>
          </p:nvPr>
        </p:nvSpPr>
        <p:spPr>
          <a:xfrm>
            <a:off x="6243367" y="2556000"/>
            <a:ext cx="2592000" cy="3394800"/>
          </a:xfrm>
        </p:spPr>
        <p:txBody>
          <a:bodyPr/>
          <a:lstStyle>
            <a:lvl1pPr>
              <a:defRPr b="1">
                <a:solidFill>
                  <a:schemeClr val="bg1"/>
                </a:solidFill>
              </a:defRPr>
            </a:lvl1pPr>
            <a:lvl2pPr>
              <a:spcAft>
                <a:spcPts val="1333"/>
              </a:spcAft>
              <a:defRPr>
                <a:solidFill>
                  <a:schemeClr val="bg1"/>
                </a:solidFill>
              </a:defRPr>
            </a:lvl2pPr>
            <a:lvl3pPr marL="0" indent="0">
              <a:spcAft>
                <a:spcPts val="1333"/>
              </a:spcAft>
              <a:buNone/>
              <a:defRPr>
                <a:solidFill>
                  <a:schemeClr val="bg1"/>
                </a:solidFill>
              </a:defRPr>
            </a:lvl3pPr>
            <a:lvl4pPr marL="235194" indent="-235194">
              <a:spcAft>
                <a:spcPts val="1333"/>
              </a:spcAft>
              <a:buFont typeface="Arial" panose="020B0604020202020204" pitchFamily="34" charset="0"/>
              <a:buChar char="•"/>
              <a:defRPr>
                <a:solidFill>
                  <a:schemeClr val="bg1"/>
                </a:solidFill>
              </a:defRPr>
            </a:lvl4pPr>
            <a:lvl5pPr marL="475188" indent="-235194">
              <a:spcAft>
                <a:spcPts val="1333"/>
              </a:spcAft>
              <a:defRPr baseline="0">
                <a:solidFill>
                  <a:schemeClr val="bg1"/>
                </a:solidFill>
              </a:defRPr>
            </a:lvl5pPr>
            <a:lvl6pPr marL="475188" indent="-235194">
              <a:spcAft>
                <a:spcPts val="1333"/>
              </a:spcAft>
              <a:buFont typeface="Verdana" panose="020B0604030504040204" pitchFamily="34" charset="0"/>
              <a:buChar char="−"/>
              <a:defRPr>
                <a:solidFill>
                  <a:schemeClr val="bg1"/>
                </a:solidFill>
              </a:defRPr>
            </a:lvl6pPr>
            <a:lvl7pPr marL="475188" indent="-235194">
              <a:spcAft>
                <a:spcPts val="1333"/>
              </a:spcAft>
              <a:defRPr>
                <a:solidFill>
                  <a:schemeClr val="bg1"/>
                </a:solidFill>
              </a:defRPr>
            </a:lvl7pPr>
            <a:lvl8pPr marL="475188" indent="-235194">
              <a:spcAft>
                <a:spcPts val="1333"/>
              </a:spcAft>
              <a:defRPr>
                <a:solidFill>
                  <a:schemeClr val="bg1"/>
                </a:solidFill>
              </a:defRPr>
            </a:lvl8pPr>
            <a:lvl9pPr marL="475188" indent="-235194">
              <a:spcAft>
                <a:spcPts val="1333"/>
              </a:spcAft>
              <a:defRPr>
                <a:solidFill>
                  <a:schemeClr val="bg1"/>
                </a:solidFill>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16"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chemeClr val="bg1"/>
                </a:solidFill>
              </a:defRPr>
            </a:lvl1pPr>
          </a:lstStyle>
          <a:p>
            <a:pPr lvl="0"/>
            <a:r>
              <a:rPr lang="en-CA" noProof="0" dirty="0" smtClean="0"/>
              <a:t>Click to add subtitle</a:t>
            </a:r>
            <a:endParaRPr lang="en-CA" noProof="0" dirty="0"/>
          </a:p>
        </p:txBody>
      </p:sp>
      <p:sp>
        <p:nvSpPr>
          <p:cNvPr id="17"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solidFill>
                  <a:schemeClr val="bg1"/>
                </a:solidFill>
              </a:defRPr>
            </a:lvl1pPr>
          </a:lstStyle>
          <a:p>
            <a:r>
              <a:rPr lang="en-US" noProof="0" smtClean="0"/>
              <a:t>Click to edit Master title style</a:t>
            </a:r>
            <a:endParaRPr lang="en-CA" noProof="0" dirty="0"/>
          </a:p>
        </p:txBody>
      </p:sp>
      <p:sp>
        <p:nvSpPr>
          <p:cNvPr id="18"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bg1"/>
                </a:solidFill>
              </a:defRPr>
            </a:lvl1pPr>
          </a:lstStyle>
          <a:p>
            <a:r>
              <a:rPr lang="en-US" dirty="0" smtClean="0"/>
              <a:t>Deloitte Institute for Audit Innovation and Quality – Communications and marketing strategic plan</a:t>
            </a:r>
            <a:endParaRPr lang="en-CA" dirty="0"/>
          </a:p>
        </p:txBody>
      </p:sp>
      <p:sp>
        <p:nvSpPr>
          <p:cNvPr id="19"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bg1"/>
                </a:solidFill>
              </a:defRPr>
            </a:lvl1pPr>
          </a:lstStyle>
          <a:p>
            <a:fld id="{1D70FF2A-E074-4D3B-BB94-FFBB4B519E26}" type="slidenum">
              <a:rPr lang="en-CA" smtClean="0"/>
              <a:pPr/>
              <a:t>‹#›</a:t>
            </a:fld>
            <a:endParaRPr lang="en-CA" dirty="0"/>
          </a:p>
        </p:txBody>
      </p:sp>
      <p:sp>
        <p:nvSpPr>
          <p:cNvPr id="20" name="TextBox 19"/>
          <p:cNvSpPr txBox="1"/>
          <p:nvPr userDrawn="1"/>
        </p:nvSpPr>
        <p:spPr>
          <a:xfrm>
            <a:off x="469900" y="6477000"/>
            <a:ext cx="5355167" cy="100027"/>
          </a:xfrm>
          <a:prstGeom prst="rect">
            <a:avLst/>
          </a:prstGeom>
          <a:noFill/>
        </p:spPr>
        <p:txBody>
          <a:bodyPr wrap="square" lIns="0" tIns="0" rIns="0" bIns="0" rtlCol="0">
            <a:spAutoFit/>
          </a:bodyPr>
          <a:lstStyle/>
          <a:p>
            <a:pPr marL="0" indent="0">
              <a:spcBef>
                <a:spcPts val="800"/>
              </a:spcBef>
              <a:buSzPct val="100000"/>
              <a:buFont typeface="Arial"/>
              <a:buNone/>
            </a:pPr>
            <a:r>
              <a:rPr lang="en-CA" sz="650" noProof="0" dirty="0" smtClean="0">
                <a:solidFill>
                  <a:schemeClr val="bg1"/>
                </a:solidFill>
              </a:rPr>
              <a:t>© Deloitte LLP and affiliated entities.</a:t>
            </a:r>
            <a:endParaRPr lang="en-CA" sz="650" noProof="0" dirty="0">
              <a:solidFill>
                <a:schemeClr val="bg1"/>
              </a:solidFill>
            </a:endParaRPr>
          </a:p>
        </p:txBody>
      </p:sp>
    </p:spTree>
    <p:extLst>
      <p:ext uri="{BB962C8B-B14F-4D97-AF65-F5344CB8AC3E}">
        <p14:creationId xmlns:p14="http://schemas.microsoft.com/office/powerpoint/2010/main" val="4044370876"/>
      </p:ext>
    </p:extLst>
  </p:cSld>
  <p:clrMapOvr>
    <a:masterClrMapping/>
  </p:clrMapOvr>
  <p:transition>
    <p:fad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 subtitle, 1 column text with charts">
    <p:spTree>
      <p:nvGrpSpPr>
        <p:cNvPr id="1" name=""/>
        <p:cNvGrpSpPr/>
        <p:nvPr/>
      </p:nvGrpSpPr>
      <p:grpSpPr>
        <a:xfrm>
          <a:off x="0" y="0"/>
          <a:ext cx="0" cy="0"/>
          <a:chOff x="0" y="0"/>
          <a:chExt cx="0" cy="0"/>
        </a:xfrm>
      </p:grpSpPr>
      <p:sp>
        <p:nvSpPr>
          <p:cNvPr id="10" name="Text Placeholder 18"/>
          <p:cNvSpPr>
            <a:spLocks noGrp="1"/>
          </p:cNvSpPr>
          <p:nvPr>
            <p:ph idx="1"/>
          </p:nvPr>
        </p:nvSpPr>
        <p:spPr>
          <a:xfrm>
            <a:off x="467783" y="1665817"/>
            <a:ext cx="5537730" cy="4633383"/>
          </a:xfrm>
          <a:prstGeom prst="rect">
            <a:avLst/>
          </a:prstGeom>
        </p:spPr>
        <p:txBody>
          <a:bodyPr vert="horz" lIns="0" tIns="0" rIns="0" bIns="0" rtlCol="0">
            <a:no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5"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CA" noProof="0" dirty="0" smtClean="0"/>
              <a:t>Click to add subtitle</a:t>
            </a:r>
            <a:endParaRPr lang="en-CA" noProof="0" dirty="0"/>
          </a:p>
        </p:txBody>
      </p:sp>
      <p:sp>
        <p:nvSpPr>
          <p:cNvPr id="6"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smtClean="0"/>
              <a:t>Click to edit Master title style</a:t>
            </a:r>
            <a:endParaRPr lang="en-CA" noProof="0" dirty="0"/>
          </a:p>
        </p:txBody>
      </p:sp>
      <p:sp>
        <p:nvSpPr>
          <p:cNvPr id="7"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tx1"/>
                </a:solidFill>
              </a:defRPr>
            </a:lvl1pPr>
          </a:lstStyle>
          <a:p>
            <a:r>
              <a:rPr lang="en-US" dirty="0" smtClean="0"/>
              <a:t>Deloitte Institute for Audit Innovation and Quality – Communications and marketing strategic plan</a:t>
            </a:r>
            <a:endParaRPr lang="en-CA" dirty="0"/>
          </a:p>
        </p:txBody>
      </p:sp>
      <p:sp>
        <p:nvSpPr>
          <p:cNvPr id="8"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tx1"/>
                </a:solidFill>
              </a:defRPr>
            </a:lvl1pPr>
          </a:lstStyle>
          <a:p>
            <a:fld id="{1D70FF2A-E074-4D3B-BB94-FFBB4B519E26}" type="slidenum">
              <a:rPr lang="en-CA" smtClean="0"/>
              <a:pPr/>
              <a:t>‹#›</a:t>
            </a:fld>
            <a:endParaRPr lang="en-CA" dirty="0"/>
          </a:p>
        </p:txBody>
      </p:sp>
    </p:spTree>
    <p:extLst>
      <p:ext uri="{BB962C8B-B14F-4D97-AF65-F5344CB8AC3E}">
        <p14:creationId xmlns:p14="http://schemas.microsoft.com/office/powerpoint/2010/main" val="4167089491"/>
      </p:ext>
    </p:extLst>
  </p:cSld>
  <p:clrMapOvr>
    <a:masterClrMapping/>
  </p:clrMapOvr>
  <p:transition>
    <p:fade/>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469900" y="402586"/>
            <a:ext cx="11252200" cy="698501"/>
          </a:xfrm>
          <a:prstGeom prst="rect">
            <a:avLst/>
          </a:prstGeom>
        </p:spPr>
        <p:txBody>
          <a:bodyPr vert="horz" lIns="0" tIns="0" rIns="0" bIns="0" rtlCol="0" anchor="t" anchorCtr="0">
            <a:noAutofit/>
          </a:bodyPr>
          <a:lstStyle>
            <a:lvl1pPr>
              <a:defRPr sz="2000"/>
            </a:lvl1pPr>
          </a:lstStyle>
          <a:p>
            <a:r>
              <a:rPr lang="en-US" noProof="0" smtClean="0"/>
              <a:t>Click to edit Master title style</a:t>
            </a:r>
            <a:endParaRPr lang="en-CA" noProof="0" dirty="0"/>
          </a:p>
        </p:txBody>
      </p:sp>
      <p:sp>
        <p:nvSpPr>
          <p:cNvPr id="3"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tx1"/>
                </a:solidFill>
              </a:defRPr>
            </a:lvl1pPr>
          </a:lstStyle>
          <a:p>
            <a:r>
              <a:rPr lang="en-US" dirty="0" smtClean="0"/>
              <a:t>Deloitte Institute for Audit Innovation and Quality – Communications and marketing strategic plan</a:t>
            </a:r>
            <a:endParaRPr lang="en-CA" dirty="0"/>
          </a:p>
        </p:txBody>
      </p:sp>
      <p:sp>
        <p:nvSpPr>
          <p:cNvPr id="5"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tx1"/>
                </a:solidFill>
              </a:defRPr>
            </a:lvl1pPr>
          </a:lstStyle>
          <a:p>
            <a:fld id="{1D70FF2A-E074-4D3B-BB94-FFBB4B519E26}" type="slidenum">
              <a:rPr lang="en-CA" smtClean="0"/>
              <a:pPr/>
              <a:t>‹#›</a:t>
            </a:fld>
            <a:endParaRPr lang="en-CA" dirty="0"/>
          </a:p>
        </p:txBody>
      </p:sp>
    </p:spTree>
    <p:extLst>
      <p:ext uri="{BB962C8B-B14F-4D97-AF65-F5344CB8AC3E}">
        <p14:creationId xmlns:p14="http://schemas.microsoft.com/office/powerpoint/2010/main" val="3242278702"/>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Slide - Circle White">
    <p:bg bwMode="gray">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gray">
          <a:xfrm>
            <a:off x="4212000" y="1530000"/>
            <a:ext cx="3780000" cy="3780000"/>
          </a:xfrm>
          <a:prstGeom prst="ellipse">
            <a:avLst/>
          </a:prstGeom>
          <a:ln w="25400">
            <a:solidFill>
              <a:schemeClr val="accent1"/>
            </a:solidFill>
          </a:ln>
        </p:spPr>
        <p:txBody>
          <a:bodyPr lIns="108000" tIns="108000" rIns="108000" bIns="108000" anchor="ctr" anchorCtr="0">
            <a:normAutofit/>
          </a:bodyPr>
          <a:lstStyle>
            <a:lvl1pPr algn="ctr">
              <a:lnSpc>
                <a:spcPts val="3800"/>
              </a:lnSpc>
              <a:defRPr sz="3200" b="0">
                <a:solidFill>
                  <a:schemeClr val="tx1"/>
                </a:solidFill>
                <a:latin typeface="+mj-lt"/>
                <a:ea typeface="Open Sans" panose="020B0606030504020204" pitchFamily="34" charset="0"/>
                <a:cs typeface="Open Sans" panose="020B0606030504020204" pitchFamily="34" charset="0"/>
              </a:defRPr>
            </a:lvl1pPr>
          </a:lstStyle>
          <a:p>
            <a:r>
              <a:rPr lang="en-US" noProof="0" smtClean="0"/>
              <a:t>Click to edit Master title style</a:t>
            </a:r>
            <a:endParaRPr lang="en-CA" noProof="0" dirty="0"/>
          </a:p>
        </p:txBody>
      </p:sp>
      <p:sp>
        <p:nvSpPr>
          <p:cNvPr id="3" name="Subtitle 2"/>
          <p:cNvSpPr>
            <a:spLocks noGrp="1"/>
          </p:cNvSpPr>
          <p:nvPr>
            <p:ph type="subTitle" idx="1"/>
          </p:nvPr>
        </p:nvSpPr>
        <p:spPr bwMode="gray">
          <a:xfrm>
            <a:off x="475327" y="5845180"/>
            <a:ext cx="5594348" cy="505645"/>
          </a:xfrm>
          <a:prstGeom prst="rect">
            <a:avLst/>
          </a:prstGeom>
        </p:spPr>
        <p:txBody>
          <a:bodyPr lIns="0" tIns="0" rIns="0" bIns="0" anchor="b" anchorCtr="0">
            <a:noAutofit/>
          </a:bodyPr>
          <a:lstStyle>
            <a:lvl1pPr marL="0" indent="0" algn="l">
              <a:lnSpc>
                <a:spcPct val="100000"/>
              </a:lnSpc>
              <a:spcAft>
                <a:spcPts val="0"/>
              </a:spcAft>
              <a:buNone/>
              <a:defRPr sz="1600">
                <a:solidFill>
                  <a:schemeClr val="tx1"/>
                </a:solidFill>
              </a:defRPr>
            </a:lvl1pPr>
            <a:lvl2pPr marL="609585" indent="0" algn="ctr">
              <a:buNone/>
              <a:defRPr sz="2667"/>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r>
              <a:rPr lang="en-US" noProof="0" smtClean="0"/>
              <a:t>Click to edit Master subtitle style</a:t>
            </a:r>
            <a:endParaRPr lang="en-CA" noProof="0" dirty="0"/>
          </a:p>
        </p:txBody>
      </p:sp>
      <p:sp>
        <p:nvSpPr>
          <p:cNvPr id="5" name="Text Placeholder 4"/>
          <p:cNvSpPr>
            <a:spLocks noGrp="1"/>
          </p:cNvSpPr>
          <p:nvPr>
            <p:ph type="body" sz="quarter" idx="10"/>
          </p:nvPr>
        </p:nvSpPr>
        <p:spPr>
          <a:xfrm>
            <a:off x="475325" y="6362699"/>
            <a:ext cx="5594349" cy="298451"/>
          </a:xfrm>
          <a:prstGeom prst="rect">
            <a:avLst/>
          </a:prstGeom>
        </p:spPr>
        <p:txBody>
          <a:bodyPr>
            <a:noAutofit/>
          </a:bodyPr>
          <a:lstStyle>
            <a:lvl1pPr>
              <a:spcAft>
                <a:spcPts val="0"/>
              </a:spcAft>
              <a:defRPr sz="1050">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smtClean="0"/>
              <a:t>Click to edit Master text styles</a:t>
            </a:r>
          </a:p>
        </p:txBody>
      </p:sp>
      <p:grpSp>
        <p:nvGrpSpPr>
          <p:cNvPr id="16" name="Group 15"/>
          <p:cNvGrpSpPr>
            <a:grpSpLocks noChangeAspect="1"/>
          </p:cNvGrpSpPr>
          <p:nvPr userDrawn="1"/>
        </p:nvGrpSpPr>
        <p:grpSpPr>
          <a:xfrm>
            <a:off x="475325" y="457200"/>
            <a:ext cx="1998000" cy="374400"/>
            <a:chOff x="398463" y="404813"/>
            <a:chExt cx="1627187" cy="307976"/>
          </a:xfrm>
          <a:solidFill>
            <a:schemeClr val="tx1"/>
          </a:solidFill>
        </p:grpSpPr>
        <p:sp>
          <p:nvSpPr>
            <p:cNvPr id="17" name="Oval 5"/>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schemeClr val="bg1"/>
                </a:solidFill>
              </a:endParaRPr>
            </a:p>
          </p:txBody>
        </p:sp>
        <p:sp>
          <p:nvSpPr>
            <p:cNvPr id="18" name="Freeform 6"/>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schemeClr val="bg1"/>
                </a:solidFill>
              </a:endParaRPr>
            </a:p>
          </p:txBody>
        </p:sp>
        <p:sp>
          <p:nvSpPr>
            <p:cNvPr id="30" name="Rectangle 7"/>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schemeClr val="bg1"/>
                </a:solidFill>
              </a:endParaRPr>
            </a:p>
          </p:txBody>
        </p:sp>
        <p:sp>
          <p:nvSpPr>
            <p:cNvPr id="31" name="Freeform 8"/>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schemeClr val="bg1"/>
                </a:solidFill>
              </a:endParaRPr>
            </a:p>
          </p:txBody>
        </p:sp>
        <p:sp>
          <p:nvSpPr>
            <p:cNvPr id="32" name="Rectangle 9"/>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schemeClr val="bg1"/>
                </a:solidFill>
              </a:endParaRPr>
            </a:p>
          </p:txBody>
        </p:sp>
        <p:sp>
          <p:nvSpPr>
            <p:cNvPr id="33" name="Rectangle 10"/>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schemeClr val="bg1"/>
                </a:solidFill>
              </a:endParaRPr>
            </a:p>
          </p:txBody>
        </p:sp>
        <p:sp>
          <p:nvSpPr>
            <p:cNvPr id="34" name="Freeform 11"/>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schemeClr val="bg1"/>
                </a:solidFill>
              </a:endParaRPr>
            </a:p>
          </p:txBody>
        </p:sp>
        <p:sp>
          <p:nvSpPr>
            <p:cNvPr id="35" name="Freeform 12"/>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schemeClr val="bg1"/>
                </a:solidFill>
              </a:endParaRPr>
            </a:p>
          </p:txBody>
        </p:sp>
        <p:sp>
          <p:nvSpPr>
            <p:cNvPr id="36" name="Freeform 13"/>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schemeClr val="bg1"/>
                </a:solidFill>
              </a:endParaRPr>
            </a:p>
          </p:txBody>
        </p:sp>
        <p:sp>
          <p:nvSpPr>
            <p:cNvPr id="37" name="Freeform 14"/>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schemeClr val="bg1"/>
                </a:solidFill>
              </a:endParaRPr>
            </a:p>
          </p:txBody>
        </p:sp>
      </p:grpSp>
    </p:spTree>
    <p:extLst>
      <p:ext uri="{BB962C8B-B14F-4D97-AF65-F5344CB8AC3E}">
        <p14:creationId xmlns:p14="http://schemas.microsoft.com/office/powerpoint/2010/main" val="527611538"/>
      </p:ext>
    </p:extLst>
  </p:cSld>
  <p:clrMapOvr>
    <a:masterClrMapping/>
  </p:clrMapOvr>
  <p:transition>
    <p:fade/>
  </p:transition>
  <p:extLst mod="1">
    <p:ext uri="{DCECCB84-F9BA-43D5-87BE-67443E8EF086}">
      <p15:sldGuideLst xmlns:p15="http://schemas.microsoft.com/office/powerpoint/2012/main"/>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7423936"/>
      </p:ext>
    </p:extLst>
  </p:cSld>
  <p:clrMapOvr>
    <a:masterClrMapping/>
  </p:clrMapOvr>
  <p:transition>
    <p:fade/>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p:cSld name="Title and Content 1">
    <p:spTree>
      <p:nvGrpSpPr>
        <p:cNvPr id="1" name=""/>
        <p:cNvGrpSpPr/>
        <p:nvPr/>
      </p:nvGrpSpPr>
      <p:grpSpPr>
        <a:xfrm>
          <a:off x="0" y="0"/>
          <a:ext cx="0" cy="0"/>
          <a:chOff x="0" y="0"/>
          <a:chExt cx="0" cy="0"/>
        </a:xfrm>
      </p:grpSpPr>
      <p:sp>
        <p:nvSpPr>
          <p:cNvPr id="9" name="Text Placeholder 8"/>
          <p:cNvSpPr>
            <a:spLocks noGrp="1"/>
          </p:cNvSpPr>
          <p:nvPr>
            <p:ph type="body" sz="quarter" idx="13"/>
          </p:nvPr>
        </p:nvSpPr>
        <p:spPr>
          <a:xfrm>
            <a:off x="493484" y="765175"/>
            <a:ext cx="11184000" cy="969282"/>
          </a:xfrm>
        </p:spPr>
        <p:txBody>
          <a:bodyPr>
            <a:normAutofit/>
          </a:bodyPr>
          <a:lstStyle>
            <a:lvl1pPr marL="0" indent="0">
              <a:buNone/>
              <a:defRPr sz="3000" b="0">
                <a:solidFill>
                  <a:schemeClr val="accent5"/>
                </a:solidFill>
              </a:defRPr>
            </a:lvl1pPr>
          </a:lstStyle>
          <a:p>
            <a:pPr lvl="0"/>
            <a:r>
              <a:rPr lang="en-US" smtClean="0"/>
              <a:t>Click to edit Master text styles</a:t>
            </a:r>
          </a:p>
        </p:txBody>
      </p:sp>
      <p:sp>
        <p:nvSpPr>
          <p:cNvPr id="14" name="Title Placeholder 1"/>
          <p:cNvSpPr>
            <a:spLocks noGrp="1"/>
          </p:cNvSpPr>
          <p:nvPr>
            <p:ph type="title"/>
          </p:nvPr>
        </p:nvSpPr>
        <p:spPr>
          <a:xfrm>
            <a:off x="493484" y="295683"/>
            <a:ext cx="11184000" cy="469492"/>
          </a:xfrm>
          <a:prstGeom prst="rect">
            <a:avLst/>
          </a:prstGeom>
        </p:spPr>
        <p:txBody>
          <a:bodyPr vert="horz" lIns="0" tIns="0" rIns="0" bIns="0" rtlCol="0" anchor="t" anchorCtr="0">
            <a:noAutofit/>
          </a:bodyPr>
          <a:lstStyle/>
          <a:p>
            <a:r>
              <a:rPr lang="en-US" smtClean="0"/>
              <a:t>Click to edit Master title style</a:t>
            </a:r>
            <a:endParaRPr lang="en-GB" dirty="0"/>
          </a:p>
        </p:txBody>
      </p:sp>
      <p:sp>
        <p:nvSpPr>
          <p:cNvPr id="20" name="Text Placeholder 19"/>
          <p:cNvSpPr>
            <a:spLocks noGrp="1"/>
          </p:cNvSpPr>
          <p:nvPr>
            <p:ph type="body" sz="quarter" idx="14"/>
          </p:nvPr>
        </p:nvSpPr>
        <p:spPr>
          <a:xfrm>
            <a:off x="494400" y="1803543"/>
            <a:ext cx="11184000" cy="4536000"/>
          </a:xfrm>
        </p:spPr>
        <p:txBody>
          <a:bodyPr/>
          <a:lstStyle>
            <a:lvl1pPr marL="0" indent="0">
              <a:buNone/>
              <a:defRPr/>
            </a:lvl1pPr>
            <a:lvl2pPr marL="266700" indent="-266700">
              <a:buFont typeface="Arial" pitchFamily="34" charset="0"/>
              <a:buChar char="•"/>
              <a:defRPr/>
            </a:lvl2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5" name="Footer Placeholder 4"/>
          <p:cNvSpPr>
            <a:spLocks noGrp="1"/>
          </p:cNvSpPr>
          <p:nvPr>
            <p:ph type="ftr" sz="quarter" idx="3"/>
          </p:nvPr>
        </p:nvSpPr>
        <p:spPr>
          <a:xfrm>
            <a:off x="493485" y="6407835"/>
            <a:ext cx="10079297" cy="252000"/>
          </a:xfrm>
          <a:prstGeom prst="rect">
            <a:avLst/>
          </a:prstGeom>
        </p:spPr>
        <p:txBody>
          <a:bodyPr vert="horz" lIns="0" tIns="0" rIns="0" bIns="0" rtlCol="0" anchor="ctr" anchorCtr="0"/>
          <a:lstStyle>
            <a:lvl1pPr algn="l">
              <a:defRPr sz="800" b="0">
                <a:solidFill>
                  <a:srgbClr val="8C8C8C"/>
                </a:solidFill>
              </a:defRPr>
            </a:lvl1pPr>
          </a:lstStyle>
          <a:p>
            <a:r>
              <a:rPr lang="en-US" dirty="0" smtClean="0"/>
              <a:t>Deloitte Institute for Audit Innovation and Quality – Communications and marketing strategic plan</a:t>
            </a:r>
            <a:endParaRPr lang="en-GB" dirty="0"/>
          </a:p>
        </p:txBody>
      </p:sp>
      <p:sp>
        <p:nvSpPr>
          <p:cNvPr id="6" name="Slide Number Placeholder 7"/>
          <p:cNvSpPr>
            <a:spLocks noGrp="1"/>
          </p:cNvSpPr>
          <p:nvPr>
            <p:ph type="sldNum" sz="quarter" idx="4"/>
          </p:nvPr>
        </p:nvSpPr>
        <p:spPr>
          <a:xfrm>
            <a:off x="10629328" y="6407835"/>
            <a:ext cx="1056117" cy="252000"/>
          </a:xfrm>
          <a:prstGeom prst="rect">
            <a:avLst/>
          </a:prstGeom>
        </p:spPr>
        <p:txBody>
          <a:bodyPr vert="horz" lIns="0" tIns="0" rIns="0" bIns="0" rtlCol="0" anchor="ctr" anchorCtr="0"/>
          <a:lstStyle>
            <a:lvl1pPr algn="r">
              <a:defRPr sz="800" b="0">
                <a:solidFill>
                  <a:srgbClr val="8C8C8C"/>
                </a:solidFill>
              </a:defRPr>
            </a:lvl1pPr>
          </a:lstStyle>
          <a:p>
            <a:fld id="{95CC1D26-A9BD-4BDE-BDD9-08EDBAE96860}" type="slidenum">
              <a:rPr lang="en-GB" smtClean="0"/>
              <a:pPr/>
              <a:t>‹#›</a:t>
            </a:fld>
            <a:endParaRPr lang="en-GB" dirty="0"/>
          </a:p>
        </p:txBody>
      </p:sp>
    </p:spTree>
    <p:extLst>
      <p:ext uri="{BB962C8B-B14F-4D97-AF65-F5344CB8AC3E}">
        <p14:creationId xmlns:p14="http://schemas.microsoft.com/office/powerpoint/2010/main" val="2251721274"/>
      </p:ext>
    </p:extLst>
  </p:cSld>
  <p:clrMapOvr>
    <a:masterClrMapping/>
  </p:clrMapOvr>
  <p:transition>
    <p:fade/>
  </p:transition>
  <p:timing>
    <p:tnLst>
      <p:par>
        <p:cTn id="1" dur="indefinite" restart="never" nodeType="tmRoot"/>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838200" y="6356352"/>
            <a:ext cx="2743200" cy="365125"/>
          </a:xfrm>
          <a:prstGeom prst="rect">
            <a:avLst/>
          </a:prstGeom>
        </p:spPr>
        <p:txBody>
          <a:bodyPr/>
          <a:lstStyle/>
          <a:p>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r>
              <a:rPr lang="en-US" dirty="0" smtClean="0">
                <a:solidFill>
                  <a:prstClr val="black">
                    <a:tint val="75000"/>
                  </a:prstClr>
                </a:solidFill>
              </a:rPr>
              <a:t>Deloitte Institute for Audit Innovation and Quality – Communications and marketing strategic plan</a:t>
            </a: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A4F61E92-31DF-4136-89A8-97DED30D1185}"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71501114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cSld name="Key Statement Slide 3">
    <p:bg>
      <p:bgPr>
        <a:solidFill>
          <a:schemeClr val="accent1"/>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93485" y="295201"/>
            <a:ext cx="9126791" cy="5988439"/>
          </a:xfrm>
        </p:spPr>
        <p:txBody>
          <a:bodyPr>
            <a:noAutofit/>
          </a:bodyPr>
          <a:lstStyle>
            <a:lvl1pPr marL="0" indent="0">
              <a:buNone/>
              <a:defRPr sz="3000" b="0">
                <a:solidFill>
                  <a:schemeClr val="bg1"/>
                </a:solidFill>
              </a:defRPr>
            </a:lvl1pPr>
            <a:lvl2pPr marL="0" indent="0">
              <a:buNone/>
              <a:tabLst/>
              <a:defRPr sz="3000" b="0">
                <a:solidFill>
                  <a:schemeClr val="bg1"/>
                </a:solidFill>
              </a:defRPr>
            </a:lvl2pPr>
            <a:lvl3pPr marL="274638" indent="-274638">
              <a:buFont typeface="Arial" pitchFamily="34" charset="0"/>
              <a:buChar char="•"/>
              <a:defRPr sz="3000" b="0">
                <a:solidFill>
                  <a:schemeClr val="bg1"/>
                </a:solidFill>
              </a:defRPr>
            </a:lvl3pPr>
            <a:lvl4pPr>
              <a:defRPr sz="3000" b="0">
                <a:solidFill>
                  <a:schemeClr val="bg1"/>
                </a:solidFill>
              </a:defRPr>
            </a:lvl4pPr>
            <a:lvl5pPr>
              <a:defRPr sz="3000" b="0">
                <a:solidFill>
                  <a:schemeClr val="bg1"/>
                </a:solidFill>
              </a:defRPr>
            </a:lvl5pPr>
          </a:lstStyle>
          <a:p>
            <a:pPr lvl="0"/>
            <a:r>
              <a:rPr lang="en-US" smtClean="0"/>
              <a:t>Click to edit Master text styles</a:t>
            </a:r>
          </a:p>
        </p:txBody>
      </p:sp>
      <p:sp>
        <p:nvSpPr>
          <p:cNvPr id="19" name="Slide Number Placeholder 7"/>
          <p:cNvSpPr>
            <a:spLocks noGrp="1"/>
          </p:cNvSpPr>
          <p:nvPr>
            <p:ph type="sldNum" sz="quarter" idx="4"/>
          </p:nvPr>
        </p:nvSpPr>
        <p:spPr>
          <a:xfrm>
            <a:off x="10629328" y="6407835"/>
            <a:ext cx="1056117" cy="252000"/>
          </a:xfrm>
          <a:prstGeom prst="rect">
            <a:avLst/>
          </a:prstGeom>
        </p:spPr>
        <p:txBody>
          <a:bodyPr vert="horz" lIns="0" tIns="0" rIns="0" bIns="0" rtlCol="0" anchor="ctr" anchorCtr="0"/>
          <a:lstStyle>
            <a:lvl1pPr algn="r">
              <a:defRPr sz="800" b="0">
                <a:solidFill>
                  <a:schemeClr val="bg1"/>
                </a:solidFill>
              </a:defRPr>
            </a:lvl1pPr>
          </a:lstStyle>
          <a:p>
            <a:fld id="{95CC1D26-A9BD-4BDE-BDD9-08EDBAE96860}" type="slidenum">
              <a:rPr lang="en-GB" smtClean="0">
                <a:solidFill>
                  <a:prstClr val="white"/>
                </a:solidFill>
              </a:rPr>
              <a:pPr/>
              <a:t>‹#›</a:t>
            </a:fld>
            <a:endParaRPr lang="en-GB" dirty="0">
              <a:solidFill>
                <a:prstClr val="white"/>
              </a:solidFill>
            </a:endParaRPr>
          </a:p>
        </p:txBody>
      </p:sp>
      <p:sp>
        <p:nvSpPr>
          <p:cNvPr id="7" name="Footer Placeholder 4"/>
          <p:cNvSpPr>
            <a:spLocks noGrp="1"/>
          </p:cNvSpPr>
          <p:nvPr>
            <p:ph type="ftr" sz="quarter" idx="3"/>
          </p:nvPr>
        </p:nvSpPr>
        <p:spPr>
          <a:xfrm>
            <a:off x="493485" y="6407835"/>
            <a:ext cx="10079297" cy="252000"/>
          </a:xfrm>
          <a:prstGeom prst="rect">
            <a:avLst/>
          </a:prstGeom>
        </p:spPr>
        <p:txBody>
          <a:bodyPr vert="horz" lIns="0" tIns="0" rIns="0" bIns="0" rtlCol="0" anchor="ctr" anchorCtr="0"/>
          <a:lstStyle>
            <a:lvl1pPr algn="l">
              <a:defRPr sz="800" b="0">
                <a:solidFill>
                  <a:schemeClr val="bg1"/>
                </a:solidFill>
              </a:defRPr>
            </a:lvl1pPr>
          </a:lstStyle>
          <a:p>
            <a:r>
              <a:rPr lang="en-US" dirty="0" smtClean="0">
                <a:solidFill>
                  <a:prstClr val="white"/>
                </a:solidFill>
              </a:rPr>
              <a:t>Deloitte Institute for Audit Innovation and Quality – Communications and marketing strategic plan</a:t>
            </a:r>
            <a:endParaRPr lang="en-GB" dirty="0">
              <a:solidFill>
                <a:prstClr val="white"/>
              </a:solidFill>
            </a:endParaRPr>
          </a:p>
        </p:txBody>
      </p:sp>
    </p:spTree>
    <p:extLst>
      <p:ext uri="{BB962C8B-B14F-4D97-AF65-F5344CB8AC3E}">
        <p14:creationId xmlns:p14="http://schemas.microsoft.com/office/powerpoint/2010/main" val="4089016475"/>
      </p:ext>
    </p:extLst>
  </p:cSld>
  <p:clrMapOvr>
    <a:masterClrMapping/>
  </p:clrMapOvr>
  <p:transition>
    <p:fade/>
  </p:transition>
  <p:timing>
    <p:tnLst>
      <p:par>
        <p:cTn id="1" dur="indefinite" restart="never" nodeType="tmRoot"/>
      </p:par>
    </p:tn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1_Title Slide - Black">
    <p:bg bwMode="gray">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bwMode="gray">
          <a:xfrm>
            <a:off x="475200" y="5845180"/>
            <a:ext cx="5592011" cy="505645"/>
          </a:xfrm>
          <a:prstGeom prst="rect">
            <a:avLst/>
          </a:prstGeom>
        </p:spPr>
        <p:txBody>
          <a:bodyPr lIns="0" tIns="0" rIns="0" bIns="0" anchor="b" anchorCtr="0">
            <a:noAutofit/>
          </a:bodyPr>
          <a:lstStyle>
            <a:lvl1pPr marL="0" indent="0" algn="l">
              <a:lnSpc>
                <a:spcPct val="100000"/>
              </a:lnSpc>
              <a:spcAft>
                <a:spcPts val="0"/>
              </a:spcAft>
              <a:buNone/>
              <a:defRPr sz="1800" b="1">
                <a:solidFill>
                  <a:schemeClr val="bg1"/>
                </a:solidFill>
              </a:defRPr>
            </a:lvl1pPr>
            <a:lvl2pPr marL="0" indent="0" algn="l">
              <a:buNone/>
              <a:defRPr sz="1600" b="0">
                <a:solidFill>
                  <a:schemeClr val="bg1"/>
                </a:solidFill>
              </a:defRPr>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r>
              <a:rPr lang="en-CA" noProof="0" dirty="0" smtClean="0"/>
              <a:t>Click to edit Master title style</a:t>
            </a:r>
          </a:p>
          <a:p>
            <a:pPr lvl="1"/>
            <a:r>
              <a:rPr lang="en-CA" noProof="0" dirty="0" smtClean="0"/>
              <a:t>Click to edit Master subtitle style</a:t>
            </a:r>
            <a:endParaRPr lang="en-CA" noProof="0" dirty="0"/>
          </a:p>
        </p:txBody>
      </p:sp>
      <p:sp>
        <p:nvSpPr>
          <p:cNvPr id="5" name="Text Placeholder 4"/>
          <p:cNvSpPr>
            <a:spLocks noGrp="1"/>
          </p:cNvSpPr>
          <p:nvPr>
            <p:ph type="body" sz="quarter" idx="10"/>
          </p:nvPr>
        </p:nvSpPr>
        <p:spPr>
          <a:xfrm>
            <a:off x="475200" y="6362699"/>
            <a:ext cx="5594349" cy="298451"/>
          </a:xfrm>
          <a:prstGeom prst="rect">
            <a:avLst/>
          </a:prstGeom>
        </p:spPr>
        <p:txBody>
          <a:bodyPr/>
          <a:lstStyle>
            <a:lvl1pPr>
              <a:spcAft>
                <a:spcPts val="0"/>
              </a:spcAft>
              <a:defRPr sz="105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smtClean="0"/>
              <a:t>Click to edit Master text styles</a:t>
            </a:r>
          </a:p>
        </p:txBody>
      </p:sp>
      <p:grpSp>
        <p:nvGrpSpPr>
          <p:cNvPr id="22" name="Group 21"/>
          <p:cNvGrpSpPr>
            <a:grpSpLocks noChangeAspect="1"/>
          </p:cNvGrpSpPr>
          <p:nvPr userDrawn="1"/>
        </p:nvGrpSpPr>
        <p:grpSpPr>
          <a:xfrm>
            <a:off x="469900" y="457761"/>
            <a:ext cx="1998000" cy="374400"/>
            <a:chOff x="398463" y="404813"/>
            <a:chExt cx="1627187" cy="307976"/>
          </a:xfrm>
          <a:solidFill>
            <a:schemeClr val="tx1"/>
          </a:solidFill>
        </p:grpSpPr>
        <p:sp>
          <p:nvSpPr>
            <p:cNvPr id="23" name="Oval 5"/>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24" name="Freeform 6"/>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25" name="Rectangle 7"/>
            <p:cNvSpPr>
              <a:spLocks noChangeArrowheads="1"/>
            </p:cNvSpPr>
            <p:nvPr userDrawn="1"/>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26" name="Freeform 8"/>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27" name="Rectangle 9"/>
            <p:cNvSpPr>
              <a:spLocks noChangeArrowheads="1"/>
            </p:cNvSpPr>
            <p:nvPr userDrawn="1"/>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28" name="Rectangle 10"/>
            <p:cNvSpPr>
              <a:spLocks noChangeArrowheads="1"/>
            </p:cNvSpPr>
            <p:nvPr userDrawn="1"/>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29" name="Freeform 11"/>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30" name="Freeform 12"/>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31" name="Freeform 13"/>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32" name="Freeform 14"/>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grpSp>
      <p:pic>
        <p:nvPicPr>
          <p:cNvPr id="16" name="Picture 1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573162" y="-96327"/>
            <a:ext cx="6954327" cy="6954327"/>
          </a:xfrm>
          <a:prstGeom prst="rect">
            <a:avLst/>
          </a:prstGeom>
        </p:spPr>
      </p:pic>
    </p:spTree>
    <p:extLst>
      <p:ext uri="{BB962C8B-B14F-4D97-AF65-F5344CB8AC3E}">
        <p14:creationId xmlns:p14="http://schemas.microsoft.com/office/powerpoint/2010/main" val="1765132571"/>
      </p:ext>
    </p:extLst>
  </p:cSld>
  <p:clrMapOvr>
    <a:overrideClrMapping bg1="lt1" tx1="dk1" bg2="lt2" tx2="dk2" accent1="accent1" accent2="accent2" accent3="accent3" accent4="accent4" accent5="accent5" accent6="accent6" hlink="hlink" folHlink="folHlink"/>
  </p:clrMapOvr>
  <p:transition>
    <p:fade/>
  </p:transition>
  <p:extLst mod="1">
    <p:ext uri="{DCECCB84-F9BA-43D5-87BE-67443E8EF086}">
      <p15:sldGuideLst xmlns:p15="http://schemas.microsoft.com/office/powerpoint/2012/main"/>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1_Title Slide - White">
    <p:bg bwMode="gray">
      <p:bgPr>
        <a:solidFill>
          <a:schemeClr val="bg1"/>
        </a:solid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bwMode="gray">
          <a:xfrm>
            <a:off x="475327" y="5845180"/>
            <a:ext cx="5594348" cy="505645"/>
          </a:xfrm>
          <a:prstGeom prst="rect">
            <a:avLst/>
          </a:prstGeom>
        </p:spPr>
        <p:txBody>
          <a:bodyPr lIns="0" tIns="0" rIns="0" bIns="0" anchor="b" anchorCtr="0">
            <a:noAutofit/>
          </a:bodyPr>
          <a:lstStyle>
            <a:lvl1pPr marL="0" indent="0" algn="l">
              <a:lnSpc>
                <a:spcPct val="100000"/>
              </a:lnSpc>
              <a:spcAft>
                <a:spcPts val="0"/>
              </a:spcAft>
              <a:buNone/>
              <a:defRPr sz="1800" b="1">
                <a:solidFill>
                  <a:schemeClr val="tx1"/>
                </a:solidFill>
              </a:defRPr>
            </a:lvl1pPr>
            <a:lvl2pPr marL="0" indent="0" algn="l">
              <a:buNone/>
              <a:defRPr sz="1600" b="0"/>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r>
              <a:rPr lang="en-CA" noProof="0" dirty="0" smtClean="0"/>
              <a:t>Click to edit Master title style</a:t>
            </a:r>
          </a:p>
          <a:p>
            <a:pPr lvl="1"/>
            <a:r>
              <a:rPr lang="en-CA" noProof="0" dirty="0" smtClean="0"/>
              <a:t>Click to edit Master subtitle style</a:t>
            </a:r>
            <a:endParaRPr lang="en-CA" noProof="0" dirty="0"/>
          </a:p>
        </p:txBody>
      </p:sp>
      <p:sp>
        <p:nvSpPr>
          <p:cNvPr id="5" name="Text Placeholder 4"/>
          <p:cNvSpPr>
            <a:spLocks noGrp="1"/>
          </p:cNvSpPr>
          <p:nvPr>
            <p:ph type="body" sz="quarter" idx="10"/>
          </p:nvPr>
        </p:nvSpPr>
        <p:spPr>
          <a:xfrm>
            <a:off x="475325" y="6362699"/>
            <a:ext cx="5594349" cy="298451"/>
          </a:xfrm>
          <a:prstGeom prst="rect">
            <a:avLst/>
          </a:prstGeom>
        </p:spPr>
        <p:txBody>
          <a:bodyPr>
            <a:noAutofit/>
          </a:bodyPr>
          <a:lstStyle>
            <a:lvl1pPr>
              <a:spcAft>
                <a:spcPts val="0"/>
              </a:spcAft>
              <a:defRPr sz="1050">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smtClean="0"/>
              <a:t>Click to edit Master text styles</a:t>
            </a:r>
          </a:p>
        </p:txBody>
      </p:sp>
      <p:grpSp>
        <p:nvGrpSpPr>
          <p:cNvPr id="19" name="Group 18"/>
          <p:cNvGrpSpPr>
            <a:grpSpLocks noChangeAspect="1"/>
          </p:cNvGrpSpPr>
          <p:nvPr userDrawn="1"/>
        </p:nvGrpSpPr>
        <p:grpSpPr>
          <a:xfrm>
            <a:off x="475325" y="457200"/>
            <a:ext cx="1998000" cy="374400"/>
            <a:chOff x="398463" y="404813"/>
            <a:chExt cx="1627187" cy="307976"/>
          </a:xfrm>
          <a:solidFill>
            <a:schemeClr val="tx1"/>
          </a:solidFill>
        </p:grpSpPr>
        <p:sp>
          <p:nvSpPr>
            <p:cNvPr id="20" name="Oval 5"/>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21" name="Freeform 6"/>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22" name="Rectangle 7"/>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23" name="Freeform 8"/>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24" name="Rectangle 9"/>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25" name="Rectangle 10"/>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26" name="Freeform 11"/>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27" name="Freeform 12"/>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28" name="Freeform 13"/>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29" name="Freeform 14"/>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grpSp>
      <p:sp>
        <p:nvSpPr>
          <p:cNvPr id="30" name="Picture Placeholder 8"/>
          <p:cNvSpPr>
            <a:spLocks noGrp="1"/>
          </p:cNvSpPr>
          <p:nvPr>
            <p:ph type="pic" sz="quarter" idx="11"/>
          </p:nvPr>
        </p:nvSpPr>
        <p:spPr>
          <a:xfrm>
            <a:off x="3393716" y="727595"/>
            <a:ext cx="5400000" cy="5400000"/>
          </a:xfrm>
          <a:prstGeom prst="rect">
            <a:avLst/>
          </a:prstGeom>
        </p:spPr>
        <p:txBody>
          <a:bodyPr/>
          <a:lstStyle/>
          <a:p>
            <a:r>
              <a:rPr lang="en-US" noProof="0" dirty="0" smtClean="0"/>
              <a:t>Click icon to add picture</a:t>
            </a:r>
            <a:endParaRPr lang="en-CA" noProof="0" dirty="0"/>
          </a:p>
        </p:txBody>
      </p:sp>
    </p:spTree>
    <p:extLst>
      <p:ext uri="{BB962C8B-B14F-4D97-AF65-F5344CB8AC3E}">
        <p14:creationId xmlns:p14="http://schemas.microsoft.com/office/powerpoint/2010/main" val="3464080077"/>
      </p:ext>
    </p:extLst>
  </p:cSld>
  <p:clrMapOvr>
    <a:masterClrMapping/>
  </p:clrMapOvr>
  <p:transition>
    <p:fade/>
  </p:transition>
  <p:extLst mod="1">
    <p:ext uri="{DCECCB84-F9BA-43D5-87BE-67443E8EF086}">
      <p15:sldGuideLst xmlns:p15="http://schemas.microsoft.com/office/powerpoint/2012/main"/>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1_Title Slide - Circle Black">
    <p:bg bwMode="gray">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gray">
          <a:xfrm>
            <a:off x="4210150" y="1530450"/>
            <a:ext cx="3780000" cy="3780000"/>
          </a:xfrm>
          <a:prstGeom prst="ellipse">
            <a:avLst/>
          </a:prstGeom>
          <a:ln w="25400">
            <a:solidFill>
              <a:schemeClr val="accent1"/>
            </a:solidFill>
          </a:ln>
        </p:spPr>
        <p:txBody>
          <a:bodyPr lIns="108000" tIns="108000" rIns="108000" bIns="108000" anchor="ctr" anchorCtr="0">
            <a:normAutofit/>
          </a:bodyPr>
          <a:lstStyle>
            <a:lvl1pPr algn="ctr">
              <a:lnSpc>
                <a:spcPts val="3800"/>
              </a:lnSpc>
              <a:defRPr sz="3200" b="0">
                <a:solidFill>
                  <a:schemeClr val="bg1"/>
                </a:solidFill>
                <a:latin typeface="+mj-lt"/>
                <a:ea typeface="Open Sans" panose="020B0606030504020204" pitchFamily="34" charset="0"/>
                <a:cs typeface="Open Sans" panose="020B0606030504020204" pitchFamily="34" charset="0"/>
              </a:defRPr>
            </a:lvl1pPr>
          </a:lstStyle>
          <a:p>
            <a:r>
              <a:rPr lang="en-US" noProof="0" smtClean="0"/>
              <a:t>Click to edit Master title style</a:t>
            </a:r>
            <a:endParaRPr lang="en-CA" noProof="0" dirty="0"/>
          </a:p>
        </p:txBody>
      </p:sp>
      <p:sp>
        <p:nvSpPr>
          <p:cNvPr id="3" name="Subtitle 2"/>
          <p:cNvSpPr>
            <a:spLocks noGrp="1"/>
          </p:cNvSpPr>
          <p:nvPr>
            <p:ph type="subTitle" idx="1"/>
          </p:nvPr>
        </p:nvSpPr>
        <p:spPr bwMode="gray">
          <a:xfrm>
            <a:off x="475200" y="5845180"/>
            <a:ext cx="5592011" cy="505645"/>
          </a:xfrm>
          <a:prstGeom prst="rect">
            <a:avLst/>
          </a:prstGeom>
        </p:spPr>
        <p:txBody>
          <a:bodyPr lIns="0" tIns="0" rIns="0" bIns="0" anchor="b" anchorCtr="0">
            <a:noAutofit/>
          </a:bodyPr>
          <a:lstStyle>
            <a:lvl1pPr marL="0" indent="0" algn="l">
              <a:lnSpc>
                <a:spcPct val="100000"/>
              </a:lnSpc>
              <a:spcAft>
                <a:spcPts val="0"/>
              </a:spcAft>
              <a:buNone/>
              <a:defRPr sz="1600">
                <a:solidFill>
                  <a:schemeClr val="bg1"/>
                </a:solidFill>
              </a:defRPr>
            </a:lvl1pPr>
            <a:lvl2pPr marL="609585" indent="0" algn="ctr">
              <a:buNone/>
              <a:defRPr sz="2667"/>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r>
              <a:rPr lang="en-US" noProof="0" smtClean="0"/>
              <a:t>Click to edit Master subtitle style</a:t>
            </a:r>
            <a:endParaRPr lang="en-CA" noProof="0" dirty="0"/>
          </a:p>
        </p:txBody>
      </p:sp>
      <p:sp>
        <p:nvSpPr>
          <p:cNvPr id="5" name="Text Placeholder 4"/>
          <p:cNvSpPr>
            <a:spLocks noGrp="1"/>
          </p:cNvSpPr>
          <p:nvPr>
            <p:ph type="body" sz="quarter" idx="10"/>
          </p:nvPr>
        </p:nvSpPr>
        <p:spPr>
          <a:xfrm>
            <a:off x="475200" y="6362699"/>
            <a:ext cx="5594349" cy="298451"/>
          </a:xfrm>
          <a:prstGeom prst="rect">
            <a:avLst/>
          </a:prstGeom>
        </p:spPr>
        <p:txBody>
          <a:bodyPr/>
          <a:lstStyle>
            <a:lvl1pPr>
              <a:spcAft>
                <a:spcPts val="0"/>
              </a:spcAft>
              <a:defRPr sz="105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smtClean="0"/>
              <a:t>Click to edit Master text styles</a:t>
            </a:r>
          </a:p>
        </p:txBody>
      </p:sp>
      <p:grpSp>
        <p:nvGrpSpPr>
          <p:cNvPr id="16" name="Group 15"/>
          <p:cNvGrpSpPr>
            <a:grpSpLocks noChangeAspect="1"/>
          </p:cNvGrpSpPr>
          <p:nvPr userDrawn="1"/>
        </p:nvGrpSpPr>
        <p:grpSpPr>
          <a:xfrm>
            <a:off x="469900" y="457761"/>
            <a:ext cx="1998000" cy="374400"/>
            <a:chOff x="398463" y="404813"/>
            <a:chExt cx="1627187" cy="307976"/>
          </a:xfrm>
          <a:solidFill>
            <a:schemeClr val="tx1"/>
          </a:solidFill>
        </p:grpSpPr>
        <p:sp>
          <p:nvSpPr>
            <p:cNvPr id="17" name="Oval 5"/>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18" name="Freeform 6"/>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19" name="Rectangle 7"/>
            <p:cNvSpPr>
              <a:spLocks noChangeArrowheads="1"/>
            </p:cNvSpPr>
            <p:nvPr userDrawn="1"/>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20" name="Freeform 8"/>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21" name="Rectangle 9"/>
            <p:cNvSpPr>
              <a:spLocks noChangeArrowheads="1"/>
            </p:cNvSpPr>
            <p:nvPr userDrawn="1"/>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33" name="Rectangle 10"/>
            <p:cNvSpPr>
              <a:spLocks noChangeArrowheads="1"/>
            </p:cNvSpPr>
            <p:nvPr userDrawn="1"/>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34" name="Freeform 11"/>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35" name="Freeform 12"/>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36" name="Freeform 13"/>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37" name="Freeform 14"/>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grpSp>
    </p:spTree>
    <p:extLst>
      <p:ext uri="{BB962C8B-B14F-4D97-AF65-F5344CB8AC3E}">
        <p14:creationId xmlns:p14="http://schemas.microsoft.com/office/powerpoint/2010/main" val="293849978"/>
      </p:ext>
    </p:extLst>
  </p:cSld>
  <p:clrMapOvr>
    <a:overrideClrMapping bg1="lt1" tx1="dk1" bg2="lt2" tx2="dk2" accent1="accent1" accent2="accent2" accent3="accent3" accent4="accent4" accent5="accent5" accent6="accent6" hlink="hlink" folHlink="folHlink"/>
  </p:clrMapOvr>
  <p:transition>
    <p:fade/>
  </p:transition>
  <p:extLst mod="1">
    <p:ext uri="{DCECCB84-F9BA-43D5-87BE-67443E8EF086}">
      <p15:sldGuideLst xmlns:p15="http://schemas.microsoft.com/office/powerpoint/2012/main"/>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1_Title Slide - Circle White">
    <p:bg bwMode="gray">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gray">
          <a:xfrm>
            <a:off x="4212000" y="1530000"/>
            <a:ext cx="3780000" cy="3780000"/>
          </a:xfrm>
          <a:prstGeom prst="ellipse">
            <a:avLst/>
          </a:prstGeom>
          <a:ln w="25400">
            <a:solidFill>
              <a:schemeClr val="accent1"/>
            </a:solidFill>
          </a:ln>
        </p:spPr>
        <p:txBody>
          <a:bodyPr lIns="108000" tIns="108000" rIns="108000" bIns="108000" anchor="ctr" anchorCtr="0">
            <a:normAutofit/>
          </a:bodyPr>
          <a:lstStyle>
            <a:lvl1pPr algn="ctr">
              <a:lnSpc>
                <a:spcPts val="3800"/>
              </a:lnSpc>
              <a:defRPr sz="3200" b="0">
                <a:solidFill>
                  <a:schemeClr val="tx1"/>
                </a:solidFill>
                <a:latin typeface="+mj-lt"/>
                <a:ea typeface="Open Sans" panose="020B0606030504020204" pitchFamily="34" charset="0"/>
                <a:cs typeface="Open Sans" panose="020B0606030504020204" pitchFamily="34" charset="0"/>
              </a:defRPr>
            </a:lvl1pPr>
          </a:lstStyle>
          <a:p>
            <a:r>
              <a:rPr lang="en-US" noProof="0" smtClean="0"/>
              <a:t>Click to edit Master title style</a:t>
            </a:r>
            <a:endParaRPr lang="en-CA" noProof="0" dirty="0"/>
          </a:p>
        </p:txBody>
      </p:sp>
      <p:sp>
        <p:nvSpPr>
          <p:cNvPr id="3" name="Subtitle 2"/>
          <p:cNvSpPr>
            <a:spLocks noGrp="1"/>
          </p:cNvSpPr>
          <p:nvPr>
            <p:ph type="subTitle" idx="1"/>
          </p:nvPr>
        </p:nvSpPr>
        <p:spPr bwMode="gray">
          <a:xfrm>
            <a:off x="475327" y="5845180"/>
            <a:ext cx="5594348" cy="505645"/>
          </a:xfrm>
          <a:prstGeom prst="rect">
            <a:avLst/>
          </a:prstGeom>
        </p:spPr>
        <p:txBody>
          <a:bodyPr lIns="0" tIns="0" rIns="0" bIns="0" anchor="b" anchorCtr="0">
            <a:noAutofit/>
          </a:bodyPr>
          <a:lstStyle>
            <a:lvl1pPr marL="0" indent="0" algn="l">
              <a:lnSpc>
                <a:spcPct val="100000"/>
              </a:lnSpc>
              <a:spcAft>
                <a:spcPts val="0"/>
              </a:spcAft>
              <a:buNone/>
              <a:defRPr sz="1600">
                <a:solidFill>
                  <a:schemeClr val="tx1"/>
                </a:solidFill>
              </a:defRPr>
            </a:lvl1pPr>
            <a:lvl2pPr marL="609585" indent="0" algn="ctr">
              <a:buNone/>
              <a:defRPr sz="2667"/>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r>
              <a:rPr lang="en-US" noProof="0" smtClean="0"/>
              <a:t>Click to edit Master subtitle style</a:t>
            </a:r>
            <a:endParaRPr lang="en-CA" noProof="0" dirty="0"/>
          </a:p>
        </p:txBody>
      </p:sp>
      <p:sp>
        <p:nvSpPr>
          <p:cNvPr id="5" name="Text Placeholder 4"/>
          <p:cNvSpPr>
            <a:spLocks noGrp="1"/>
          </p:cNvSpPr>
          <p:nvPr>
            <p:ph type="body" sz="quarter" idx="10"/>
          </p:nvPr>
        </p:nvSpPr>
        <p:spPr>
          <a:xfrm>
            <a:off x="475325" y="6362699"/>
            <a:ext cx="5594349" cy="298451"/>
          </a:xfrm>
          <a:prstGeom prst="rect">
            <a:avLst/>
          </a:prstGeom>
        </p:spPr>
        <p:txBody>
          <a:bodyPr>
            <a:noAutofit/>
          </a:bodyPr>
          <a:lstStyle>
            <a:lvl1pPr>
              <a:spcAft>
                <a:spcPts val="0"/>
              </a:spcAft>
              <a:defRPr sz="1050">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smtClean="0"/>
              <a:t>Click to edit Master text styles</a:t>
            </a:r>
          </a:p>
        </p:txBody>
      </p:sp>
      <p:grpSp>
        <p:nvGrpSpPr>
          <p:cNvPr id="16" name="Group 15"/>
          <p:cNvGrpSpPr>
            <a:grpSpLocks noChangeAspect="1"/>
          </p:cNvGrpSpPr>
          <p:nvPr userDrawn="1"/>
        </p:nvGrpSpPr>
        <p:grpSpPr>
          <a:xfrm>
            <a:off x="475325" y="457200"/>
            <a:ext cx="1998000" cy="374400"/>
            <a:chOff x="398463" y="404813"/>
            <a:chExt cx="1627187" cy="307976"/>
          </a:xfrm>
          <a:solidFill>
            <a:schemeClr val="tx1"/>
          </a:solidFill>
        </p:grpSpPr>
        <p:sp>
          <p:nvSpPr>
            <p:cNvPr id="17" name="Oval 5"/>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18" name="Freeform 6"/>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30" name="Rectangle 7"/>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31" name="Freeform 8"/>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32" name="Rectangle 9"/>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33" name="Rectangle 10"/>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34" name="Freeform 11"/>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35" name="Freeform 12"/>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36" name="Freeform 13"/>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37" name="Freeform 14"/>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grpSp>
    </p:spTree>
    <p:extLst>
      <p:ext uri="{BB962C8B-B14F-4D97-AF65-F5344CB8AC3E}">
        <p14:creationId xmlns:p14="http://schemas.microsoft.com/office/powerpoint/2010/main" val="977883583"/>
      </p:ext>
    </p:extLst>
  </p:cSld>
  <p:clrMapOvr>
    <a:masterClrMapping/>
  </p:clrMapOvr>
  <p:transition>
    <p:fade/>
  </p:transition>
  <p:extLst mod="1">
    <p:ext uri="{DCECCB84-F9BA-43D5-87BE-67443E8EF086}">
      <p15:sldGuideLst xmlns:p15="http://schemas.microsoft.com/office/powerpoint/2012/main"/>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1_Divider - Deloitte green">
    <p:bg bwMode="gray">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469900" y="1700213"/>
            <a:ext cx="10418233" cy="1592403"/>
          </a:xfrm>
        </p:spPr>
        <p:txBody>
          <a:bodyPr anchor="b"/>
          <a:lstStyle>
            <a:lvl1pPr>
              <a:lnSpc>
                <a:spcPct val="95000"/>
              </a:lnSpc>
              <a:defRPr sz="3850" b="1">
                <a:solidFill>
                  <a:schemeClr val="bg1"/>
                </a:solidFill>
                <a:latin typeface="+mj-lt"/>
                <a:ea typeface="Open Sans" panose="020B0606030504020204" pitchFamily="34" charset="0"/>
                <a:cs typeface="Open Sans" panose="020B0606030504020204" pitchFamily="34" charset="0"/>
              </a:defRPr>
            </a:lvl1pPr>
          </a:lstStyle>
          <a:p>
            <a:r>
              <a:rPr lang="en-US" noProof="0" smtClean="0"/>
              <a:t>Click to edit Master title style</a:t>
            </a:r>
            <a:endParaRPr lang="en-CA" noProof="0" dirty="0"/>
          </a:p>
        </p:txBody>
      </p:sp>
      <p:sp>
        <p:nvSpPr>
          <p:cNvPr id="3" name="Text Placeholder 2"/>
          <p:cNvSpPr>
            <a:spLocks noGrp="1"/>
          </p:cNvSpPr>
          <p:nvPr>
            <p:ph type="body" idx="1"/>
          </p:nvPr>
        </p:nvSpPr>
        <p:spPr bwMode="gray">
          <a:xfrm>
            <a:off x="469899" y="3423545"/>
            <a:ext cx="10418235" cy="1566532"/>
          </a:xfrm>
        </p:spPr>
        <p:txBody>
          <a:bodyPr lIns="0" tIns="0" rIns="0" bIns="0">
            <a:noAutofit/>
          </a:bodyPr>
          <a:lstStyle>
            <a:lvl1pPr marL="0" indent="0">
              <a:lnSpc>
                <a:spcPct val="95000"/>
              </a:lnSpc>
              <a:spcAft>
                <a:spcPts val="0"/>
              </a:spcAft>
              <a:buNone/>
              <a:defRPr sz="3850">
                <a:solidFill>
                  <a:schemeClr val="bg1"/>
                </a:solidFill>
              </a:defRPr>
            </a:lvl1pPr>
            <a:lvl2pPr marL="609585" indent="0">
              <a:buNone/>
              <a:defRPr sz="2667">
                <a:solidFill>
                  <a:schemeClr val="tx1">
                    <a:tint val="75000"/>
                  </a:schemeClr>
                </a:solidFill>
              </a:defRPr>
            </a:lvl2pPr>
            <a:lvl3pPr marL="1219170" indent="0">
              <a:buNone/>
              <a:defRPr sz="2400">
                <a:solidFill>
                  <a:schemeClr val="tx1">
                    <a:tint val="75000"/>
                  </a:schemeClr>
                </a:solidFill>
              </a:defRPr>
            </a:lvl3pPr>
            <a:lvl4pPr marL="1828754" indent="0">
              <a:buNone/>
              <a:defRPr sz="2133">
                <a:solidFill>
                  <a:schemeClr val="tx1">
                    <a:tint val="75000"/>
                  </a:schemeClr>
                </a:solidFill>
              </a:defRPr>
            </a:lvl4pPr>
            <a:lvl5pPr marL="2438339" indent="0">
              <a:buNone/>
              <a:defRPr sz="2133">
                <a:solidFill>
                  <a:schemeClr val="tx1">
                    <a:tint val="75000"/>
                  </a:schemeClr>
                </a:solidFill>
              </a:defRPr>
            </a:lvl5pPr>
            <a:lvl6pPr marL="3047924" indent="0">
              <a:buNone/>
              <a:defRPr sz="2133">
                <a:solidFill>
                  <a:schemeClr val="tx1">
                    <a:tint val="75000"/>
                  </a:schemeClr>
                </a:solidFill>
              </a:defRPr>
            </a:lvl6pPr>
            <a:lvl7pPr marL="3657509" indent="0">
              <a:buNone/>
              <a:defRPr sz="2133">
                <a:solidFill>
                  <a:schemeClr val="tx1">
                    <a:tint val="75000"/>
                  </a:schemeClr>
                </a:solidFill>
              </a:defRPr>
            </a:lvl7pPr>
            <a:lvl8pPr marL="4267093" indent="0">
              <a:buNone/>
              <a:defRPr sz="2133">
                <a:solidFill>
                  <a:schemeClr val="tx1">
                    <a:tint val="75000"/>
                  </a:schemeClr>
                </a:solidFill>
              </a:defRPr>
            </a:lvl8pPr>
            <a:lvl9pPr marL="4876678" indent="0">
              <a:buNone/>
              <a:defRPr sz="2133">
                <a:solidFill>
                  <a:schemeClr val="tx1">
                    <a:tint val="75000"/>
                  </a:schemeClr>
                </a:solidFill>
              </a:defRPr>
            </a:lvl9pPr>
          </a:lstStyle>
          <a:p>
            <a:pPr lvl="0"/>
            <a:r>
              <a:rPr lang="en-US" noProof="0" smtClean="0"/>
              <a:t>Click to edit Master text styles</a:t>
            </a:r>
          </a:p>
        </p:txBody>
      </p:sp>
      <p:sp>
        <p:nvSpPr>
          <p:cNvPr id="7"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bg1"/>
                </a:solidFill>
              </a:defRPr>
            </a:lvl1pPr>
          </a:lstStyle>
          <a:p>
            <a:r>
              <a:rPr lang="en-US" dirty="0" smtClean="0">
                <a:solidFill>
                  <a:prstClr val="white"/>
                </a:solidFill>
              </a:rPr>
              <a:t>Deloitte Institute for Audit Innovation and Quality – Communications and marketing strategic plan</a:t>
            </a:r>
            <a:endParaRPr lang="en-CA" dirty="0">
              <a:solidFill>
                <a:prstClr val="white"/>
              </a:solidFill>
            </a:endParaRPr>
          </a:p>
        </p:txBody>
      </p:sp>
      <p:sp>
        <p:nvSpPr>
          <p:cNvPr id="8"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bg1"/>
                </a:solidFill>
              </a:defRPr>
            </a:lvl1pPr>
          </a:lstStyle>
          <a:p>
            <a:fld id="{1D70FF2A-E074-4D3B-BB94-FFBB4B519E26}" type="slidenum">
              <a:rPr lang="en-CA" smtClean="0">
                <a:solidFill>
                  <a:prstClr val="white"/>
                </a:solidFill>
              </a:rPr>
              <a:pPr/>
              <a:t>‹#›</a:t>
            </a:fld>
            <a:endParaRPr lang="en-CA" dirty="0">
              <a:solidFill>
                <a:prstClr val="white"/>
              </a:solidFill>
            </a:endParaRPr>
          </a:p>
        </p:txBody>
      </p:sp>
      <p:sp>
        <p:nvSpPr>
          <p:cNvPr id="9" name="TextBox 8"/>
          <p:cNvSpPr txBox="1"/>
          <p:nvPr userDrawn="1"/>
        </p:nvSpPr>
        <p:spPr>
          <a:xfrm>
            <a:off x="469900" y="6477000"/>
            <a:ext cx="5355167" cy="100027"/>
          </a:xfrm>
          <a:prstGeom prst="rect">
            <a:avLst/>
          </a:prstGeom>
          <a:noFill/>
        </p:spPr>
        <p:txBody>
          <a:bodyPr wrap="square" lIns="0" tIns="0" rIns="0" bIns="0" rtlCol="0">
            <a:spAutoFit/>
          </a:bodyPr>
          <a:lstStyle/>
          <a:p>
            <a:pPr>
              <a:spcBef>
                <a:spcPts val="800"/>
              </a:spcBef>
              <a:buSzPct val="100000"/>
              <a:buFont typeface="Arial"/>
              <a:buNone/>
            </a:pPr>
            <a:r>
              <a:rPr lang="en-CA" sz="650" dirty="0" smtClean="0">
                <a:solidFill>
                  <a:prstClr val="white"/>
                </a:solidFill>
              </a:rPr>
              <a:t>© Deloitte LLP and affiliated entities.</a:t>
            </a:r>
            <a:endParaRPr lang="en-CA" sz="650" dirty="0">
              <a:solidFill>
                <a:prstClr val="white"/>
              </a:solidFill>
            </a:endParaRPr>
          </a:p>
        </p:txBody>
      </p:sp>
    </p:spTree>
    <p:extLst>
      <p:ext uri="{BB962C8B-B14F-4D97-AF65-F5344CB8AC3E}">
        <p14:creationId xmlns:p14="http://schemas.microsoft.com/office/powerpoint/2010/main" val="2551084371"/>
      </p:ext>
    </p:extLst>
  </p:cSld>
  <p:clrMapOvr>
    <a:masterClrMapping/>
  </p:clrMapOvr>
  <p:transition>
    <p:fade/>
  </p:transition>
  <p:extLst mod="1">
    <p:ext uri="{DCECCB84-F9BA-43D5-87BE-67443E8EF086}">
      <p15:sldGuideLst xmlns:p15="http://schemas.microsoft.com/office/powerpoint/2012/main">
        <p15:guide id="1" orient="horz" pos="2160">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1_Divider - Deloitte dark green">
    <p:bg bwMode="gray">
      <p:bgPr>
        <a:solidFill>
          <a:schemeClr val="accent2"/>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469900" y="1705668"/>
            <a:ext cx="10418233" cy="1592403"/>
          </a:xfrm>
        </p:spPr>
        <p:txBody>
          <a:bodyPr anchor="b"/>
          <a:lstStyle>
            <a:lvl1pPr>
              <a:lnSpc>
                <a:spcPct val="95000"/>
              </a:lnSpc>
              <a:defRPr sz="3850" b="1">
                <a:solidFill>
                  <a:schemeClr val="bg1"/>
                </a:solidFill>
                <a:latin typeface="+mj-lt"/>
                <a:ea typeface="Open Sans" panose="020B0606030504020204" pitchFamily="34" charset="0"/>
                <a:cs typeface="Open Sans" panose="020B0606030504020204" pitchFamily="34" charset="0"/>
              </a:defRPr>
            </a:lvl1pPr>
          </a:lstStyle>
          <a:p>
            <a:r>
              <a:rPr lang="en-US" noProof="0" smtClean="0"/>
              <a:t>Click to edit Master title style</a:t>
            </a:r>
            <a:endParaRPr lang="en-CA" noProof="0" dirty="0"/>
          </a:p>
        </p:txBody>
      </p:sp>
      <p:sp>
        <p:nvSpPr>
          <p:cNvPr id="19" name="Text Placeholder 2"/>
          <p:cNvSpPr>
            <a:spLocks noGrp="1"/>
          </p:cNvSpPr>
          <p:nvPr>
            <p:ph type="body" idx="1"/>
          </p:nvPr>
        </p:nvSpPr>
        <p:spPr bwMode="gray">
          <a:xfrm>
            <a:off x="469900" y="3429000"/>
            <a:ext cx="10418233" cy="1566532"/>
          </a:xfrm>
        </p:spPr>
        <p:txBody>
          <a:bodyPr lIns="0" tIns="0" rIns="0" bIns="0">
            <a:noAutofit/>
          </a:bodyPr>
          <a:lstStyle>
            <a:lvl1pPr marL="0" indent="0">
              <a:lnSpc>
                <a:spcPct val="95000"/>
              </a:lnSpc>
              <a:spcAft>
                <a:spcPts val="0"/>
              </a:spcAft>
              <a:buNone/>
              <a:defRPr sz="3850">
                <a:solidFill>
                  <a:schemeClr val="bg1"/>
                </a:solidFill>
              </a:defRPr>
            </a:lvl1pPr>
            <a:lvl2pPr marL="609585" indent="0">
              <a:buNone/>
              <a:defRPr sz="2667">
                <a:solidFill>
                  <a:schemeClr val="tx1">
                    <a:tint val="75000"/>
                  </a:schemeClr>
                </a:solidFill>
              </a:defRPr>
            </a:lvl2pPr>
            <a:lvl3pPr marL="1219170" indent="0">
              <a:buNone/>
              <a:defRPr sz="2400">
                <a:solidFill>
                  <a:schemeClr val="tx1">
                    <a:tint val="75000"/>
                  </a:schemeClr>
                </a:solidFill>
              </a:defRPr>
            </a:lvl3pPr>
            <a:lvl4pPr marL="1828754" indent="0">
              <a:buNone/>
              <a:defRPr sz="2133">
                <a:solidFill>
                  <a:schemeClr val="tx1">
                    <a:tint val="75000"/>
                  </a:schemeClr>
                </a:solidFill>
              </a:defRPr>
            </a:lvl4pPr>
            <a:lvl5pPr marL="2438339" indent="0">
              <a:buNone/>
              <a:defRPr sz="2133">
                <a:solidFill>
                  <a:schemeClr val="tx1">
                    <a:tint val="75000"/>
                  </a:schemeClr>
                </a:solidFill>
              </a:defRPr>
            </a:lvl5pPr>
            <a:lvl6pPr marL="3047924" indent="0">
              <a:buNone/>
              <a:defRPr sz="2133">
                <a:solidFill>
                  <a:schemeClr val="tx1">
                    <a:tint val="75000"/>
                  </a:schemeClr>
                </a:solidFill>
              </a:defRPr>
            </a:lvl6pPr>
            <a:lvl7pPr marL="3657509" indent="0">
              <a:buNone/>
              <a:defRPr sz="2133">
                <a:solidFill>
                  <a:schemeClr val="tx1">
                    <a:tint val="75000"/>
                  </a:schemeClr>
                </a:solidFill>
              </a:defRPr>
            </a:lvl7pPr>
            <a:lvl8pPr marL="4267093" indent="0">
              <a:buNone/>
              <a:defRPr sz="2133">
                <a:solidFill>
                  <a:schemeClr val="tx1">
                    <a:tint val="75000"/>
                  </a:schemeClr>
                </a:solidFill>
              </a:defRPr>
            </a:lvl8pPr>
            <a:lvl9pPr marL="4876678" indent="0">
              <a:buNone/>
              <a:defRPr sz="2133">
                <a:solidFill>
                  <a:schemeClr val="tx1">
                    <a:tint val="75000"/>
                  </a:schemeClr>
                </a:solidFill>
              </a:defRPr>
            </a:lvl9pPr>
          </a:lstStyle>
          <a:p>
            <a:pPr lvl="0"/>
            <a:r>
              <a:rPr lang="en-US" noProof="0" smtClean="0"/>
              <a:t>Click to edit Master text styles</a:t>
            </a:r>
          </a:p>
        </p:txBody>
      </p:sp>
      <p:sp>
        <p:nvSpPr>
          <p:cNvPr id="7"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bg1"/>
                </a:solidFill>
              </a:defRPr>
            </a:lvl1pPr>
          </a:lstStyle>
          <a:p>
            <a:r>
              <a:rPr lang="en-US" dirty="0" smtClean="0">
                <a:solidFill>
                  <a:prstClr val="white"/>
                </a:solidFill>
              </a:rPr>
              <a:t>Deloitte Institute for Audit Innovation and Quality – Communications and marketing strategic plan</a:t>
            </a:r>
            <a:endParaRPr lang="en-CA" dirty="0">
              <a:solidFill>
                <a:prstClr val="white"/>
              </a:solidFill>
            </a:endParaRPr>
          </a:p>
        </p:txBody>
      </p:sp>
      <p:sp>
        <p:nvSpPr>
          <p:cNvPr id="8"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bg1"/>
                </a:solidFill>
              </a:defRPr>
            </a:lvl1pPr>
          </a:lstStyle>
          <a:p>
            <a:fld id="{1D70FF2A-E074-4D3B-BB94-FFBB4B519E26}" type="slidenum">
              <a:rPr lang="en-CA" smtClean="0">
                <a:solidFill>
                  <a:prstClr val="white"/>
                </a:solidFill>
              </a:rPr>
              <a:pPr/>
              <a:t>‹#›</a:t>
            </a:fld>
            <a:endParaRPr lang="en-CA" dirty="0">
              <a:solidFill>
                <a:prstClr val="white"/>
              </a:solidFill>
            </a:endParaRPr>
          </a:p>
        </p:txBody>
      </p:sp>
      <p:sp>
        <p:nvSpPr>
          <p:cNvPr id="9" name="TextBox 8"/>
          <p:cNvSpPr txBox="1"/>
          <p:nvPr userDrawn="1"/>
        </p:nvSpPr>
        <p:spPr>
          <a:xfrm>
            <a:off x="469900" y="6477000"/>
            <a:ext cx="5355167" cy="100027"/>
          </a:xfrm>
          <a:prstGeom prst="rect">
            <a:avLst/>
          </a:prstGeom>
          <a:noFill/>
        </p:spPr>
        <p:txBody>
          <a:bodyPr wrap="square" lIns="0" tIns="0" rIns="0" bIns="0" rtlCol="0">
            <a:spAutoFit/>
          </a:bodyPr>
          <a:lstStyle/>
          <a:p>
            <a:pPr>
              <a:spcBef>
                <a:spcPts val="800"/>
              </a:spcBef>
              <a:buSzPct val="100000"/>
              <a:buFont typeface="Arial"/>
              <a:buNone/>
            </a:pPr>
            <a:r>
              <a:rPr lang="en-CA" sz="650" dirty="0" smtClean="0">
                <a:solidFill>
                  <a:prstClr val="white"/>
                </a:solidFill>
              </a:rPr>
              <a:t>© Deloitte LLP and affiliated entities.</a:t>
            </a:r>
            <a:endParaRPr lang="en-CA" sz="650" dirty="0">
              <a:solidFill>
                <a:prstClr val="white"/>
              </a:solidFill>
            </a:endParaRPr>
          </a:p>
        </p:txBody>
      </p:sp>
    </p:spTree>
    <p:extLst>
      <p:ext uri="{BB962C8B-B14F-4D97-AF65-F5344CB8AC3E}">
        <p14:creationId xmlns:p14="http://schemas.microsoft.com/office/powerpoint/2010/main" val="273158484"/>
      </p:ext>
    </p:extLst>
  </p:cSld>
  <p:clrMapOvr>
    <a:masterClrMapping/>
  </p:clrMapOvr>
  <p:transition>
    <p:fade/>
  </p:transition>
  <p:extLst mod="1">
    <p:ext uri="{DCECCB84-F9BA-43D5-87BE-67443E8EF086}">
      <p15:sldGuideLst xmlns:p15="http://schemas.microsoft.com/office/powerpoint/2012/main">
        <p15:guide id="1" orient="horz" pos="216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Divider - Deloitte green">
    <p:bg bwMode="gray">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469900" y="1700213"/>
            <a:ext cx="10418233" cy="1592403"/>
          </a:xfrm>
        </p:spPr>
        <p:txBody>
          <a:bodyPr anchor="b"/>
          <a:lstStyle>
            <a:lvl1pPr>
              <a:lnSpc>
                <a:spcPct val="95000"/>
              </a:lnSpc>
              <a:defRPr sz="3850" b="1">
                <a:solidFill>
                  <a:schemeClr val="bg1"/>
                </a:solidFill>
                <a:latin typeface="+mj-lt"/>
                <a:ea typeface="Open Sans" panose="020B0606030504020204" pitchFamily="34" charset="0"/>
                <a:cs typeface="Open Sans" panose="020B0606030504020204" pitchFamily="34" charset="0"/>
              </a:defRPr>
            </a:lvl1pPr>
          </a:lstStyle>
          <a:p>
            <a:r>
              <a:rPr lang="en-US" noProof="0" smtClean="0"/>
              <a:t>Click to edit Master title style</a:t>
            </a:r>
            <a:endParaRPr lang="en-CA" noProof="0" dirty="0"/>
          </a:p>
        </p:txBody>
      </p:sp>
      <p:sp>
        <p:nvSpPr>
          <p:cNvPr id="3" name="Text Placeholder 2"/>
          <p:cNvSpPr>
            <a:spLocks noGrp="1"/>
          </p:cNvSpPr>
          <p:nvPr>
            <p:ph type="body" idx="1"/>
          </p:nvPr>
        </p:nvSpPr>
        <p:spPr bwMode="gray">
          <a:xfrm>
            <a:off x="469899" y="3423545"/>
            <a:ext cx="10418235" cy="1566532"/>
          </a:xfrm>
        </p:spPr>
        <p:txBody>
          <a:bodyPr lIns="0" tIns="0" rIns="0" bIns="0">
            <a:noAutofit/>
          </a:bodyPr>
          <a:lstStyle>
            <a:lvl1pPr marL="0" indent="0">
              <a:lnSpc>
                <a:spcPct val="95000"/>
              </a:lnSpc>
              <a:spcAft>
                <a:spcPts val="0"/>
              </a:spcAft>
              <a:buNone/>
              <a:defRPr sz="3850">
                <a:solidFill>
                  <a:schemeClr val="bg1"/>
                </a:solidFill>
              </a:defRPr>
            </a:lvl1pPr>
            <a:lvl2pPr marL="609585" indent="0">
              <a:buNone/>
              <a:defRPr sz="2667">
                <a:solidFill>
                  <a:schemeClr val="tx1">
                    <a:tint val="75000"/>
                  </a:schemeClr>
                </a:solidFill>
              </a:defRPr>
            </a:lvl2pPr>
            <a:lvl3pPr marL="1219170" indent="0">
              <a:buNone/>
              <a:defRPr sz="2400">
                <a:solidFill>
                  <a:schemeClr val="tx1">
                    <a:tint val="75000"/>
                  </a:schemeClr>
                </a:solidFill>
              </a:defRPr>
            </a:lvl3pPr>
            <a:lvl4pPr marL="1828754" indent="0">
              <a:buNone/>
              <a:defRPr sz="2133">
                <a:solidFill>
                  <a:schemeClr val="tx1">
                    <a:tint val="75000"/>
                  </a:schemeClr>
                </a:solidFill>
              </a:defRPr>
            </a:lvl4pPr>
            <a:lvl5pPr marL="2438339" indent="0">
              <a:buNone/>
              <a:defRPr sz="2133">
                <a:solidFill>
                  <a:schemeClr val="tx1">
                    <a:tint val="75000"/>
                  </a:schemeClr>
                </a:solidFill>
              </a:defRPr>
            </a:lvl5pPr>
            <a:lvl6pPr marL="3047924" indent="0">
              <a:buNone/>
              <a:defRPr sz="2133">
                <a:solidFill>
                  <a:schemeClr val="tx1">
                    <a:tint val="75000"/>
                  </a:schemeClr>
                </a:solidFill>
              </a:defRPr>
            </a:lvl6pPr>
            <a:lvl7pPr marL="3657509" indent="0">
              <a:buNone/>
              <a:defRPr sz="2133">
                <a:solidFill>
                  <a:schemeClr val="tx1">
                    <a:tint val="75000"/>
                  </a:schemeClr>
                </a:solidFill>
              </a:defRPr>
            </a:lvl7pPr>
            <a:lvl8pPr marL="4267093" indent="0">
              <a:buNone/>
              <a:defRPr sz="2133">
                <a:solidFill>
                  <a:schemeClr val="tx1">
                    <a:tint val="75000"/>
                  </a:schemeClr>
                </a:solidFill>
              </a:defRPr>
            </a:lvl8pPr>
            <a:lvl9pPr marL="4876678" indent="0">
              <a:buNone/>
              <a:defRPr sz="2133">
                <a:solidFill>
                  <a:schemeClr val="tx1">
                    <a:tint val="75000"/>
                  </a:schemeClr>
                </a:solidFill>
              </a:defRPr>
            </a:lvl9pPr>
          </a:lstStyle>
          <a:p>
            <a:pPr lvl="0"/>
            <a:r>
              <a:rPr lang="en-US" noProof="0" smtClean="0"/>
              <a:t>Click to edit Master text styles</a:t>
            </a:r>
          </a:p>
        </p:txBody>
      </p:sp>
      <p:sp>
        <p:nvSpPr>
          <p:cNvPr id="7"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bg1"/>
                </a:solidFill>
              </a:defRPr>
            </a:lvl1pPr>
          </a:lstStyle>
          <a:p>
            <a:r>
              <a:rPr lang="en-US" dirty="0" smtClean="0"/>
              <a:t>Deloitte Institute for Audit Innovation and Quality – Communications and marketing strategic plan</a:t>
            </a:r>
            <a:endParaRPr lang="en-CA" dirty="0"/>
          </a:p>
        </p:txBody>
      </p:sp>
      <p:sp>
        <p:nvSpPr>
          <p:cNvPr id="8"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bg1"/>
                </a:solidFill>
              </a:defRPr>
            </a:lvl1pPr>
          </a:lstStyle>
          <a:p>
            <a:fld id="{1D70FF2A-E074-4D3B-BB94-FFBB4B519E26}" type="slidenum">
              <a:rPr lang="en-CA" smtClean="0"/>
              <a:pPr/>
              <a:t>‹#›</a:t>
            </a:fld>
            <a:endParaRPr lang="en-CA" dirty="0"/>
          </a:p>
        </p:txBody>
      </p:sp>
      <p:sp>
        <p:nvSpPr>
          <p:cNvPr id="9" name="TextBox 8"/>
          <p:cNvSpPr txBox="1"/>
          <p:nvPr userDrawn="1"/>
        </p:nvSpPr>
        <p:spPr>
          <a:xfrm>
            <a:off x="469900" y="6477000"/>
            <a:ext cx="5355167" cy="100027"/>
          </a:xfrm>
          <a:prstGeom prst="rect">
            <a:avLst/>
          </a:prstGeom>
          <a:noFill/>
        </p:spPr>
        <p:txBody>
          <a:bodyPr wrap="square" lIns="0" tIns="0" rIns="0" bIns="0" rtlCol="0">
            <a:spAutoFit/>
          </a:bodyPr>
          <a:lstStyle/>
          <a:p>
            <a:pPr marL="0" indent="0">
              <a:spcBef>
                <a:spcPts val="800"/>
              </a:spcBef>
              <a:buSzPct val="100000"/>
              <a:buFont typeface="Arial"/>
              <a:buNone/>
            </a:pPr>
            <a:r>
              <a:rPr lang="en-CA" sz="650" noProof="0" dirty="0" smtClean="0">
                <a:solidFill>
                  <a:schemeClr val="bg1"/>
                </a:solidFill>
              </a:rPr>
              <a:t>© Deloitte LLP and affiliated entities.</a:t>
            </a:r>
            <a:endParaRPr lang="en-CA" sz="650" noProof="0" dirty="0">
              <a:solidFill>
                <a:schemeClr val="bg1"/>
              </a:solidFill>
            </a:endParaRPr>
          </a:p>
        </p:txBody>
      </p:sp>
    </p:spTree>
    <p:extLst>
      <p:ext uri="{BB962C8B-B14F-4D97-AF65-F5344CB8AC3E}">
        <p14:creationId xmlns:p14="http://schemas.microsoft.com/office/powerpoint/2010/main" val="2104574128"/>
      </p:ext>
    </p:extLst>
  </p:cSld>
  <p:clrMapOvr>
    <a:masterClrMapping/>
  </p:clrMapOvr>
  <p:transition>
    <p:fade/>
  </p:transition>
  <p:extLst mod="1">
    <p:ext uri="{DCECCB84-F9BA-43D5-87BE-67443E8EF086}">
      <p15:sldGuideLst xmlns:p15="http://schemas.microsoft.com/office/powerpoint/2012/main">
        <p15:guide id="1" orient="horz" pos="2160"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1_Divider - Deloitte blue">
    <p:bg bwMode="gray">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469900" y="1705668"/>
            <a:ext cx="10418233" cy="1592403"/>
          </a:xfrm>
        </p:spPr>
        <p:txBody>
          <a:bodyPr anchor="b"/>
          <a:lstStyle>
            <a:lvl1pPr>
              <a:lnSpc>
                <a:spcPct val="95000"/>
              </a:lnSpc>
              <a:defRPr sz="3850" b="1">
                <a:solidFill>
                  <a:schemeClr val="bg1"/>
                </a:solidFill>
                <a:latin typeface="+mj-lt"/>
                <a:ea typeface="Open Sans" panose="020B0606030504020204" pitchFamily="34" charset="0"/>
                <a:cs typeface="Open Sans" panose="020B0606030504020204" pitchFamily="34" charset="0"/>
              </a:defRPr>
            </a:lvl1pPr>
          </a:lstStyle>
          <a:p>
            <a:r>
              <a:rPr lang="en-US" noProof="0" smtClean="0"/>
              <a:t>Click to edit Master title style</a:t>
            </a:r>
            <a:endParaRPr lang="en-CA" noProof="0" dirty="0"/>
          </a:p>
        </p:txBody>
      </p:sp>
      <p:sp>
        <p:nvSpPr>
          <p:cNvPr id="3" name="Text Placeholder 2"/>
          <p:cNvSpPr>
            <a:spLocks noGrp="1"/>
          </p:cNvSpPr>
          <p:nvPr>
            <p:ph type="body" idx="1"/>
          </p:nvPr>
        </p:nvSpPr>
        <p:spPr bwMode="gray">
          <a:xfrm>
            <a:off x="469900" y="3429000"/>
            <a:ext cx="10418233" cy="1566532"/>
          </a:xfrm>
        </p:spPr>
        <p:txBody>
          <a:bodyPr lIns="0" tIns="0" rIns="0" bIns="0">
            <a:noAutofit/>
          </a:bodyPr>
          <a:lstStyle>
            <a:lvl1pPr marL="0" indent="0">
              <a:lnSpc>
                <a:spcPct val="95000"/>
              </a:lnSpc>
              <a:spcAft>
                <a:spcPts val="0"/>
              </a:spcAft>
              <a:buNone/>
              <a:defRPr sz="3850">
                <a:solidFill>
                  <a:schemeClr val="bg1"/>
                </a:solidFill>
              </a:defRPr>
            </a:lvl1pPr>
            <a:lvl2pPr marL="609585" indent="0">
              <a:buNone/>
              <a:defRPr sz="2667">
                <a:solidFill>
                  <a:schemeClr val="tx1">
                    <a:tint val="75000"/>
                  </a:schemeClr>
                </a:solidFill>
              </a:defRPr>
            </a:lvl2pPr>
            <a:lvl3pPr marL="1219170" indent="0">
              <a:buNone/>
              <a:defRPr sz="2400">
                <a:solidFill>
                  <a:schemeClr val="tx1">
                    <a:tint val="75000"/>
                  </a:schemeClr>
                </a:solidFill>
              </a:defRPr>
            </a:lvl3pPr>
            <a:lvl4pPr marL="1828754" indent="0">
              <a:buNone/>
              <a:defRPr sz="2133">
                <a:solidFill>
                  <a:schemeClr val="tx1">
                    <a:tint val="75000"/>
                  </a:schemeClr>
                </a:solidFill>
              </a:defRPr>
            </a:lvl4pPr>
            <a:lvl5pPr marL="2438339" indent="0">
              <a:buNone/>
              <a:defRPr sz="2133">
                <a:solidFill>
                  <a:schemeClr val="tx1">
                    <a:tint val="75000"/>
                  </a:schemeClr>
                </a:solidFill>
              </a:defRPr>
            </a:lvl5pPr>
            <a:lvl6pPr marL="3047924" indent="0">
              <a:buNone/>
              <a:defRPr sz="2133">
                <a:solidFill>
                  <a:schemeClr val="tx1">
                    <a:tint val="75000"/>
                  </a:schemeClr>
                </a:solidFill>
              </a:defRPr>
            </a:lvl6pPr>
            <a:lvl7pPr marL="3657509" indent="0">
              <a:buNone/>
              <a:defRPr sz="2133">
                <a:solidFill>
                  <a:schemeClr val="tx1">
                    <a:tint val="75000"/>
                  </a:schemeClr>
                </a:solidFill>
              </a:defRPr>
            </a:lvl7pPr>
            <a:lvl8pPr marL="4267093" indent="0">
              <a:buNone/>
              <a:defRPr sz="2133">
                <a:solidFill>
                  <a:schemeClr val="tx1">
                    <a:tint val="75000"/>
                  </a:schemeClr>
                </a:solidFill>
              </a:defRPr>
            </a:lvl8pPr>
            <a:lvl9pPr marL="4876678" indent="0">
              <a:buNone/>
              <a:defRPr sz="2133">
                <a:solidFill>
                  <a:schemeClr val="tx1">
                    <a:tint val="75000"/>
                  </a:schemeClr>
                </a:solidFill>
              </a:defRPr>
            </a:lvl9pPr>
          </a:lstStyle>
          <a:p>
            <a:pPr lvl="0"/>
            <a:r>
              <a:rPr lang="en-US" noProof="0" smtClean="0"/>
              <a:t>Click to edit Master text styles</a:t>
            </a:r>
          </a:p>
        </p:txBody>
      </p:sp>
      <p:sp>
        <p:nvSpPr>
          <p:cNvPr id="10"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bg1"/>
                </a:solidFill>
              </a:defRPr>
            </a:lvl1pPr>
          </a:lstStyle>
          <a:p>
            <a:r>
              <a:rPr lang="en-US" dirty="0" smtClean="0">
                <a:solidFill>
                  <a:prstClr val="white"/>
                </a:solidFill>
              </a:rPr>
              <a:t>Deloitte Institute for Audit Innovation and Quality – Communications and marketing strategic plan</a:t>
            </a:r>
            <a:endParaRPr lang="en-CA" dirty="0">
              <a:solidFill>
                <a:prstClr val="white"/>
              </a:solidFill>
            </a:endParaRPr>
          </a:p>
        </p:txBody>
      </p:sp>
      <p:sp>
        <p:nvSpPr>
          <p:cNvPr id="11"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bg1"/>
                </a:solidFill>
              </a:defRPr>
            </a:lvl1pPr>
          </a:lstStyle>
          <a:p>
            <a:fld id="{1D70FF2A-E074-4D3B-BB94-FFBB4B519E26}" type="slidenum">
              <a:rPr lang="en-CA" smtClean="0">
                <a:solidFill>
                  <a:prstClr val="white"/>
                </a:solidFill>
              </a:rPr>
              <a:pPr/>
              <a:t>‹#›</a:t>
            </a:fld>
            <a:endParaRPr lang="en-CA" dirty="0">
              <a:solidFill>
                <a:prstClr val="white"/>
              </a:solidFill>
            </a:endParaRPr>
          </a:p>
        </p:txBody>
      </p:sp>
      <p:sp>
        <p:nvSpPr>
          <p:cNvPr id="12" name="TextBox 11"/>
          <p:cNvSpPr txBox="1"/>
          <p:nvPr userDrawn="1"/>
        </p:nvSpPr>
        <p:spPr>
          <a:xfrm>
            <a:off x="469900" y="6477000"/>
            <a:ext cx="5355167" cy="100027"/>
          </a:xfrm>
          <a:prstGeom prst="rect">
            <a:avLst/>
          </a:prstGeom>
          <a:noFill/>
        </p:spPr>
        <p:txBody>
          <a:bodyPr wrap="square" lIns="0" tIns="0" rIns="0" bIns="0" rtlCol="0">
            <a:spAutoFit/>
          </a:bodyPr>
          <a:lstStyle/>
          <a:p>
            <a:pPr>
              <a:spcBef>
                <a:spcPts val="800"/>
              </a:spcBef>
              <a:buSzPct val="100000"/>
              <a:buFont typeface="Arial"/>
              <a:buNone/>
            </a:pPr>
            <a:r>
              <a:rPr lang="en-CA" sz="650" dirty="0" smtClean="0">
                <a:solidFill>
                  <a:prstClr val="white"/>
                </a:solidFill>
              </a:rPr>
              <a:t>© Deloitte LLP and affiliated entities.</a:t>
            </a:r>
            <a:endParaRPr lang="en-CA" sz="650" dirty="0">
              <a:solidFill>
                <a:prstClr val="white"/>
              </a:solidFill>
            </a:endParaRPr>
          </a:p>
        </p:txBody>
      </p:sp>
    </p:spTree>
    <p:extLst>
      <p:ext uri="{BB962C8B-B14F-4D97-AF65-F5344CB8AC3E}">
        <p14:creationId xmlns:p14="http://schemas.microsoft.com/office/powerpoint/2010/main" val="3331910361"/>
      </p:ext>
    </p:extLst>
  </p:cSld>
  <p:clrMapOvr>
    <a:masterClrMapping/>
  </p:clrMapOvr>
  <p:transition>
    <p:fade/>
  </p:transition>
  <p:extLst mod="1">
    <p:ext uri="{DCECCB84-F9BA-43D5-87BE-67443E8EF086}">
      <p15:sldGuideLst xmlns:p15="http://schemas.microsoft.com/office/powerpoint/2012/main">
        <p15:guide id="1" orient="horz" pos="2160">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1_Divider - Deloitte dark blue">
    <p:bg bwMode="gray">
      <p:bgPr>
        <a:solidFill>
          <a:schemeClr val="accent4"/>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469900" y="1705668"/>
            <a:ext cx="10418233" cy="1592403"/>
          </a:xfrm>
        </p:spPr>
        <p:txBody>
          <a:bodyPr anchor="b"/>
          <a:lstStyle>
            <a:lvl1pPr>
              <a:lnSpc>
                <a:spcPct val="95000"/>
              </a:lnSpc>
              <a:defRPr sz="3850" b="1">
                <a:solidFill>
                  <a:schemeClr val="bg1"/>
                </a:solidFill>
                <a:latin typeface="+mj-lt"/>
                <a:ea typeface="Open Sans" panose="020B0606030504020204" pitchFamily="34" charset="0"/>
                <a:cs typeface="Open Sans" panose="020B0606030504020204" pitchFamily="34" charset="0"/>
              </a:defRPr>
            </a:lvl1pPr>
          </a:lstStyle>
          <a:p>
            <a:r>
              <a:rPr lang="en-US" noProof="0" smtClean="0"/>
              <a:t>Click to edit Master title style</a:t>
            </a:r>
            <a:endParaRPr lang="en-CA" noProof="0" dirty="0"/>
          </a:p>
        </p:txBody>
      </p:sp>
      <p:sp>
        <p:nvSpPr>
          <p:cNvPr id="19" name="Text Placeholder 2"/>
          <p:cNvSpPr>
            <a:spLocks noGrp="1"/>
          </p:cNvSpPr>
          <p:nvPr>
            <p:ph type="body" idx="1"/>
          </p:nvPr>
        </p:nvSpPr>
        <p:spPr bwMode="gray">
          <a:xfrm>
            <a:off x="469900" y="3429000"/>
            <a:ext cx="10418233" cy="1566532"/>
          </a:xfrm>
        </p:spPr>
        <p:txBody>
          <a:bodyPr lIns="0" tIns="0" rIns="0" bIns="0">
            <a:noAutofit/>
          </a:bodyPr>
          <a:lstStyle>
            <a:lvl1pPr marL="0" indent="0">
              <a:lnSpc>
                <a:spcPct val="95000"/>
              </a:lnSpc>
              <a:spcAft>
                <a:spcPts val="0"/>
              </a:spcAft>
              <a:buNone/>
              <a:defRPr sz="3850">
                <a:solidFill>
                  <a:schemeClr val="bg1"/>
                </a:solidFill>
              </a:defRPr>
            </a:lvl1pPr>
            <a:lvl2pPr marL="609585" indent="0">
              <a:buNone/>
              <a:defRPr sz="2667">
                <a:solidFill>
                  <a:schemeClr val="tx1">
                    <a:tint val="75000"/>
                  </a:schemeClr>
                </a:solidFill>
              </a:defRPr>
            </a:lvl2pPr>
            <a:lvl3pPr marL="1219170" indent="0">
              <a:buNone/>
              <a:defRPr sz="2400">
                <a:solidFill>
                  <a:schemeClr val="tx1">
                    <a:tint val="75000"/>
                  </a:schemeClr>
                </a:solidFill>
              </a:defRPr>
            </a:lvl3pPr>
            <a:lvl4pPr marL="1828754" indent="0">
              <a:buNone/>
              <a:defRPr sz="2133">
                <a:solidFill>
                  <a:schemeClr val="tx1">
                    <a:tint val="75000"/>
                  </a:schemeClr>
                </a:solidFill>
              </a:defRPr>
            </a:lvl4pPr>
            <a:lvl5pPr marL="2438339" indent="0">
              <a:buNone/>
              <a:defRPr sz="2133">
                <a:solidFill>
                  <a:schemeClr val="tx1">
                    <a:tint val="75000"/>
                  </a:schemeClr>
                </a:solidFill>
              </a:defRPr>
            </a:lvl5pPr>
            <a:lvl6pPr marL="3047924" indent="0">
              <a:buNone/>
              <a:defRPr sz="2133">
                <a:solidFill>
                  <a:schemeClr val="tx1">
                    <a:tint val="75000"/>
                  </a:schemeClr>
                </a:solidFill>
              </a:defRPr>
            </a:lvl6pPr>
            <a:lvl7pPr marL="3657509" indent="0">
              <a:buNone/>
              <a:defRPr sz="2133">
                <a:solidFill>
                  <a:schemeClr val="tx1">
                    <a:tint val="75000"/>
                  </a:schemeClr>
                </a:solidFill>
              </a:defRPr>
            </a:lvl7pPr>
            <a:lvl8pPr marL="4267093" indent="0">
              <a:buNone/>
              <a:defRPr sz="2133">
                <a:solidFill>
                  <a:schemeClr val="tx1">
                    <a:tint val="75000"/>
                  </a:schemeClr>
                </a:solidFill>
              </a:defRPr>
            </a:lvl8pPr>
            <a:lvl9pPr marL="4876678" indent="0">
              <a:buNone/>
              <a:defRPr sz="2133">
                <a:solidFill>
                  <a:schemeClr val="tx1">
                    <a:tint val="75000"/>
                  </a:schemeClr>
                </a:solidFill>
              </a:defRPr>
            </a:lvl9pPr>
          </a:lstStyle>
          <a:p>
            <a:pPr lvl="0"/>
            <a:r>
              <a:rPr lang="en-US" noProof="0" smtClean="0"/>
              <a:t>Click to edit Master text styles</a:t>
            </a:r>
          </a:p>
        </p:txBody>
      </p:sp>
      <p:sp>
        <p:nvSpPr>
          <p:cNvPr id="7"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bg1"/>
                </a:solidFill>
              </a:defRPr>
            </a:lvl1pPr>
          </a:lstStyle>
          <a:p>
            <a:r>
              <a:rPr lang="en-US" dirty="0" smtClean="0">
                <a:solidFill>
                  <a:prstClr val="white"/>
                </a:solidFill>
              </a:rPr>
              <a:t>Deloitte Institute for Audit Innovation and Quality – Communications and marketing strategic plan</a:t>
            </a:r>
            <a:endParaRPr lang="en-CA" dirty="0">
              <a:solidFill>
                <a:prstClr val="white"/>
              </a:solidFill>
            </a:endParaRPr>
          </a:p>
        </p:txBody>
      </p:sp>
      <p:sp>
        <p:nvSpPr>
          <p:cNvPr id="8"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bg1"/>
                </a:solidFill>
              </a:defRPr>
            </a:lvl1pPr>
          </a:lstStyle>
          <a:p>
            <a:fld id="{1D70FF2A-E074-4D3B-BB94-FFBB4B519E26}" type="slidenum">
              <a:rPr lang="en-CA" smtClean="0">
                <a:solidFill>
                  <a:prstClr val="white"/>
                </a:solidFill>
              </a:rPr>
              <a:pPr/>
              <a:t>‹#›</a:t>
            </a:fld>
            <a:endParaRPr lang="en-CA" dirty="0">
              <a:solidFill>
                <a:prstClr val="white"/>
              </a:solidFill>
            </a:endParaRPr>
          </a:p>
        </p:txBody>
      </p:sp>
      <p:sp>
        <p:nvSpPr>
          <p:cNvPr id="9" name="TextBox 8"/>
          <p:cNvSpPr txBox="1"/>
          <p:nvPr userDrawn="1"/>
        </p:nvSpPr>
        <p:spPr>
          <a:xfrm>
            <a:off x="469900" y="6477000"/>
            <a:ext cx="5355167" cy="100027"/>
          </a:xfrm>
          <a:prstGeom prst="rect">
            <a:avLst/>
          </a:prstGeom>
          <a:noFill/>
        </p:spPr>
        <p:txBody>
          <a:bodyPr wrap="square" lIns="0" tIns="0" rIns="0" bIns="0" rtlCol="0">
            <a:spAutoFit/>
          </a:bodyPr>
          <a:lstStyle/>
          <a:p>
            <a:pPr>
              <a:spcBef>
                <a:spcPts val="800"/>
              </a:spcBef>
              <a:buSzPct val="100000"/>
              <a:buFont typeface="Arial"/>
              <a:buNone/>
            </a:pPr>
            <a:r>
              <a:rPr lang="en-CA" sz="650" dirty="0" smtClean="0">
                <a:solidFill>
                  <a:prstClr val="white"/>
                </a:solidFill>
              </a:rPr>
              <a:t>© Deloitte LLP and affiliated entities.</a:t>
            </a:r>
            <a:endParaRPr lang="en-CA" sz="650" dirty="0">
              <a:solidFill>
                <a:prstClr val="white"/>
              </a:solidFill>
            </a:endParaRPr>
          </a:p>
        </p:txBody>
      </p:sp>
    </p:spTree>
    <p:extLst>
      <p:ext uri="{BB962C8B-B14F-4D97-AF65-F5344CB8AC3E}">
        <p14:creationId xmlns:p14="http://schemas.microsoft.com/office/powerpoint/2010/main" val="3734415216"/>
      </p:ext>
    </p:extLst>
  </p:cSld>
  <p:clrMapOvr>
    <a:masterClrMapping/>
  </p:clrMapOvr>
  <p:transition>
    <p:fade/>
  </p:transition>
  <p:extLst mod="1">
    <p:ext uri="{DCECCB84-F9BA-43D5-87BE-67443E8EF086}">
      <p15:sldGuideLst xmlns:p15="http://schemas.microsoft.com/office/powerpoint/2012/main">
        <p15:guide id="1" orient="horz" pos="2160">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1_Divider - Deloitte black">
    <p:bg bwMode="gray">
      <p:bgPr>
        <a:solidFill>
          <a:schemeClr val="tx1"/>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469900" y="1705668"/>
            <a:ext cx="10418233" cy="1592403"/>
          </a:xfrm>
        </p:spPr>
        <p:txBody>
          <a:bodyPr anchor="b"/>
          <a:lstStyle>
            <a:lvl1pPr>
              <a:lnSpc>
                <a:spcPct val="95000"/>
              </a:lnSpc>
              <a:defRPr sz="3850" b="1">
                <a:solidFill>
                  <a:schemeClr val="bg1"/>
                </a:solidFill>
                <a:latin typeface="+mj-lt"/>
                <a:ea typeface="Open Sans" panose="020B0606030504020204" pitchFamily="34" charset="0"/>
                <a:cs typeface="Open Sans" panose="020B0606030504020204" pitchFamily="34" charset="0"/>
              </a:defRPr>
            </a:lvl1pPr>
          </a:lstStyle>
          <a:p>
            <a:r>
              <a:rPr lang="en-US" noProof="0" smtClean="0"/>
              <a:t>Click to edit Master title style</a:t>
            </a:r>
            <a:endParaRPr lang="en-CA" noProof="0" dirty="0"/>
          </a:p>
        </p:txBody>
      </p:sp>
      <p:sp>
        <p:nvSpPr>
          <p:cNvPr id="19" name="Text Placeholder 2"/>
          <p:cNvSpPr>
            <a:spLocks noGrp="1"/>
          </p:cNvSpPr>
          <p:nvPr>
            <p:ph type="body" idx="1"/>
          </p:nvPr>
        </p:nvSpPr>
        <p:spPr bwMode="gray">
          <a:xfrm>
            <a:off x="469900" y="3429000"/>
            <a:ext cx="10418233" cy="1566532"/>
          </a:xfrm>
        </p:spPr>
        <p:txBody>
          <a:bodyPr lIns="0" tIns="0" rIns="0" bIns="0">
            <a:noAutofit/>
          </a:bodyPr>
          <a:lstStyle>
            <a:lvl1pPr marL="0" indent="0">
              <a:lnSpc>
                <a:spcPct val="95000"/>
              </a:lnSpc>
              <a:spcAft>
                <a:spcPts val="0"/>
              </a:spcAft>
              <a:buNone/>
              <a:defRPr sz="3850">
                <a:solidFill>
                  <a:schemeClr val="bg1"/>
                </a:solidFill>
              </a:defRPr>
            </a:lvl1pPr>
            <a:lvl2pPr marL="609585" indent="0">
              <a:buNone/>
              <a:defRPr sz="2667">
                <a:solidFill>
                  <a:schemeClr val="tx1">
                    <a:tint val="75000"/>
                  </a:schemeClr>
                </a:solidFill>
              </a:defRPr>
            </a:lvl2pPr>
            <a:lvl3pPr marL="1219170" indent="0">
              <a:buNone/>
              <a:defRPr sz="2400">
                <a:solidFill>
                  <a:schemeClr val="tx1">
                    <a:tint val="75000"/>
                  </a:schemeClr>
                </a:solidFill>
              </a:defRPr>
            </a:lvl3pPr>
            <a:lvl4pPr marL="1828754" indent="0">
              <a:buNone/>
              <a:defRPr sz="2133">
                <a:solidFill>
                  <a:schemeClr val="tx1">
                    <a:tint val="75000"/>
                  </a:schemeClr>
                </a:solidFill>
              </a:defRPr>
            </a:lvl4pPr>
            <a:lvl5pPr marL="2438339" indent="0">
              <a:buNone/>
              <a:defRPr sz="2133">
                <a:solidFill>
                  <a:schemeClr val="tx1">
                    <a:tint val="75000"/>
                  </a:schemeClr>
                </a:solidFill>
              </a:defRPr>
            </a:lvl5pPr>
            <a:lvl6pPr marL="3047924" indent="0">
              <a:buNone/>
              <a:defRPr sz="2133">
                <a:solidFill>
                  <a:schemeClr val="tx1">
                    <a:tint val="75000"/>
                  </a:schemeClr>
                </a:solidFill>
              </a:defRPr>
            </a:lvl6pPr>
            <a:lvl7pPr marL="3657509" indent="0">
              <a:buNone/>
              <a:defRPr sz="2133">
                <a:solidFill>
                  <a:schemeClr val="tx1">
                    <a:tint val="75000"/>
                  </a:schemeClr>
                </a:solidFill>
              </a:defRPr>
            </a:lvl7pPr>
            <a:lvl8pPr marL="4267093" indent="0">
              <a:buNone/>
              <a:defRPr sz="2133">
                <a:solidFill>
                  <a:schemeClr val="tx1">
                    <a:tint val="75000"/>
                  </a:schemeClr>
                </a:solidFill>
              </a:defRPr>
            </a:lvl8pPr>
            <a:lvl9pPr marL="4876678" indent="0">
              <a:buNone/>
              <a:defRPr sz="2133">
                <a:solidFill>
                  <a:schemeClr val="tx1">
                    <a:tint val="75000"/>
                  </a:schemeClr>
                </a:solidFill>
              </a:defRPr>
            </a:lvl9pPr>
          </a:lstStyle>
          <a:p>
            <a:pPr lvl="0"/>
            <a:r>
              <a:rPr lang="en-US" noProof="0" smtClean="0"/>
              <a:t>Click to edit Master text styles</a:t>
            </a:r>
          </a:p>
        </p:txBody>
      </p:sp>
      <p:sp>
        <p:nvSpPr>
          <p:cNvPr id="7"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bg1"/>
                </a:solidFill>
              </a:defRPr>
            </a:lvl1pPr>
          </a:lstStyle>
          <a:p>
            <a:r>
              <a:rPr lang="en-US" dirty="0" smtClean="0">
                <a:solidFill>
                  <a:prstClr val="white"/>
                </a:solidFill>
              </a:rPr>
              <a:t>Deloitte Institute for Audit Innovation and Quality – Communications and marketing strategic plan</a:t>
            </a:r>
            <a:endParaRPr lang="en-CA" dirty="0">
              <a:solidFill>
                <a:prstClr val="white"/>
              </a:solidFill>
            </a:endParaRPr>
          </a:p>
        </p:txBody>
      </p:sp>
      <p:sp>
        <p:nvSpPr>
          <p:cNvPr id="8"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bg1"/>
                </a:solidFill>
              </a:defRPr>
            </a:lvl1pPr>
          </a:lstStyle>
          <a:p>
            <a:fld id="{1D70FF2A-E074-4D3B-BB94-FFBB4B519E26}" type="slidenum">
              <a:rPr lang="en-CA" smtClean="0">
                <a:solidFill>
                  <a:prstClr val="white"/>
                </a:solidFill>
              </a:rPr>
              <a:pPr/>
              <a:t>‹#›</a:t>
            </a:fld>
            <a:endParaRPr lang="en-CA" dirty="0">
              <a:solidFill>
                <a:prstClr val="white"/>
              </a:solidFill>
            </a:endParaRPr>
          </a:p>
        </p:txBody>
      </p:sp>
      <p:sp>
        <p:nvSpPr>
          <p:cNvPr id="9" name="TextBox 8"/>
          <p:cNvSpPr txBox="1"/>
          <p:nvPr userDrawn="1"/>
        </p:nvSpPr>
        <p:spPr>
          <a:xfrm>
            <a:off x="469900" y="6477000"/>
            <a:ext cx="5355167" cy="100027"/>
          </a:xfrm>
          <a:prstGeom prst="rect">
            <a:avLst/>
          </a:prstGeom>
          <a:noFill/>
        </p:spPr>
        <p:txBody>
          <a:bodyPr wrap="square" lIns="0" tIns="0" rIns="0" bIns="0" rtlCol="0">
            <a:spAutoFit/>
          </a:bodyPr>
          <a:lstStyle/>
          <a:p>
            <a:pPr>
              <a:spcBef>
                <a:spcPts val="800"/>
              </a:spcBef>
              <a:buSzPct val="100000"/>
              <a:buFont typeface="Arial"/>
              <a:buNone/>
            </a:pPr>
            <a:r>
              <a:rPr lang="en-CA" sz="650" dirty="0" smtClean="0">
                <a:solidFill>
                  <a:prstClr val="white"/>
                </a:solidFill>
              </a:rPr>
              <a:t>© Deloitte LLP and affiliated entities.</a:t>
            </a:r>
            <a:endParaRPr lang="en-CA" sz="650" dirty="0">
              <a:solidFill>
                <a:prstClr val="white"/>
              </a:solidFill>
            </a:endParaRPr>
          </a:p>
        </p:txBody>
      </p:sp>
    </p:spTree>
    <p:extLst>
      <p:ext uri="{BB962C8B-B14F-4D97-AF65-F5344CB8AC3E}">
        <p14:creationId xmlns:p14="http://schemas.microsoft.com/office/powerpoint/2010/main" val="2493947868"/>
      </p:ext>
    </p:extLst>
  </p:cSld>
  <p:clrMapOvr>
    <a:masterClrMapping/>
  </p:clrMapOvr>
  <p:transition>
    <p:fade/>
  </p:transition>
  <p:extLst mod="1">
    <p:ext uri="{DCECCB84-F9BA-43D5-87BE-67443E8EF086}">
      <p15:sldGuideLst xmlns:p15="http://schemas.microsoft.com/office/powerpoint/2012/main">
        <p15:guide id="1" orient="horz" pos="2160">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1_Divider - Deloitte white">
    <p:bg bwMode="gray">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469901" y="1705668"/>
            <a:ext cx="10418233" cy="1592403"/>
          </a:xfrm>
        </p:spPr>
        <p:txBody>
          <a:bodyPr anchor="b"/>
          <a:lstStyle>
            <a:lvl1pPr>
              <a:lnSpc>
                <a:spcPct val="95000"/>
              </a:lnSpc>
              <a:defRPr sz="3850" b="1">
                <a:solidFill>
                  <a:schemeClr val="tx1"/>
                </a:solidFill>
                <a:latin typeface="+mj-lt"/>
                <a:ea typeface="Open Sans" panose="020B0606030504020204" pitchFamily="34" charset="0"/>
                <a:cs typeface="Open Sans" panose="020B0606030504020204" pitchFamily="34" charset="0"/>
              </a:defRPr>
            </a:lvl1pPr>
          </a:lstStyle>
          <a:p>
            <a:r>
              <a:rPr lang="en-US" noProof="0" smtClean="0"/>
              <a:t>Click to edit Master title style</a:t>
            </a:r>
            <a:endParaRPr lang="en-CA" noProof="0" dirty="0"/>
          </a:p>
        </p:txBody>
      </p:sp>
      <p:sp>
        <p:nvSpPr>
          <p:cNvPr id="3" name="Text Placeholder 2"/>
          <p:cNvSpPr>
            <a:spLocks noGrp="1"/>
          </p:cNvSpPr>
          <p:nvPr>
            <p:ph type="body" idx="1"/>
          </p:nvPr>
        </p:nvSpPr>
        <p:spPr bwMode="gray">
          <a:xfrm>
            <a:off x="469900" y="3429000"/>
            <a:ext cx="10541000" cy="1566532"/>
          </a:xfrm>
        </p:spPr>
        <p:txBody>
          <a:bodyPr lIns="0" tIns="0" rIns="0" bIns="0">
            <a:noAutofit/>
          </a:bodyPr>
          <a:lstStyle>
            <a:lvl1pPr marL="0" indent="0">
              <a:lnSpc>
                <a:spcPct val="95000"/>
              </a:lnSpc>
              <a:spcAft>
                <a:spcPts val="0"/>
              </a:spcAft>
              <a:buNone/>
              <a:defRPr sz="3850">
                <a:solidFill>
                  <a:schemeClr val="tx1"/>
                </a:solidFill>
              </a:defRPr>
            </a:lvl1pPr>
            <a:lvl2pPr marL="609585" indent="0">
              <a:buNone/>
              <a:defRPr sz="2667">
                <a:solidFill>
                  <a:schemeClr val="tx1">
                    <a:tint val="75000"/>
                  </a:schemeClr>
                </a:solidFill>
              </a:defRPr>
            </a:lvl2pPr>
            <a:lvl3pPr marL="1219170" indent="0">
              <a:buNone/>
              <a:defRPr sz="2400">
                <a:solidFill>
                  <a:schemeClr val="tx1">
                    <a:tint val="75000"/>
                  </a:schemeClr>
                </a:solidFill>
              </a:defRPr>
            </a:lvl3pPr>
            <a:lvl4pPr marL="1828754" indent="0">
              <a:buNone/>
              <a:defRPr sz="2133">
                <a:solidFill>
                  <a:schemeClr val="tx1">
                    <a:tint val="75000"/>
                  </a:schemeClr>
                </a:solidFill>
              </a:defRPr>
            </a:lvl4pPr>
            <a:lvl5pPr marL="2438339" indent="0">
              <a:buNone/>
              <a:defRPr sz="2133">
                <a:solidFill>
                  <a:schemeClr val="tx1">
                    <a:tint val="75000"/>
                  </a:schemeClr>
                </a:solidFill>
              </a:defRPr>
            </a:lvl5pPr>
            <a:lvl6pPr marL="3047924" indent="0">
              <a:buNone/>
              <a:defRPr sz="2133">
                <a:solidFill>
                  <a:schemeClr val="tx1">
                    <a:tint val="75000"/>
                  </a:schemeClr>
                </a:solidFill>
              </a:defRPr>
            </a:lvl6pPr>
            <a:lvl7pPr marL="3657509" indent="0">
              <a:buNone/>
              <a:defRPr sz="2133">
                <a:solidFill>
                  <a:schemeClr val="tx1">
                    <a:tint val="75000"/>
                  </a:schemeClr>
                </a:solidFill>
              </a:defRPr>
            </a:lvl7pPr>
            <a:lvl8pPr marL="4267093" indent="0">
              <a:buNone/>
              <a:defRPr sz="2133">
                <a:solidFill>
                  <a:schemeClr val="tx1">
                    <a:tint val="75000"/>
                  </a:schemeClr>
                </a:solidFill>
              </a:defRPr>
            </a:lvl8pPr>
            <a:lvl9pPr marL="4876678" indent="0">
              <a:buNone/>
              <a:defRPr sz="2133">
                <a:solidFill>
                  <a:schemeClr val="tx1">
                    <a:tint val="75000"/>
                  </a:schemeClr>
                </a:solidFill>
              </a:defRPr>
            </a:lvl9pPr>
          </a:lstStyle>
          <a:p>
            <a:pPr lvl="0"/>
            <a:r>
              <a:rPr lang="en-US" noProof="0" smtClean="0"/>
              <a:t>Click to edit Master text styles</a:t>
            </a:r>
          </a:p>
        </p:txBody>
      </p:sp>
      <p:sp>
        <p:nvSpPr>
          <p:cNvPr id="4"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tx1"/>
                </a:solidFill>
              </a:defRPr>
            </a:lvl1pPr>
          </a:lstStyle>
          <a:p>
            <a:r>
              <a:rPr lang="en-US" dirty="0" smtClean="0">
                <a:solidFill>
                  <a:prstClr val="black"/>
                </a:solidFill>
              </a:rPr>
              <a:t>Deloitte Institute for Audit Innovation and Quality – Communications and marketing strategic plan</a:t>
            </a:r>
            <a:endParaRPr lang="en-CA" dirty="0">
              <a:solidFill>
                <a:prstClr val="black"/>
              </a:solidFill>
            </a:endParaRPr>
          </a:p>
        </p:txBody>
      </p:sp>
      <p:sp>
        <p:nvSpPr>
          <p:cNvPr id="5"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tx1"/>
                </a:solidFill>
              </a:defRPr>
            </a:lvl1pPr>
          </a:lstStyle>
          <a:p>
            <a:fld id="{1D70FF2A-E074-4D3B-BB94-FFBB4B519E26}" type="slidenum">
              <a:rPr lang="en-CA" smtClean="0">
                <a:solidFill>
                  <a:prstClr val="black"/>
                </a:solidFill>
              </a:rPr>
              <a:pPr/>
              <a:t>‹#›</a:t>
            </a:fld>
            <a:endParaRPr lang="en-CA" dirty="0">
              <a:solidFill>
                <a:prstClr val="black"/>
              </a:solidFill>
            </a:endParaRPr>
          </a:p>
        </p:txBody>
      </p:sp>
    </p:spTree>
    <p:extLst>
      <p:ext uri="{BB962C8B-B14F-4D97-AF65-F5344CB8AC3E}">
        <p14:creationId xmlns:p14="http://schemas.microsoft.com/office/powerpoint/2010/main" val="2757570966"/>
      </p:ext>
    </p:extLst>
  </p:cSld>
  <p:clrMapOvr>
    <a:masterClrMapping/>
  </p:clrMapOvr>
  <p:transition>
    <p:fade/>
  </p:transition>
  <p:extLst mod="1">
    <p:ext uri="{DCECCB84-F9BA-43D5-87BE-67443E8EF086}">
      <p15:sldGuideLst xmlns:p15="http://schemas.microsoft.com/office/powerpoint/2012/main">
        <p15:guide id="1" orient="horz" pos="2160">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1_Key statement dark green">
    <p:bg>
      <p:bgPr>
        <a:solidFill>
          <a:schemeClr val="accent2"/>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480484" y="1590675"/>
            <a:ext cx="9029604" cy="4708525"/>
          </a:xfrm>
          <a:prstGeom prst="rect">
            <a:avLst/>
          </a:prstGeom>
        </p:spPr>
        <p:txBody>
          <a:bodyPr>
            <a:noAutofit/>
          </a:bodyPr>
          <a:lstStyle>
            <a:lvl1pPr>
              <a:spcBef>
                <a:spcPts val="4800"/>
              </a:spcBef>
              <a:defRPr sz="2800">
                <a:solidFill>
                  <a:schemeClr val="bg1"/>
                </a:solidFill>
              </a:defRPr>
            </a:lvl1pPr>
            <a:lvl2pPr marL="609585" indent="-609585">
              <a:defRPr sz="4000">
                <a:solidFill>
                  <a:schemeClr val="bg2"/>
                </a:solidFill>
              </a:defRPr>
            </a:lvl2pPr>
            <a:lvl3pPr>
              <a:defRPr sz="4000">
                <a:solidFill>
                  <a:schemeClr val="bg2"/>
                </a:solidFill>
              </a:defRPr>
            </a:lvl3pPr>
            <a:lvl4pPr>
              <a:defRPr sz="4000">
                <a:solidFill>
                  <a:schemeClr val="bg2"/>
                </a:solidFill>
              </a:defRPr>
            </a:lvl4pPr>
            <a:lvl5pPr>
              <a:defRPr sz="4000">
                <a:solidFill>
                  <a:schemeClr val="bg2"/>
                </a:solidFill>
              </a:defRPr>
            </a:lvl5pPr>
          </a:lstStyle>
          <a:p>
            <a:pPr lvl="0"/>
            <a:r>
              <a:rPr lang="en-US" noProof="0" smtClean="0"/>
              <a:t>Click to edit Master text styles</a:t>
            </a:r>
          </a:p>
        </p:txBody>
      </p:sp>
      <p:sp>
        <p:nvSpPr>
          <p:cNvPr id="6"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bg1"/>
                </a:solidFill>
              </a:defRPr>
            </a:lvl1pPr>
          </a:lstStyle>
          <a:p>
            <a:r>
              <a:rPr lang="en-US" dirty="0" smtClean="0">
                <a:solidFill>
                  <a:prstClr val="white"/>
                </a:solidFill>
              </a:rPr>
              <a:t>Deloitte Institute for Audit Innovation and Quality – Communications and marketing strategic plan</a:t>
            </a:r>
            <a:endParaRPr lang="en-CA" dirty="0">
              <a:solidFill>
                <a:prstClr val="white"/>
              </a:solidFill>
            </a:endParaRPr>
          </a:p>
        </p:txBody>
      </p:sp>
      <p:sp>
        <p:nvSpPr>
          <p:cNvPr id="7"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bg1"/>
                </a:solidFill>
              </a:defRPr>
            </a:lvl1pPr>
          </a:lstStyle>
          <a:p>
            <a:fld id="{1D70FF2A-E074-4D3B-BB94-FFBB4B519E26}" type="slidenum">
              <a:rPr lang="en-CA" smtClean="0">
                <a:solidFill>
                  <a:prstClr val="white"/>
                </a:solidFill>
              </a:rPr>
              <a:pPr/>
              <a:t>‹#›</a:t>
            </a:fld>
            <a:endParaRPr lang="en-CA" dirty="0">
              <a:solidFill>
                <a:prstClr val="white"/>
              </a:solidFill>
            </a:endParaRPr>
          </a:p>
        </p:txBody>
      </p:sp>
      <p:sp>
        <p:nvSpPr>
          <p:cNvPr id="8" name="TextBox 7"/>
          <p:cNvSpPr txBox="1"/>
          <p:nvPr userDrawn="1"/>
        </p:nvSpPr>
        <p:spPr>
          <a:xfrm>
            <a:off x="469900" y="6477000"/>
            <a:ext cx="5355167" cy="100027"/>
          </a:xfrm>
          <a:prstGeom prst="rect">
            <a:avLst/>
          </a:prstGeom>
          <a:noFill/>
        </p:spPr>
        <p:txBody>
          <a:bodyPr wrap="square" lIns="0" tIns="0" rIns="0" bIns="0" rtlCol="0">
            <a:spAutoFit/>
          </a:bodyPr>
          <a:lstStyle/>
          <a:p>
            <a:pPr>
              <a:spcBef>
                <a:spcPts val="800"/>
              </a:spcBef>
              <a:buSzPct val="100000"/>
              <a:buFont typeface="Arial"/>
              <a:buNone/>
            </a:pPr>
            <a:r>
              <a:rPr lang="en-CA" sz="650" dirty="0" smtClean="0">
                <a:solidFill>
                  <a:prstClr val="white"/>
                </a:solidFill>
              </a:rPr>
              <a:t>© Deloitte LLP and affiliated entities.</a:t>
            </a:r>
            <a:endParaRPr lang="en-CA" sz="650" dirty="0">
              <a:solidFill>
                <a:prstClr val="white"/>
              </a:solidFill>
            </a:endParaRPr>
          </a:p>
        </p:txBody>
      </p:sp>
    </p:spTree>
    <p:extLst>
      <p:ext uri="{BB962C8B-B14F-4D97-AF65-F5344CB8AC3E}">
        <p14:creationId xmlns:p14="http://schemas.microsoft.com/office/powerpoint/2010/main" val="1827183631"/>
      </p:ext>
    </p:extLst>
  </p:cSld>
  <p:clrMapOvr>
    <a:masterClrMapping/>
  </p:clrMapOvr>
  <p:transition>
    <p:fade/>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1_Key statement dark blue">
    <p:bg>
      <p:bgPr>
        <a:solidFill>
          <a:schemeClr val="accent4"/>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480484" y="1590675"/>
            <a:ext cx="9029604" cy="4708525"/>
          </a:xfrm>
          <a:prstGeom prst="rect">
            <a:avLst/>
          </a:prstGeom>
        </p:spPr>
        <p:txBody>
          <a:bodyPr>
            <a:noAutofit/>
          </a:bodyPr>
          <a:lstStyle>
            <a:lvl1pPr>
              <a:spcBef>
                <a:spcPts val="4800"/>
              </a:spcBef>
              <a:defRPr sz="2800">
                <a:solidFill>
                  <a:schemeClr val="bg1"/>
                </a:solidFill>
              </a:defRPr>
            </a:lvl1pPr>
            <a:lvl2pPr marL="609585" indent="-609585">
              <a:defRPr sz="4000">
                <a:solidFill>
                  <a:schemeClr val="bg2"/>
                </a:solidFill>
              </a:defRPr>
            </a:lvl2pPr>
            <a:lvl3pPr>
              <a:defRPr sz="4000">
                <a:solidFill>
                  <a:schemeClr val="bg2"/>
                </a:solidFill>
              </a:defRPr>
            </a:lvl3pPr>
            <a:lvl4pPr>
              <a:defRPr sz="4000">
                <a:solidFill>
                  <a:schemeClr val="bg2"/>
                </a:solidFill>
              </a:defRPr>
            </a:lvl4pPr>
            <a:lvl5pPr>
              <a:defRPr sz="4000">
                <a:solidFill>
                  <a:schemeClr val="bg2"/>
                </a:solidFill>
              </a:defRPr>
            </a:lvl5pPr>
          </a:lstStyle>
          <a:p>
            <a:pPr lvl="0"/>
            <a:r>
              <a:rPr lang="en-US" noProof="0" smtClean="0"/>
              <a:t>Click to edit Master text styles</a:t>
            </a:r>
          </a:p>
        </p:txBody>
      </p:sp>
      <p:sp>
        <p:nvSpPr>
          <p:cNvPr id="6"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bg1"/>
                </a:solidFill>
              </a:defRPr>
            </a:lvl1pPr>
          </a:lstStyle>
          <a:p>
            <a:r>
              <a:rPr lang="en-US" dirty="0" smtClean="0">
                <a:solidFill>
                  <a:prstClr val="white"/>
                </a:solidFill>
              </a:rPr>
              <a:t>Deloitte Institute for Audit Innovation and Quality – Communications and marketing strategic plan</a:t>
            </a:r>
            <a:endParaRPr lang="en-CA" dirty="0">
              <a:solidFill>
                <a:prstClr val="white"/>
              </a:solidFill>
            </a:endParaRPr>
          </a:p>
        </p:txBody>
      </p:sp>
      <p:sp>
        <p:nvSpPr>
          <p:cNvPr id="7"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bg1"/>
                </a:solidFill>
              </a:defRPr>
            </a:lvl1pPr>
          </a:lstStyle>
          <a:p>
            <a:fld id="{1D70FF2A-E074-4D3B-BB94-FFBB4B519E26}" type="slidenum">
              <a:rPr lang="en-CA" smtClean="0">
                <a:solidFill>
                  <a:prstClr val="white"/>
                </a:solidFill>
              </a:rPr>
              <a:pPr/>
              <a:t>‹#›</a:t>
            </a:fld>
            <a:endParaRPr lang="en-CA" dirty="0">
              <a:solidFill>
                <a:prstClr val="white"/>
              </a:solidFill>
            </a:endParaRPr>
          </a:p>
        </p:txBody>
      </p:sp>
      <p:sp>
        <p:nvSpPr>
          <p:cNvPr id="8" name="TextBox 7"/>
          <p:cNvSpPr txBox="1"/>
          <p:nvPr userDrawn="1"/>
        </p:nvSpPr>
        <p:spPr>
          <a:xfrm>
            <a:off x="469900" y="6477000"/>
            <a:ext cx="5355167" cy="100027"/>
          </a:xfrm>
          <a:prstGeom prst="rect">
            <a:avLst/>
          </a:prstGeom>
          <a:noFill/>
        </p:spPr>
        <p:txBody>
          <a:bodyPr wrap="square" lIns="0" tIns="0" rIns="0" bIns="0" rtlCol="0">
            <a:spAutoFit/>
          </a:bodyPr>
          <a:lstStyle/>
          <a:p>
            <a:pPr>
              <a:spcBef>
                <a:spcPts val="800"/>
              </a:spcBef>
              <a:buSzPct val="100000"/>
              <a:buFont typeface="Arial"/>
              <a:buNone/>
            </a:pPr>
            <a:r>
              <a:rPr lang="en-CA" sz="650" dirty="0" smtClean="0">
                <a:solidFill>
                  <a:prstClr val="white"/>
                </a:solidFill>
              </a:rPr>
              <a:t>© Deloitte LLP and affiliated entities.</a:t>
            </a:r>
            <a:endParaRPr lang="en-CA" sz="650" dirty="0">
              <a:solidFill>
                <a:prstClr val="white"/>
              </a:solidFill>
            </a:endParaRPr>
          </a:p>
        </p:txBody>
      </p:sp>
    </p:spTree>
    <p:extLst>
      <p:ext uri="{BB962C8B-B14F-4D97-AF65-F5344CB8AC3E}">
        <p14:creationId xmlns:p14="http://schemas.microsoft.com/office/powerpoint/2010/main" val="620806942"/>
      </p:ext>
    </p:extLst>
  </p:cSld>
  <p:clrMapOvr>
    <a:masterClrMapping/>
  </p:clrMapOvr>
  <p:transition>
    <p:fade/>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1_Key statement teal">
    <p:bg>
      <p:bgPr>
        <a:solidFill>
          <a:schemeClr val="accent5"/>
        </a:solidFill>
        <a:effectLst/>
      </p:bgPr>
    </p:bg>
    <p:spTree>
      <p:nvGrpSpPr>
        <p:cNvPr id="1" name=""/>
        <p:cNvGrpSpPr/>
        <p:nvPr/>
      </p:nvGrpSpPr>
      <p:grpSpPr>
        <a:xfrm>
          <a:off x="0" y="0"/>
          <a:ext cx="0" cy="0"/>
          <a:chOff x="0" y="0"/>
          <a:chExt cx="0" cy="0"/>
        </a:xfrm>
      </p:grpSpPr>
      <p:sp>
        <p:nvSpPr>
          <p:cNvPr id="17" name="Text Placeholder 3"/>
          <p:cNvSpPr>
            <a:spLocks noGrp="1"/>
          </p:cNvSpPr>
          <p:nvPr>
            <p:ph type="body" sz="quarter" idx="10"/>
          </p:nvPr>
        </p:nvSpPr>
        <p:spPr>
          <a:xfrm>
            <a:off x="480484" y="1590675"/>
            <a:ext cx="9029604" cy="4708525"/>
          </a:xfrm>
          <a:prstGeom prst="rect">
            <a:avLst/>
          </a:prstGeom>
        </p:spPr>
        <p:txBody>
          <a:bodyPr>
            <a:noAutofit/>
          </a:bodyPr>
          <a:lstStyle>
            <a:lvl1pPr>
              <a:spcBef>
                <a:spcPts val="4800"/>
              </a:spcBef>
              <a:defRPr sz="2800">
                <a:solidFill>
                  <a:schemeClr val="bg1"/>
                </a:solidFill>
              </a:defRPr>
            </a:lvl1pPr>
            <a:lvl2pPr marL="609585" indent="-609585">
              <a:defRPr sz="4000">
                <a:solidFill>
                  <a:schemeClr val="bg2"/>
                </a:solidFill>
              </a:defRPr>
            </a:lvl2pPr>
            <a:lvl3pPr>
              <a:defRPr sz="4000">
                <a:solidFill>
                  <a:schemeClr val="bg2"/>
                </a:solidFill>
              </a:defRPr>
            </a:lvl3pPr>
            <a:lvl4pPr>
              <a:defRPr sz="4000">
                <a:solidFill>
                  <a:schemeClr val="bg2"/>
                </a:solidFill>
              </a:defRPr>
            </a:lvl4pPr>
            <a:lvl5pPr>
              <a:defRPr sz="4000">
                <a:solidFill>
                  <a:schemeClr val="bg2"/>
                </a:solidFill>
              </a:defRPr>
            </a:lvl5pPr>
          </a:lstStyle>
          <a:p>
            <a:pPr lvl="0"/>
            <a:r>
              <a:rPr lang="en-US" noProof="0" smtClean="0"/>
              <a:t>Click to edit Master text styles</a:t>
            </a:r>
          </a:p>
        </p:txBody>
      </p:sp>
      <p:sp>
        <p:nvSpPr>
          <p:cNvPr id="6"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bg1"/>
                </a:solidFill>
              </a:defRPr>
            </a:lvl1pPr>
          </a:lstStyle>
          <a:p>
            <a:r>
              <a:rPr lang="en-US" dirty="0" smtClean="0">
                <a:solidFill>
                  <a:prstClr val="white"/>
                </a:solidFill>
              </a:rPr>
              <a:t>Deloitte Institute for Audit Innovation and Quality – Communications and marketing strategic plan</a:t>
            </a:r>
            <a:endParaRPr lang="en-CA" dirty="0">
              <a:solidFill>
                <a:prstClr val="white"/>
              </a:solidFill>
            </a:endParaRPr>
          </a:p>
        </p:txBody>
      </p:sp>
      <p:sp>
        <p:nvSpPr>
          <p:cNvPr id="7"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bg1"/>
                </a:solidFill>
              </a:defRPr>
            </a:lvl1pPr>
          </a:lstStyle>
          <a:p>
            <a:fld id="{1D70FF2A-E074-4D3B-BB94-FFBB4B519E26}" type="slidenum">
              <a:rPr lang="en-CA" smtClean="0">
                <a:solidFill>
                  <a:prstClr val="white"/>
                </a:solidFill>
              </a:rPr>
              <a:pPr/>
              <a:t>‹#›</a:t>
            </a:fld>
            <a:endParaRPr lang="en-CA" dirty="0">
              <a:solidFill>
                <a:prstClr val="white"/>
              </a:solidFill>
            </a:endParaRPr>
          </a:p>
        </p:txBody>
      </p:sp>
      <p:sp>
        <p:nvSpPr>
          <p:cNvPr id="8" name="TextBox 7"/>
          <p:cNvSpPr txBox="1"/>
          <p:nvPr userDrawn="1"/>
        </p:nvSpPr>
        <p:spPr>
          <a:xfrm>
            <a:off x="469900" y="6477000"/>
            <a:ext cx="5355167" cy="100027"/>
          </a:xfrm>
          <a:prstGeom prst="rect">
            <a:avLst/>
          </a:prstGeom>
          <a:noFill/>
        </p:spPr>
        <p:txBody>
          <a:bodyPr wrap="square" lIns="0" tIns="0" rIns="0" bIns="0" rtlCol="0">
            <a:spAutoFit/>
          </a:bodyPr>
          <a:lstStyle/>
          <a:p>
            <a:pPr>
              <a:spcBef>
                <a:spcPts val="800"/>
              </a:spcBef>
              <a:buSzPct val="100000"/>
              <a:buFont typeface="Arial"/>
              <a:buNone/>
            </a:pPr>
            <a:r>
              <a:rPr lang="en-CA" sz="650" dirty="0" smtClean="0">
                <a:solidFill>
                  <a:prstClr val="white"/>
                </a:solidFill>
              </a:rPr>
              <a:t>© Deloitte LLP and affiliated entities.</a:t>
            </a:r>
            <a:endParaRPr lang="en-CA" sz="650" dirty="0">
              <a:solidFill>
                <a:prstClr val="white"/>
              </a:solidFill>
            </a:endParaRPr>
          </a:p>
        </p:txBody>
      </p:sp>
    </p:spTree>
    <p:extLst>
      <p:ext uri="{BB962C8B-B14F-4D97-AF65-F5344CB8AC3E}">
        <p14:creationId xmlns:p14="http://schemas.microsoft.com/office/powerpoint/2010/main" val="3066029885"/>
      </p:ext>
    </p:extLst>
  </p:cSld>
  <p:clrMapOvr>
    <a:masterClrMapping/>
  </p:clrMapOvr>
  <p:transition>
    <p:fade/>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1_Key statement black">
    <p:bg>
      <p:bgPr>
        <a:solidFill>
          <a:schemeClr val="tx1"/>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480484" y="1590675"/>
            <a:ext cx="9029604" cy="4708525"/>
          </a:xfrm>
          <a:prstGeom prst="rect">
            <a:avLst/>
          </a:prstGeom>
        </p:spPr>
        <p:txBody>
          <a:bodyPr>
            <a:noAutofit/>
          </a:bodyPr>
          <a:lstStyle>
            <a:lvl1pPr>
              <a:spcBef>
                <a:spcPts val="4800"/>
              </a:spcBef>
              <a:defRPr sz="2800">
                <a:solidFill>
                  <a:schemeClr val="bg1"/>
                </a:solidFill>
              </a:defRPr>
            </a:lvl1pPr>
            <a:lvl2pPr marL="609585" indent="-609585">
              <a:defRPr sz="4000">
                <a:solidFill>
                  <a:schemeClr val="bg2"/>
                </a:solidFill>
              </a:defRPr>
            </a:lvl2pPr>
            <a:lvl3pPr>
              <a:defRPr sz="4000">
                <a:solidFill>
                  <a:schemeClr val="bg2"/>
                </a:solidFill>
              </a:defRPr>
            </a:lvl3pPr>
            <a:lvl4pPr>
              <a:defRPr sz="4000">
                <a:solidFill>
                  <a:schemeClr val="bg2"/>
                </a:solidFill>
              </a:defRPr>
            </a:lvl4pPr>
            <a:lvl5pPr>
              <a:defRPr sz="4000">
                <a:solidFill>
                  <a:schemeClr val="bg2"/>
                </a:solidFill>
              </a:defRPr>
            </a:lvl5pPr>
          </a:lstStyle>
          <a:p>
            <a:pPr lvl="0"/>
            <a:r>
              <a:rPr lang="en-US" noProof="0" smtClean="0"/>
              <a:t>Click to edit Master text styles</a:t>
            </a:r>
          </a:p>
        </p:txBody>
      </p:sp>
      <p:sp>
        <p:nvSpPr>
          <p:cNvPr id="6"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bg1"/>
                </a:solidFill>
              </a:defRPr>
            </a:lvl1pPr>
          </a:lstStyle>
          <a:p>
            <a:r>
              <a:rPr lang="en-US" dirty="0" smtClean="0">
                <a:solidFill>
                  <a:prstClr val="white"/>
                </a:solidFill>
              </a:rPr>
              <a:t>Deloitte Institute for Audit Innovation and Quality – Communications and marketing strategic plan</a:t>
            </a:r>
            <a:endParaRPr lang="en-CA" dirty="0">
              <a:solidFill>
                <a:prstClr val="white"/>
              </a:solidFill>
            </a:endParaRPr>
          </a:p>
        </p:txBody>
      </p:sp>
      <p:sp>
        <p:nvSpPr>
          <p:cNvPr id="7"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bg1"/>
                </a:solidFill>
              </a:defRPr>
            </a:lvl1pPr>
          </a:lstStyle>
          <a:p>
            <a:fld id="{1D70FF2A-E074-4D3B-BB94-FFBB4B519E26}" type="slidenum">
              <a:rPr lang="en-CA" smtClean="0">
                <a:solidFill>
                  <a:prstClr val="white"/>
                </a:solidFill>
              </a:rPr>
              <a:pPr/>
              <a:t>‹#›</a:t>
            </a:fld>
            <a:endParaRPr lang="en-CA" dirty="0">
              <a:solidFill>
                <a:prstClr val="white"/>
              </a:solidFill>
            </a:endParaRPr>
          </a:p>
        </p:txBody>
      </p:sp>
      <p:sp>
        <p:nvSpPr>
          <p:cNvPr id="8" name="TextBox 7"/>
          <p:cNvSpPr txBox="1"/>
          <p:nvPr userDrawn="1"/>
        </p:nvSpPr>
        <p:spPr>
          <a:xfrm>
            <a:off x="469900" y="6477000"/>
            <a:ext cx="5355167" cy="100027"/>
          </a:xfrm>
          <a:prstGeom prst="rect">
            <a:avLst/>
          </a:prstGeom>
          <a:noFill/>
        </p:spPr>
        <p:txBody>
          <a:bodyPr wrap="square" lIns="0" tIns="0" rIns="0" bIns="0" rtlCol="0">
            <a:spAutoFit/>
          </a:bodyPr>
          <a:lstStyle/>
          <a:p>
            <a:pPr>
              <a:spcBef>
                <a:spcPts val="800"/>
              </a:spcBef>
              <a:buSzPct val="100000"/>
              <a:buFont typeface="Arial"/>
              <a:buNone/>
            </a:pPr>
            <a:r>
              <a:rPr lang="en-CA" sz="650" dirty="0" smtClean="0">
                <a:solidFill>
                  <a:prstClr val="white"/>
                </a:solidFill>
              </a:rPr>
              <a:t>© Deloitte LLP and affiliated entities.</a:t>
            </a:r>
            <a:endParaRPr lang="en-CA" sz="650" dirty="0">
              <a:solidFill>
                <a:prstClr val="white"/>
              </a:solidFill>
            </a:endParaRPr>
          </a:p>
        </p:txBody>
      </p:sp>
    </p:spTree>
    <p:extLst>
      <p:ext uri="{BB962C8B-B14F-4D97-AF65-F5344CB8AC3E}">
        <p14:creationId xmlns:p14="http://schemas.microsoft.com/office/powerpoint/2010/main" val="3929008739"/>
      </p:ext>
    </p:extLst>
  </p:cSld>
  <p:clrMapOvr>
    <a:masterClrMapping/>
  </p:clrMapOvr>
  <p:transition>
    <p:fade/>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1_Key statement white">
    <p:bg>
      <p:bgRef idx="1001">
        <a:schemeClr val="bg1"/>
      </p:bgRef>
    </p:bg>
    <p:spTree>
      <p:nvGrpSpPr>
        <p:cNvPr id="1" name=""/>
        <p:cNvGrpSpPr/>
        <p:nvPr/>
      </p:nvGrpSpPr>
      <p:grpSpPr>
        <a:xfrm>
          <a:off x="0" y="0"/>
          <a:ext cx="0" cy="0"/>
          <a:chOff x="0" y="0"/>
          <a:chExt cx="0" cy="0"/>
        </a:xfrm>
      </p:grpSpPr>
      <p:sp>
        <p:nvSpPr>
          <p:cNvPr id="7" name="Text Placeholder 3"/>
          <p:cNvSpPr>
            <a:spLocks noGrp="1"/>
          </p:cNvSpPr>
          <p:nvPr>
            <p:ph type="body" sz="quarter" idx="10"/>
          </p:nvPr>
        </p:nvSpPr>
        <p:spPr>
          <a:xfrm>
            <a:off x="469900" y="1590675"/>
            <a:ext cx="9029604" cy="4708525"/>
          </a:xfrm>
          <a:prstGeom prst="rect">
            <a:avLst/>
          </a:prstGeom>
        </p:spPr>
        <p:txBody>
          <a:bodyPr>
            <a:noAutofit/>
          </a:bodyPr>
          <a:lstStyle>
            <a:lvl1pPr>
              <a:spcBef>
                <a:spcPts val="4800"/>
              </a:spcBef>
              <a:defRPr sz="2800">
                <a:solidFill>
                  <a:schemeClr val="tx1"/>
                </a:solidFill>
              </a:defRPr>
            </a:lvl1pPr>
            <a:lvl2pPr marL="609585" indent="-609585">
              <a:defRPr sz="4000">
                <a:solidFill>
                  <a:schemeClr val="bg2"/>
                </a:solidFill>
              </a:defRPr>
            </a:lvl2pPr>
            <a:lvl3pPr>
              <a:defRPr sz="4000">
                <a:solidFill>
                  <a:schemeClr val="bg2"/>
                </a:solidFill>
              </a:defRPr>
            </a:lvl3pPr>
            <a:lvl4pPr>
              <a:defRPr sz="4000">
                <a:solidFill>
                  <a:schemeClr val="bg2"/>
                </a:solidFill>
              </a:defRPr>
            </a:lvl4pPr>
            <a:lvl5pPr>
              <a:defRPr sz="4000">
                <a:solidFill>
                  <a:schemeClr val="bg2"/>
                </a:solidFill>
              </a:defRPr>
            </a:lvl5pPr>
          </a:lstStyle>
          <a:p>
            <a:pPr lvl="0"/>
            <a:r>
              <a:rPr lang="en-US" noProof="0" smtClean="0"/>
              <a:t>Click to edit Master text styles</a:t>
            </a:r>
          </a:p>
        </p:txBody>
      </p:sp>
      <p:sp>
        <p:nvSpPr>
          <p:cNvPr id="3"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tx1"/>
                </a:solidFill>
              </a:defRPr>
            </a:lvl1pPr>
          </a:lstStyle>
          <a:p>
            <a:r>
              <a:rPr lang="en-US" dirty="0" smtClean="0">
                <a:solidFill>
                  <a:prstClr val="black"/>
                </a:solidFill>
              </a:rPr>
              <a:t>Deloitte Institute for Audit Innovation and Quality – Communications and marketing strategic plan</a:t>
            </a:r>
            <a:endParaRPr lang="en-CA" dirty="0">
              <a:solidFill>
                <a:prstClr val="black"/>
              </a:solidFill>
            </a:endParaRPr>
          </a:p>
        </p:txBody>
      </p:sp>
      <p:sp>
        <p:nvSpPr>
          <p:cNvPr id="4"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tx1"/>
                </a:solidFill>
              </a:defRPr>
            </a:lvl1pPr>
          </a:lstStyle>
          <a:p>
            <a:fld id="{1D70FF2A-E074-4D3B-BB94-FFBB4B519E26}" type="slidenum">
              <a:rPr lang="en-CA" smtClean="0">
                <a:solidFill>
                  <a:prstClr val="black"/>
                </a:solidFill>
              </a:rPr>
              <a:pPr/>
              <a:t>‹#›</a:t>
            </a:fld>
            <a:endParaRPr lang="en-CA" dirty="0">
              <a:solidFill>
                <a:prstClr val="black"/>
              </a:solidFill>
            </a:endParaRPr>
          </a:p>
        </p:txBody>
      </p:sp>
    </p:spTree>
    <p:extLst>
      <p:ext uri="{BB962C8B-B14F-4D97-AF65-F5344CB8AC3E}">
        <p14:creationId xmlns:p14="http://schemas.microsoft.com/office/powerpoint/2010/main" val="1639965447"/>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1_Contents">
    <p:spTree>
      <p:nvGrpSpPr>
        <p:cNvPr id="1" name=""/>
        <p:cNvGrpSpPr/>
        <p:nvPr/>
      </p:nvGrpSpPr>
      <p:grpSpPr>
        <a:xfrm>
          <a:off x="0" y="0"/>
          <a:ext cx="0" cy="0"/>
          <a:chOff x="0" y="0"/>
          <a:chExt cx="0" cy="0"/>
        </a:xfrm>
      </p:grpSpPr>
      <p:sp>
        <p:nvSpPr>
          <p:cNvPr id="4" name="Content Placeholder 3"/>
          <p:cNvSpPr>
            <a:spLocks noGrp="1"/>
          </p:cNvSpPr>
          <p:nvPr>
            <p:ph sz="quarter" idx="10"/>
          </p:nvPr>
        </p:nvSpPr>
        <p:spPr>
          <a:xfrm>
            <a:off x="469900" y="1665291"/>
            <a:ext cx="9348787" cy="4633910"/>
          </a:xfrm>
          <a:prstGeom prst="rect">
            <a:avLst/>
          </a:prstGeom>
        </p:spPr>
        <p:txBody>
          <a:bodyPr/>
          <a:lstStyle>
            <a:lvl1pPr>
              <a:tabLst>
                <a:tab pos="8972326" algn="r"/>
              </a:tabLst>
              <a:defRPr/>
            </a:lvl1pPr>
            <a:lvl2pPr>
              <a:tabLst>
                <a:tab pos="8972326" algn="r"/>
              </a:tabLst>
              <a:defRPr/>
            </a:lvl2pPr>
            <a:lvl3pPr>
              <a:tabLst>
                <a:tab pos="8972326" algn="r"/>
              </a:tabLst>
              <a:defRPr/>
            </a:lvl3pPr>
            <a:lvl4pPr>
              <a:tabLst>
                <a:tab pos="8972326" algn="r"/>
              </a:tabLst>
              <a:defRPr/>
            </a:lvl4pPr>
            <a:lvl5pPr>
              <a:tabLst>
                <a:tab pos="6705432" algn="r"/>
              </a:tabLst>
              <a:defRPr baseline="0"/>
            </a:lvl5pPr>
            <a:lvl6pPr>
              <a:tabLst>
                <a:tab pos="8972326" algn="r"/>
              </a:tabLst>
              <a:defRPr/>
            </a:lvl6pPr>
            <a:lvl7pPr>
              <a:tabLst>
                <a:tab pos="8972326" algn="r"/>
              </a:tabLst>
              <a:defRPr/>
            </a:lvl7pPr>
            <a:lvl8pPr>
              <a:tabLst>
                <a:tab pos="8972326" algn="r"/>
              </a:tabLst>
              <a:defRPr/>
            </a:lvl8pPr>
            <a:lvl9pPr>
              <a:tabLst>
                <a:tab pos="8972326" algn="r"/>
              </a:tabLst>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dirty="0"/>
          </a:p>
        </p:txBody>
      </p:sp>
      <p:sp>
        <p:nvSpPr>
          <p:cNvPr id="5"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CA" noProof="0" dirty="0" smtClean="0"/>
              <a:t>Click to add subtitle</a:t>
            </a:r>
            <a:endParaRPr lang="en-CA" noProof="0" dirty="0"/>
          </a:p>
        </p:txBody>
      </p:sp>
      <p:sp>
        <p:nvSpPr>
          <p:cNvPr id="6"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smtClean="0"/>
              <a:t>Click to edit Master title style</a:t>
            </a:r>
            <a:endParaRPr lang="en-CA" noProof="0" dirty="0"/>
          </a:p>
        </p:txBody>
      </p:sp>
      <p:sp>
        <p:nvSpPr>
          <p:cNvPr id="7"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tx1"/>
                </a:solidFill>
              </a:defRPr>
            </a:lvl1pPr>
          </a:lstStyle>
          <a:p>
            <a:r>
              <a:rPr lang="en-US" dirty="0" smtClean="0">
                <a:solidFill>
                  <a:prstClr val="black"/>
                </a:solidFill>
              </a:rPr>
              <a:t>Deloitte Institute for Audit Innovation and Quality – Communications and marketing strategic plan</a:t>
            </a:r>
            <a:endParaRPr lang="en-CA" dirty="0">
              <a:solidFill>
                <a:prstClr val="black"/>
              </a:solidFill>
            </a:endParaRPr>
          </a:p>
        </p:txBody>
      </p:sp>
      <p:sp>
        <p:nvSpPr>
          <p:cNvPr id="8"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tx1"/>
                </a:solidFill>
              </a:defRPr>
            </a:lvl1pPr>
          </a:lstStyle>
          <a:p>
            <a:fld id="{1D70FF2A-E074-4D3B-BB94-FFBB4B519E26}" type="slidenum">
              <a:rPr lang="en-CA" smtClean="0">
                <a:solidFill>
                  <a:prstClr val="black"/>
                </a:solidFill>
              </a:rPr>
              <a:pPr/>
              <a:t>‹#›</a:t>
            </a:fld>
            <a:endParaRPr lang="en-CA" dirty="0">
              <a:solidFill>
                <a:prstClr val="black"/>
              </a:solidFill>
            </a:endParaRPr>
          </a:p>
        </p:txBody>
      </p:sp>
    </p:spTree>
    <p:extLst>
      <p:ext uri="{BB962C8B-B14F-4D97-AF65-F5344CB8AC3E}">
        <p14:creationId xmlns:p14="http://schemas.microsoft.com/office/powerpoint/2010/main" val="3264838582"/>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Divider - Deloitte dark green">
    <p:bg bwMode="gray">
      <p:bgPr>
        <a:solidFill>
          <a:schemeClr val="accent2"/>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469900" y="1705668"/>
            <a:ext cx="10418233" cy="1592403"/>
          </a:xfrm>
        </p:spPr>
        <p:txBody>
          <a:bodyPr anchor="b"/>
          <a:lstStyle>
            <a:lvl1pPr>
              <a:lnSpc>
                <a:spcPct val="95000"/>
              </a:lnSpc>
              <a:defRPr sz="3850" b="1">
                <a:solidFill>
                  <a:schemeClr val="bg1"/>
                </a:solidFill>
                <a:latin typeface="+mj-lt"/>
                <a:ea typeface="Open Sans" panose="020B0606030504020204" pitchFamily="34" charset="0"/>
                <a:cs typeface="Open Sans" panose="020B0606030504020204" pitchFamily="34" charset="0"/>
              </a:defRPr>
            </a:lvl1pPr>
          </a:lstStyle>
          <a:p>
            <a:r>
              <a:rPr lang="en-US" noProof="0" smtClean="0"/>
              <a:t>Click to edit Master title style</a:t>
            </a:r>
            <a:endParaRPr lang="en-CA" noProof="0" dirty="0"/>
          </a:p>
        </p:txBody>
      </p:sp>
      <p:sp>
        <p:nvSpPr>
          <p:cNvPr id="19" name="Text Placeholder 2"/>
          <p:cNvSpPr>
            <a:spLocks noGrp="1"/>
          </p:cNvSpPr>
          <p:nvPr>
            <p:ph type="body" idx="1"/>
          </p:nvPr>
        </p:nvSpPr>
        <p:spPr bwMode="gray">
          <a:xfrm>
            <a:off x="469900" y="3429000"/>
            <a:ext cx="10418233" cy="1566532"/>
          </a:xfrm>
        </p:spPr>
        <p:txBody>
          <a:bodyPr lIns="0" tIns="0" rIns="0" bIns="0">
            <a:noAutofit/>
          </a:bodyPr>
          <a:lstStyle>
            <a:lvl1pPr marL="0" indent="0">
              <a:lnSpc>
                <a:spcPct val="95000"/>
              </a:lnSpc>
              <a:spcAft>
                <a:spcPts val="0"/>
              </a:spcAft>
              <a:buNone/>
              <a:defRPr sz="3850">
                <a:solidFill>
                  <a:schemeClr val="bg1"/>
                </a:solidFill>
              </a:defRPr>
            </a:lvl1pPr>
            <a:lvl2pPr marL="609585" indent="0">
              <a:buNone/>
              <a:defRPr sz="2667">
                <a:solidFill>
                  <a:schemeClr val="tx1">
                    <a:tint val="75000"/>
                  </a:schemeClr>
                </a:solidFill>
              </a:defRPr>
            </a:lvl2pPr>
            <a:lvl3pPr marL="1219170" indent="0">
              <a:buNone/>
              <a:defRPr sz="2400">
                <a:solidFill>
                  <a:schemeClr val="tx1">
                    <a:tint val="75000"/>
                  </a:schemeClr>
                </a:solidFill>
              </a:defRPr>
            </a:lvl3pPr>
            <a:lvl4pPr marL="1828754" indent="0">
              <a:buNone/>
              <a:defRPr sz="2133">
                <a:solidFill>
                  <a:schemeClr val="tx1">
                    <a:tint val="75000"/>
                  </a:schemeClr>
                </a:solidFill>
              </a:defRPr>
            </a:lvl4pPr>
            <a:lvl5pPr marL="2438339" indent="0">
              <a:buNone/>
              <a:defRPr sz="2133">
                <a:solidFill>
                  <a:schemeClr val="tx1">
                    <a:tint val="75000"/>
                  </a:schemeClr>
                </a:solidFill>
              </a:defRPr>
            </a:lvl5pPr>
            <a:lvl6pPr marL="3047924" indent="0">
              <a:buNone/>
              <a:defRPr sz="2133">
                <a:solidFill>
                  <a:schemeClr val="tx1">
                    <a:tint val="75000"/>
                  </a:schemeClr>
                </a:solidFill>
              </a:defRPr>
            </a:lvl6pPr>
            <a:lvl7pPr marL="3657509" indent="0">
              <a:buNone/>
              <a:defRPr sz="2133">
                <a:solidFill>
                  <a:schemeClr val="tx1">
                    <a:tint val="75000"/>
                  </a:schemeClr>
                </a:solidFill>
              </a:defRPr>
            </a:lvl7pPr>
            <a:lvl8pPr marL="4267093" indent="0">
              <a:buNone/>
              <a:defRPr sz="2133">
                <a:solidFill>
                  <a:schemeClr val="tx1">
                    <a:tint val="75000"/>
                  </a:schemeClr>
                </a:solidFill>
              </a:defRPr>
            </a:lvl8pPr>
            <a:lvl9pPr marL="4876678" indent="0">
              <a:buNone/>
              <a:defRPr sz="2133">
                <a:solidFill>
                  <a:schemeClr val="tx1">
                    <a:tint val="75000"/>
                  </a:schemeClr>
                </a:solidFill>
              </a:defRPr>
            </a:lvl9pPr>
          </a:lstStyle>
          <a:p>
            <a:pPr lvl="0"/>
            <a:r>
              <a:rPr lang="en-US" noProof="0" smtClean="0"/>
              <a:t>Click to edit Master text styles</a:t>
            </a:r>
          </a:p>
        </p:txBody>
      </p:sp>
      <p:sp>
        <p:nvSpPr>
          <p:cNvPr id="7"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bg1"/>
                </a:solidFill>
              </a:defRPr>
            </a:lvl1pPr>
          </a:lstStyle>
          <a:p>
            <a:r>
              <a:rPr lang="en-US" dirty="0" smtClean="0"/>
              <a:t>Deloitte Institute for Audit Innovation and Quality – Communications and marketing strategic plan</a:t>
            </a:r>
            <a:endParaRPr lang="en-CA" dirty="0"/>
          </a:p>
        </p:txBody>
      </p:sp>
      <p:sp>
        <p:nvSpPr>
          <p:cNvPr id="8"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bg1"/>
                </a:solidFill>
              </a:defRPr>
            </a:lvl1pPr>
          </a:lstStyle>
          <a:p>
            <a:fld id="{1D70FF2A-E074-4D3B-BB94-FFBB4B519E26}" type="slidenum">
              <a:rPr lang="en-CA" smtClean="0"/>
              <a:pPr/>
              <a:t>‹#›</a:t>
            </a:fld>
            <a:endParaRPr lang="en-CA" dirty="0"/>
          </a:p>
        </p:txBody>
      </p:sp>
      <p:sp>
        <p:nvSpPr>
          <p:cNvPr id="9" name="TextBox 8"/>
          <p:cNvSpPr txBox="1"/>
          <p:nvPr userDrawn="1"/>
        </p:nvSpPr>
        <p:spPr>
          <a:xfrm>
            <a:off x="469900" y="6477000"/>
            <a:ext cx="5355167" cy="100027"/>
          </a:xfrm>
          <a:prstGeom prst="rect">
            <a:avLst/>
          </a:prstGeom>
          <a:noFill/>
        </p:spPr>
        <p:txBody>
          <a:bodyPr wrap="square" lIns="0" tIns="0" rIns="0" bIns="0" rtlCol="0">
            <a:spAutoFit/>
          </a:bodyPr>
          <a:lstStyle/>
          <a:p>
            <a:pPr marL="0" indent="0">
              <a:spcBef>
                <a:spcPts val="800"/>
              </a:spcBef>
              <a:buSzPct val="100000"/>
              <a:buFont typeface="Arial"/>
              <a:buNone/>
            </a:pPr>
            <a:r>
              <a:rPr lang="en-CA" sz="650" noProof="0" dirty="0" smtClean="0">
                <a:solidFill>
                  <a:schemeClr val="bg1"/>
                </a:solidFill>
              </a:rPr>
              <a:t>© Deloitte LLP and affiliated entities.</a:t>
            </a:r>
            <a:endParaRPr lang="en-CA" sz="650" noProof="0" dirty="0">
              <a:solidFill>
                <a:schemeClr val="bg1"/>
              </a:solidFill>
            </a:endParaRPr>
          </a:p>
        </p:txBody>
      </p:sp>
    </p:spTree>
    <p:extLst>
      <p:ext uri="{BB962C8B-B14F-4D97-AF65-F5344CB8AC3E}">
        <p14:creationId xmlns:p14="http://schemas.microsoft.com/office/powerpoint/2010/main" val="1976482637"/>
      </p:ext>
    </p:extLst>
  </p:cSld>
  <p:clrMapOvr>
    <a:masterClrMapping/>
  </p:clrMapOvr>
  <p:transition>
    <p:fade/>
  </p:transition>
  <p:extLst mod="1">
    <p:ext uri="{DCECCB84-F9BA-43D5-87BE-67443E8EF086}">
      <p15:sldGuideLst xmlns:p15="http://schemas.microsoft.com/office/powerpoint/2012/main">
        <p15:guide id="1" orient="horz" pos="2160" userDrawn="1">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1_Contents with image">
    <p:spTree>
      <p:nvGrpSpPr>
        <p:cNvPr id="1" name=""/>
        <p:cNvGrpSpPr/>
        <p:nvPr/>
      </p:nvGrpSpPr>
      <p:grpSpPr>
        <a:xfrm>
          <a:off x="0" y="0"/>
          <a:ext cx="0" cy="0"/>
          <a:chOff x="0" y="0"/>
          <a:chExt cx="0" cy="0"/>
        </a:xfrm>
      </p:grpSpPr>
      <p:sp>
        <p:nvSpPr>
          <p:cNvPr id="5" name="Picture Placeholder 9"/>
          <p:cNvSpPr>
            <a:spLocks noGrp="1"/>
          </p:cNvSpPr>
          <p:nvPr>
            <p:ph type="pic" sz="quarter" idx="15"/>
          </p:nvPr>
        </p:nvSpPr>
        <p:spPr>
          <a:xfrm>
            <a:off x="5604867" y="1700213"/>
            <a:ext cx="6117233" cy="4598988"/>
          </a:xfrm>
        </p:spPr>
        <p:txBody>
          <a:bodyPr/>
          <a:lstStyle/>
          <a:p>
            <a:r>
              <a:rPr lang="en-US" noProof="0" dirty="0" smtClean="0"/>
              <a:t>Click icon to add picture</a:t>
            </a:r>
            <a:endParaRPr lang="en-CA" noProof="0" dirty="0"/>
          </a:p>
        </p:txBody>
      </p:sp>
      <p:sp>
        <p:nvSpPr>
          <p:cNvPr id="6" name="Content Placeholder 3"/>
          <p:cNvSpPr>
            <a:spLocks noGrp="1"/>
          </p:cNvSpPr>
          <p:nvPr>
            <p:ph sz="quarter" idx="10"/>
          </p:nvPr>
        </p:nvSpPr>
        <p:spPr>
          <a:xfrm>
            <a:off x="469900" y="1665290"/>
            <a:ext cx="4333663" cy="4633911"/>
          </a:xfrm>
          <a:prstGeom prst="rect">
            <a:avLst/>
          </a:prstGeom>
        </p:spPr>
        <p:txBody>
          <a:bodyPr/>
          <a:lstStyle>
            <a:lvl1pPr>
              <a:tabLst>
                <a:tab pos="6705432" algn="r"/>
              </a:tabLst>
              <a:defRPr/>
            </a:lvl1pPr>
            <a:lvl2pPr>
              <a:tabLst>
                <a:tab pos="6705432" algn="r"/>
              </a:tabLst>
              <a:defRPr/>
            </a:lvl2pPr>
            <a:lvl3pPr>
              <a:tabLst>
                <a:tab pos="6705432" algn="r"/>
              </a:tabLst>
              <a:defRPr/>
            </a:lvl3pPr>
            <a:lvl4pPr>
              <a:tabLst>
                <a:tab pos="6705432" algn="r"/>
              </a:tabLst>
              <a:defRPr/>
            </a:lvl4pPr>
            <a:lvl5pPr>
              <a:tabLst>
                <a:tab pos="6705432" algn="r"/>
              </a:tabLst>
              <a:defRPr baseline="0"/>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8"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CA" noProof="0" dirty="0" smtClean="0"/>
              <a:t>Click to add subtitle</a:t>
            </a:r>
            <a:endParaRPr lang="en-CA" noProof="0" dirty="0"/>
          </a:p>
        </p:txBody>
      </p:sp>
      <p:sp>
        <p:nvSpPr>
          <p:cNvPr id="9"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smtClean="0"/>
              <a:t>Click to edit Master title style</a:t>
            </a:r>
            <a:endParaRPr lang="en-CA" noProof="0" dirty="0"/>
          </a:p>
        </p:txBody>
      </p:sp>
      <p:sp>
        <p:nvSpPr>
          <p:cNvPr id="7"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tx1"/>
                </a:solidFill>
              </a:defRPr>
            </a:lvl1pPr>
          </a:lstStyle>
          <a:p>
            <a:r>
              <a:rPr lang="en-US" dirty="0" smtClean="0">
                <a:solidFill>
                  <a:prstClr val="black"/>
                </a:solidFill>
              </a:rPr>
              <a:t>Deloitte Institute for Audit Innovation and Quality – Communications and marketing strategic plan</a:t>
            </a:r>
            <a:endParaRPr lang="en-CA" dirty="0">
              <a:solidFill>
                <a:prstClr val="black"/>
              </a:solidFill>
            </a:endParaRPr>
          </a:p>
        </p:txBody>
      </p:sp>
      <p:sp>
        <p:nvSpPr>
          <p:cNvPr id="10"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tx1"/>
                </a:solidFill>
              </a:defRPr>
            </a:lvl1pPr>
          </a:lstStyle>
          <a:p>
            <a:fld id="{1D70FF2A-E074-4D3B-BB94-FFBB4B519E26}" type="slidenum">
              <a:rPr lang="en-CA" smtClean="0">
                <a:solidFill>
                  <a:prstClr val="black"/>
                </a:solidFill>
              </a:rPr>
              <a:pPr/>
              <a:t>‹#›</a:t>
            </a:fld>
            <a:endParaRPr lang="en-CA" dirty="0">
              <a:solidFill>
                <a:prstClr val="black"/>
              </a:solidFill>
            </a:endParaRPr>
          </a:p>
        </p:txBody>
      </p:sp>
    </p:spTree>
    <p:extLst>
      <p:ext uri="{BB962C8B-B14F-4D97-AF65-F5344CB8AC3E}">
        <p14:creationId xmlns:p14="http://schemas.microsoft.com/office/powerpoint/2010/main" val="2371055620"/>
      </p:ext>
    </p:extLst>
  </p:cSld>
  <p:clrMapOvr>
    <a:masterClrMapping/>
  </p:clrMapOvr>
  <p:transition>
    <p:fade/>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1_Title &amp; 1 column text">
    <p:spTree>
      <p:nvGrpSpPr>
        <p:cNvPr id="1" name=""/>
        <p:cNvGrpSpPr/>
        <p:nvPr/>
      </p:nvGrpSpPr>
      <p:grpSpPr>
        <a:xfrm>
          <a:off x="0" y="0"/>
          <a:ext cx="0" cy="0"/>
          <a:chOff x="0" y="0"/>
          <a:chExt cx="0" cy="0"/>
        </a:xfrm>
      </p:grpSpPr>
      <p:sp>
        <p:nvSpPr>
          <p:cNvPr id="14" name="Text Placeholder 18"/>
          <p:cNvSpPr>
            <a:spLocks noGrp="1"/>
          </p:cNvSpPr>
          <p:nvPr>
            <p:ph idx="1"/>
          </p:nvPr>
        </p:nvSpPr>
        <p:spPr>
          <a:xfrm>
            <a:off x="469900" y="1665290"/>
            <a:ext cx="11252200" cy="4633911"/>
          </a:xfrm>
          <a:prstGeom prst="rect">
            <a:avLst/>
          </a:prstGeom>
        </p:spPr>
        <p:txBody>
          <a:bodyPr vert="horz" lIns="0" tIns="0" rIns="0" bIns="0" rtlCol="0">
            <a:no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4"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CA" noProof="0" dirty="0" smtClean="0"/>
              <a:t>Click to add subtitle</a:t>
            </a:r>
            <a:endParaRPr lang="en-CA" noProof="0" dirty="0"/>
          </a:p>
        </p:txBody>
      </p:sp>
      <p:sp>
        <p:nvSpPr>
          <p:cNvPr id="5"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smtClean="0"/>
              <a:t>Click to edit Master title style</a:t>
            </a:r>
            <a:endParaRPr lang="en-CA" noProof="0" dirty="0"/>
          </a:p>
        </p:txBody>
      </p:sp>
      <p:sp>
        <p:nvSpPr>
          <p:cNvPr id="6"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tx1"/>
                </a:solidFill>
              </a:defRPr>
            </a:lvl1pPr>
          </a:lstStyle>
          <a:p>
            <a:r>
              <a:rPr lang="en-US" dirty="0" smtClean="0">
                <a:solidFill>
                  <a:prstClr val="black"/>
                </a:solidFill>
              </a:rPr>
              <a:t>Deloitte Institute for Audit Innovation and Quality – Communications and marketing strategic plan</a:t>
            </a:r>
            <a:endParaRPr lang="en-CA" dirty="0">
              <a:solidFill>
                <a:prstClr val="black"/>
              </a:solidFill>
            </a:endParaRPr>
          </a:p>
        </p:txBody>
      </p:sp>
      <p:sp>
        <p:nvSpPr>
          <p:cNvPr id="7"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tx1"/>
                </a:solidFill>
              </a:defRPr>
            </a:lvl1pPr>
          </a:lstStyle>
          <a:p>
            <a:fld id="{1D70FF2A-E074-4D3B-BB94-FFBB4B519E26}" type="slidenum">
              <a:rPr lang="en-CA" smtClean="0">
                <a:solidFill>
                  <a:prstClr val="black"/>
                </a:solidFill>
              </a:rPr>
              <a:pPr/>
              <a:t>‹#›</a:t>
            </a:fld>
            <a:endParaRPr lang="en-CA" dirty="0">
              <a:solidFill>
                <a:prstClr val="black"/>
              </a:solidFill>
            </a:endParaRPr>
          </a:p>
        </p:txBody>
      </p:sp>
    </p:spTree>
    <p:extLst>
      <p:ext uri="{BB962C8B-B14F-4D97-AF65-F5344CB8AC3E}">
        <p14:creationId xmlns:p14="http://schemas.microsoft.com/office/powerpoint/2010/main" val="2570612992"/>
      </p:ext>
    </p:extLst>
  </p:cSld>
  <p:clrMapOvr>
    <a:masterClrMapping/>
  </p:clrMapOvr>
  <p:transition>
    <p:fade/>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1_Title, subtitle &amp; 1 column text">
    <p:spTree>
      <p:nvGrpSpPr>
        <p:cNvPr id="1" name=""/>
        <p:cNvGrpSpPr/>
        <p:nvPr/>
      </p:nvGrpSpPr>
      <p:grpSpPr>
        <a:xfrm>
          <a:off x="0" y="0"/>
          <a:ext cx="0" cy="0"/>
          <a:chOff x="0" y="0"/>
          <a:chExt cx="0" cy="0"/>
        </a:xfrm>
      </p:grpSpPr>
      <p:sp>
        <p:nvSpPr>
          <p:cNvPr id="9"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CA" noProof="0" dirty="0" smtClean="0"/>
              <a:t>Click to add subtitle</a:t>
            </a:r>
            <a:endParaRPr lang="en-CA" noProof="0" dirty="0"/>
          </a:p>
        </p:txBody>
      </p:sp>
      <p:sp>
        <p:nvSpPr>
          <p:cNvPr id="14"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smtClean="0"/>
              <a:t>Click to edit Master title style</a:t>
            </a:r>
            <a:endParaRPr lang="en-CA" noProof="0" dirty="0"/>
          </a:p>
        </p:txBody>
      </p:sp>
      <p:sp>
        <p:nvSpPr>
          <p:cNvPr id="8" name="Text Placeholder 18"/>
          <p:cNvSpPr>
            <a:spLocks noGrp="1"/>
          </p:cNvSpPr>
          <p:nvPr>
            <p:ph idx="1"/>
          </p:nvPr>
        </p:nvSpPr>
        <p:spPr>
          <a:xfrm>
            <a:off x="469900" y="1665818"/>
            <a:ext cx="11252200" cy="4633383"/>
          </a:xfrm>
          <a:prstGeom prst="rect">
            <a:avLst/>
          </a:prstGeom>
        </p:spPr>
        <p:txBody>
          <a:bodyPr vert="horz" lIns="0" tIns="0" rIns="0" bIns="0" rtlCol="0">
            <a:no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5"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tx1"/>
                </a:solidFill>
              </a:defRPr>
            </a:lvl1pPr>
          </a:lstStyle>
          <a:p>
            <a:r>
              <a:rPr lang="en-US" dirty="0" smtClean="0">
                <a:solidFill>
                  <a:prstClr val="black"/>
                </a:solidFill>
              </a:rPr>
              <a:t>Deloitte Institute for Audit Innovation and Quality – Communications and marketing strategic plan</a:t>
            </a:r>
            <a:endParaRPr lang="en-CA" dirty="0">
              <a:solidFill>
                <a:prstClr val="black"/>
              </a:solidFill>
            </a:endParaRPr>
          </a:p>
        </p:txBody>
      </p:sp>
      <p:sp>
        <p:nvSpPr>
          <p:cNvPr id="6"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tx1"/>
                </a:solidFill>
              </a:defRPr>
            </a:lvl1pPr>
          </a:lstStyle>
          <a:p>
            <a:fld id="{1D70FF2A-E074-4D3B-BB94-FFBB4B519E26}" type="slidenum">
              <a:rPr lang="en-CA" smtClean="0">
                <a:solidFill>
                  <a:prstClr val="black"/>
                </a:solidFill>
              </a:rPr>
              <a:pPr/>
              <a:t>‹#›</a:t>
            </a:fld>
            <a:endParaRPr lang="en-CA" dirty="0">
              <a:solidFill>
                <a:prstClr val="black"/>
              </a:solidFill>
            </a:endParaRPr>
          </a:p>
        </p:txBody>
      </p:sp>
    </p:spTree>
    <p:extLst>
      <p:ext uri="{BB962C8B-B14F-4D97-AF65-F5344CB8AC3E}">
        <p14:creationId xmlns:p14="http://schemas.microsoft.com/office/powerpoint/2010/main" val="1862587536"/>
      </p:ext>
    </p:extLst>
  </p:cSld>
  <p:clrMapOvr>
    <a:masterClrMapping/>
  </p:clrMapOvr>
  <p:transition>
    <p:fade/>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1_Title, subtitle &amp; 1 column - large">
    <p:spTree>
      <p:nvGrpSpPr>
        <p:cNvPr id="1" name=""/>
        <p:cNvGrpSpPr/>
        <p:nvPr/>
      </p:nvGrpSpPr>
      <p:grpSpPr>
        <a:xfrm>
          <a:off x="0" y="0"/>
          <a:ext cx="0" cy="0"/>
          <a:chOff x="0" y="0"/>
          <a:chExt cx="0" cy="0"/>
        </a:xfrm>
      </p:grpSpPr>
      <p:sp>
        <p:nvSpPr>
          <p:cNvPr id="8" name="Text Placeholder 18"/>
          <p:cNvSpPr>
            <a:spLocks noGrp="1"/>
          </p:cNvSpPr>
          <p:nvPr>
            <p:ph idx="1"/>
          </p:nvPr>
        </p:nvSpPr>
        <p:spPr>
          <a:xfrm>
            <a:off x="469900" y="1676402"/>
            <a:ext cx="11252200" cy="4622799"/>
          </a:xfrm>
          <a:prstGeom prst="rect">
            <a:avLst/>
          </a:prstGeom>
        </p:spPr>
        <p:txBody>
          <a:bodyPr vert="horz" lIns="0" tIns="0" rIns="0" bIns="0" rtlCol="0">
            <a:noAutofit/>
          </a:bodyPr>
          <a:lstStyle>
            <a:lvl1pPr>
              <a:defRPr sz="1600"/>
            </a:lvl1pPr>
            <a:lvl2pPr>
              <a:defRPr sz="1600"/>
            </a:lvl2pPr>
            <a:lvl3pPr>
              <a:defRPr sz="1600"/>
            </a:lvl3pPr>
            <a:lvl4pPr>
              <a:defRPr sz="1600"/>
            </a:lvl4pPr>
            <a:lvl5pPr>
              <a:defRPr sz="1600"/>
            </a:lvl5pPr>
            <a:lvl6pPr>
              <a:defRPr sz="2133"/>
            </a:lvl6pPr>
            <a:lvl7pPr>
              <a:defRPr sz="2133"/>
            </a:lvl7pPr>
            <a:lvl8pPr>
              <a:defRPr sz="2133"/>
            </a:lvl8pPr>
            <a:lvl9pPr>
              <a:defRPr sz="2133"/>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5"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CA" noProof="0" dirty="0" smtClean="0"/>
              <a:t>Click to add subtitle</a:t>
            </a:r>
            <a:endParaRPr lang="en-CA" noProof="0" dirty="0"/>
          </a:p>
        </p:txBody>
      </p:sp>
      <p:sp>
        <p:nvSpPr>
          <p:cNvPr id="6"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smtClean="0"/>
              <a:t>Click to edit Master title style</a:t>
            </a:r>
            <a:endParaRPr lang="en-CA" noProof="0" dirty="0"/>
          </a:p>
        </p:txBody>
      </p:sp>
      <p:sp>
        <p:nvSpPr>
          <p:cNvPr id="7"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tx1"/>
                </a:solidFill>
              </a:defRPr>
            </a:lvl1pPr>
          </a:lstStyle>
          <a:p>
            <a:r>
              <a:rPr lang="en-US" dirty="0" smtClean="0">
                <a:solidFill>
                  <a:prstClr val="black"/>
                </a:solidFill>
              </a:rPr>
              <a:t>Deloitte Institute for Audit Innovation and Quality – Communications and marketing strategic plan</a:t>
            </a:r>
            <a:endParaRPr lang="en-CA" dirty="0">
              <a:solidFill>
                <a:prstClr val="black"/>
              </a:solidFill>
            </a:endParaRPr>
          </a:p>
        </p:txBody>
      </p:sp>
      <p:sp>
        <p:nvSpPr>
          <p:cNvPr id="9"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tx1"/>
                </a:solidFill>
              </a:defRPr>
            </a:lvl1pPr>
          </a:lstStyle>
          <a:p>
            <a:fld id="{1D70FF2A-E074-4D3B-BB94-FFBB4B519E26}" type="slidenum">
              <a:rPr lang="en-CA" smtClean="0">
                <a:solidFill>
                  <a:prstClr val="black"/>
                </a:solidFill>
              </a:rPr>
              <a:pPr/>
              <a:t>‹#›</a:t>
            </a:fld>
            <a:endParaRPr lang="en-CA" dirty="0">
              <a:solidFill>
                <a:prstClr val="black"/>
              </a:solidFill>
            </a:endParaRPr>
          </a:p>
        </p:txBody>
      </p:sp>
    </p:spTree>
    <p:extLst>
      <p:ext uri="{BB962C8B-B14F-4D97-AF65-F5344CB8AC3E}">
        <p14:creationId xmlns:p14="http://schemas.microsoft.com/office/powerpoint/2010/main" val="1715745548"/>
      </p:ext>
    </p:extLst>
  </p:cSld>
  <p:clrMapOvr>
    <a:masterClrMapping/>
  </p:clrMapOvr>
  <p:transition>
    <p:fade/>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1_Title, subtitle &amp; chart">
    <p:spTree>
      <p:nvGrpSpPr>
        <p:cNvPr id="1" name=""/>
        <p:cNvGrpSpPr/>
        <p:nvPr/>
      </p:nvGrpSpPr>
      <p:grpSpPr>
        <a:xfrm>
          <a:off x="0" y="0"/>
          <a:ext cx="0" cy="0"/>
          <a:chOff x="0" y="0"/>
          <a:chExt cx="0" cy="0"/>
        </a:xfrm>
      </p:grpSpPr>
      <p:sp>
        <p:nvSpPr>
          <p:cNvPr id="17" name="Chart Placeholder 3"/>
          <p:cNvSpPr>
            <a:spLocks noGrp="1"/>
          </p:cNvSpPr>
          <p:nvPr>
            <p:ph type="chart" sz="quarter" idx="15"/>
          </p:nvPr>
        </p:nvSpPr>
        <p:spPr>
          <a:xfrm>
            <a:off x="468000" y="2054581"/>
            <a:ext cx="11252200" cy="3928209"/>
          </a:xfrm>
          <a:prstGeom prst="rect">
            <a:avLst/>
          </a:prstGeom>
        </p:spPr>
        <p:txBody>
          <a:bodyPr/>
          <a:lstStyle/>
          <a:p>
            <a:r>
              <a:rPr lang="en-US" noProof="0" dirty="0" smtClean="0"/>
              <a:t>Click icon to add chart</a:t>
            </a:r>
            <a:endParaRPr lang="en-CA" noProof="0" dirty="0"/>
          </a:p>
        </p:txBody>
      </p:sp>
      <p:sp>
        <p:nvSpPr>
          <p:cNvPr id="18" name="Text Placeholder 8"/>
          <p:cNvSpPr>
            <a:spLocks noGrp="1"/>
          </p:cNvSpPr>
          <p:nvPr>
            <p:ph type="body" sz="quarter" idx="18"/>
          </p:nvPr>
        </p:nvSpPr>
        <p:spPr>
          <a:xfrm>
            <a:off x="468000" y="1659816"/>
            <a:ext cx="11252200" cy="357187"/>
          </a:xfrm>
        </p:spPr>
        <p:txBody>
          <a:bodyPr/>
          <a:lstStyle/>
          <a:p>
            <a:pPr lvl="0"/>
            <a:r>
              <a:rPr lang="en-US" noProof="0" smtClean="0"/>
              <a:t>Click to edit Master text styles</a:t>
            </a:r>
          </a:p>
        </p:txBody>
      </p:sp>
      <p:sp>
        <p:nvSpPr>
          <p:cNvPr id="19" name="Text Placeholder 7"/>
          <p:cNvSpPr>
            <a:spLocks noGrp="1"/>
          </p:cNvSpPr>
          <p:nvPr>
            <p:ph type="body" sz="quarter" idx="23"/>
          </p:nvPr>
        </p:nvSpPr>
        <p:spPr>
          <a:xfrm>
            <a:off x="468000" y="5982790"/>
            <a:ext cx="11252201" cy="316411"/>
          </a:xfrm>
        </p:spPr>
        <p:txBody>
          <a:bodyPr>
            <a:noAutofit/>
          </a:bodyPr>
          <a:lstStyle>
            <a:lvl1pPr>
              <a:spcAft>
                <a:spcPts val="0"/>
              </a:spcAft>
              <a:defRPr sz="900"/>
            </a:lvl1pPr>
          </a:lstStyle>
          <a:p>
            <a:pPr lvl="0"/>
            <a:r>
              <a:rPr lang="en-US" noProof="0" smtClean="0"/>
              <a:t>Click to edit Master text styles</a:t>
            </a:r>
          </a:p>
        </p:txBody>
      </p:sp>
      <p:sp>
        <p:nvSpPr>
          <p:cNvPr id="7"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CA" noProof="0" dirty="0" smtClean="0"/>
              <a:t>Click to add subtitle</a:t>
            </a:r>
            <a:endParaRPr lang="en-CA" noProof="0" dirty="0"/>
          </a:p>
        </p:txBody>
      </p:sp>
      <p:sp>
        <p:nvSpPr>
          <p:cNvPr id="8"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smtClean="0"/>
              <a:t>Click to edit Master title style</a:t>
            </a:r>
            <a:endParaRPr lang="en-CA" noProof="0" dirty="0"/>
          </a:p>
        </p:txBody>
      </p:sp>
      <p:sp>
        <p:nvSpPr>
          <p:cNvPr id="9"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tx1"/>
                </a:solidFill>
              </a:defRPr>
            </a:lvl1pPr>
          </a:lstStyle>
          <a:p>
            <a:r>
              <a:rPr lang="en-US" dirty="0" smtClean="0">
                <a:solidFill>
                  <a:prstClr val="black"/>
                </a:solidFill>
              </a:rPr>
              <a:t>Deloitte Institute for Audit Innovation and Quality – Communications and marketing strategic plan</a:t>
            </a:r>
            <a:endParaRPr lang="en-CA" dirty="0">
              <a:solidFill>
                <a:prstClr val="black"/>
              </a:solidFill>
            </a:endParaRPr>
          </a:p>
        </p:txBody>
      </p:sp>
      <p:sp>
        <p:nvSpPr>
          <p:cNvPr id="10"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tx1"/>
                </a:solidFill>
              </a:defRPr>
            </a:lvl1pPr>
          </a:lstStyle>
          <a:p>
            <a:fld id="{1D70FF2A-E074-4D3B-BB94-FFBB4B519E26}" type="slidenum">
              <a:rPr lang="en-CA" smtClean="0">
                <a:solidFill>
                  <a:prstClr val="black"/>
                </a:solidFill>
              </a:rPr>
              <a:pPr/>
              <a:t>‹#›</a:t>
            </a:fld>
            <a:endParaRPr lang="en-CA" dirty="0">
              <a:solidFill>
                <a:prstClr val="black"/>
              </a:solidFill>
            </a:endParaRPr>
          </a:p>
        </p:txBody>
      </p:sp>
    </p:spTree>
    <p:extLst>
      <p:ext uri="{BB962C8B-B14F-4D97-AF65-F5344CB8AC3E}">
        <p14:creationId xmlns:p14="http://schemas.microsoft.com/office/powerpoint/2010/main" val="3542573972"/>
      </p:ext>
    </p:extLst>
  </p:cSld>
  <p:clrMapOvr>
    <a:masterClrMapping/>
  </p:clrMapOvr>
  <p:transition>
    <p:fade/>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1_3 chart">
    <p:spTree>
      <p:nvGrpSpPr>
        <p:cNvPr id="1" name=""/>
        <p:cNvGrpSpPr/>
        <p:nvPr/>
      </p:nvGrpSpPr>
      <p:grpSpPr>
        <a:xfrm>
          <a:off x="0" y="0"/>
          <a:ext cx="0" cy="0"/>
          <a:chOff x="0" y="0"/>
          <a:chExt cx="0" cy="0"/>
        </a:xfrm>
      </p:grpSpPr>
      <p:sp>
        <p:nvSpPr>
          <p:cNvPr id="17" name="Chart Placeholder 3"/>
          <p:cNvSpPr>
            <a:spLocks noGrp="1"/>
          </p:cNvSpPr>
          <p:nvPr>
            <p:ph type="chart" sz="quarter" idx="15"/>
          </p:nvPr>
        </p:nvSpPr>
        <p:spPr>
          <a:xfrm>
            <a:off x="468000" y="2051999"/>
            <a:ext cx="3600000" cy="3930791"/>
          </a:xfrm>
          <a:prstGeom prst="rect">
            <a:avLst/>
          </a:prstGeom>
        </p:spPr>
        <p:txBody>
          <a:bodyPr/>
          <a:lstStyle/>
          <a:p>
            <a:r>
              <a:rPr lang="en-US" noProof="0" dirty="0" smtClean="0"/>
              <a:t>Click icon to add chart</a:t>
            </a:r>
            <a:endParaRPr lang="en-CA" noProof="0" dirty="0"/>
          </a:p>
        </p:txBody>
      </p:sp>
      <p:sp>
        <p:nvSpPr>
          <p:cNvPr id="18" name="Text Placeholder 8"/>
          <p:cNvSpPr>
            <a:spLocks noGrp="1"/>
          </p:cNvSpPr>
          <p:nvPr>
            <p:ph type="body" sz="quarter" idx="18"/>
          </p:nvPr>
        </p:nvSpPr>
        <p:spPr>
          <a:xfrm>
            <a:off x="468000" y="1665289"/>
            <a:ext cx="3600000" cy="392112"/>
          </a:xfrm>
        </p:spPr>
        <p:txBody>
          <a:bodyPr/>
          <a:lstStyle/>
          <a:p>
            <a:pPr lvl="0"/>
            <a:r>
              <a:rPr lang="en-US" noProof="0" smtClean="0"/>
              <a:t>Click to edit Master text styles</a:t>
            </a:r>
          </a:p>
        </p:txBody>
      </p:sp>
      <p:sp>
        <p:nvSpPr>
          <p:cNvPr id="7" name="Chart Placeholder 3"/>
          <p:cNvSpPr>
            <a:spLocks noGrp="1"/>
          </p:cNvSpPr>
          <p:nvPr>
            <p:ph type="chart" sz="quarter" idx="19"/>
          </p:nvPr>
        </p:nvSpPr>
        <p:spPr>
          <a:xfrm>
            <a:off x="4296000" y="2051998"/>
            <a:ext cx="3600000" cy="3930791"/>
          </a:xfrm>
          <a:prstGeom prst="rect">
            <a:avLst/>
          </a:prstGeom>
        </p:spPr>
        <p:txBody>
          <a:bodyPr/>
          <a:lstStyle/>
          <a:p>
            <a:r>
              <a:rPr lang="en-US" noProof="0" dirty="0" smtClean="0"/>
              <a:t>Click icon to add chart</a:t>
            </a:r>
            <a:endParaRPr lang="en-CA" noProof="0" dirty="0"/>
          </a:p>
        </p:txBody>
      </p:sp>
      <p:sp>
        <p:nvSpPr>
          <p:cNvPr id="8" name="Text Placeholder 8"/>
          <p:cNvSpPr>
            <a:spLocks noGrp="1"/>
          </p:cNvSpPr>
          <p:nvPr>
            <p:ph type="body" sz="quarter" idx="20"/>
          </p:nvPr>
        </p:nvSpPr>
        <p:spPr>
          <a:xfrm>
            <a:off x="4296003" y="1665288"/>
            <a:ext cx="3600000" cy="392112"/>
          </a:xfrm>
        </p:spPr>
        <p:txBody>
          <a:bodyPr/>
          <a:lstStyle/>
          <a:p>
            <a:pPr lvl="0"/>
            <a:r>
              <a:rPr lang="en-US" noProof="0" smtClean="0"/>
              <a:t>Click to edit Master text styles</a:t>
            </a:r>
          </a:p>
        </p:txBody>
      </p:sp>
      <p:sp>
        <p:nvSpPr>
          <p:cNvPr id="9" name="Chart Placeholder 3"/>
          <p:cNvSpPr>
            <a:spLocks noGrp="1"/>
          </p:cNvSpPr>
          <p:nvPr>
            <p:ph type="chart" sz="quarter" idx="21"/>
          </p:nvPr>
        </p:nvSpPr>
        <p:spPr>
          <a:xfrm>
            <a:off x="8086960" y="2051999"/>
            <a:ext cx="3600000" cy="3930791"/>
          </a:xfrm>
          <a:prstGeom prst="rect">
            <a:avLst/>
          </a:prstGeom>
        </p:spPr>
        <p:txBody>
          <a:bodyPr/>
          <a:lstStyle/>
          <a:p>
            <a:r>
              <a:rPr lang="en-US" noProof="0" dirty="0" smtClean="0"/>
              <a:t>Click icon to add chart</a:t>
            </a:r>
            <a:endParaRPr lang="en-CA" noProof="0" dirty="0"/>
          </a:p>
        </p:txBody>
      </p:sp>
      <p:sp>
        <p:nvSpPr>
          <p:cNvPr id="10" name="Text Placeholder 8"/>
          <p:cNvSpPr>
            <a:spLocks noGrp="1"/>
          </p:cNvSpPr>
          <p:nvPr>
            <p:ph type="body" sz="quarter" idx="22"/>
          </p:nvPr>
        </p:nvSpPr>
        <p:spPr>
          <a:xfrm>
            <a:off x="8086959" y="1659145"/>
            <a:ext cx="3600000" cy="398256"/>
          </a:xfrm>
        </p:spPr>
        <p:txBody>
          <a:bodyPr/>
          <a:lstStyle/>
          <a:p>
            <a:pPr lvl="0"/>
            <a:r>
              <a:rPr lang="en-US" noProof="0" smtClean="0"/>
              <a:t>Click to edit Master text styles</a:t>
            </a:r>
          </a:p>
        </p:txBody>
      </p:sp>
      <p:sp>
        <p:nvSpPr>
          <p:cNvPr id="11" name="Text Placeholder 7"/>
          <p:cNvSpPr>
            <a:spLocks noGrp="1"/>
          </p:cNvSpPr>
          <p:nvPr>
            <p:ph type="body" sz="quarter" idx="23"/>
          </p:nvPr>
        </p:nvSpPr>
        <p:spPr>
          <a:xfrm>
            <a:off x="468000" y="5982790"/>
            <a:ext cx="11252201" cy="316411"/>
          </a:xfrm>
        </p:spPr>
        <p:txBody>
          <a:bodyPr>
            <a:noAutofit/>
          </a:bodyPr>
          <a:lstStyle>
            <a:lvl1pPr>
              <a:spcAft>
                <a:spcPts val="0"/>
              </a:spcAft>
              <a:defRPr sz="900"/>
            </a:lvl1pPr>
          </a:lstStyle>
          <a:p>
            <a:pPr lvl="0"/>
            <a:r>
              <a:rPr lang="en-US" noProof="0" smtClean="0"/>
              <a:t>Click to edit Master text styles</a:t>
            </a:r>
          </a:p>
        </p:txBody>
      </p:sp>
      <p:sp>
        <p:nvSpPr>
          <p:cNvPr id="13"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CA" noProof="0" dirty="0" smtClean="0"/>
              <a:t>Click to add subtitle</a:t>
            </a:r>
            <a:endParaRPr lang="en-CA" noProof="0" dirty="0"/>
          </a:p>
        </p:txBody>
      </p:sp>
      <p:sp>
        <p:nvSpPr>
          <p:cNvPr id="14" name="Title Placeholder 1"/>
          <p:cNvSpPr>
            <a:spLocks noGrp="1"/>
          </p:cNvSpPr>
          <p:nvPr>
            <p:ph type="title"/>
          </p:nvPr>
        </p:nvSpPr>
        <p:spPr>
          <a:xfrm>
            <a:off x="469900" y="402586"/>
            <a:ext cx="11252200" cy="334101"/>
          </a:xfrm>
          <a:prstGeom prst="rect">
            <a:avLst/>
          </a:prstGeom>
        </p:spPr>
        <p:txBody>
          <a:bodyPr vert="horz" lIns="0" tIns="0" rIns="0" bIns="0" rtlCol="0" anchor="t" anchorCtr="0">
            <a:noAutofit/>
          </a:bodyPr>
          <a:lstStyle>
            <a:lvl1pPr>
              <a:defRPr sz="2000"/>
            </a:lvl1pPr>
          </a:lstStyle>
          <a:p>
            <a:r>
              <a:rPr lang="en-US" noProof="0" smtClean="0"/>
              <a:t>Click to edit Master title style</a:t>
            </a:r>
            <a:endParaRPr lang="en-CA" noProof="0" dirty="0"/>
          </a:p>
        </p:txBody>
      </p:sp>
      <p:sp>
        <p:nvSpPr>
          <p:cNvPr id="12"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tx1"/>
                </a:solidFill>
              </a:defRPr>
            </a:lvl1pPr>
          </a:lstStyle>
          <a:p>
            <a:r>
              <a:rPr lang="en-US" dirty="0" smtClean="0">
                <a:solidFill>
                  <a:prstClr val="black"/>
                </a:solidFill>
              </a:rPr>
              <a:t>Deloitte Institute for Audit Innovation and Quality – Communications and marketing strategic plan</a:t>
            </a:r>
            <a:endParaRPr lang="en-CA" dirty="0">
              <a:solidFill>
                <a:prstClr val="black"/>
              </a:solidFill>
            </a:endParaRPr>
          </a:p>
        </p:txBody>
      </p:sp>
      <p:sp>
        <p:nvSpPr>
          <p:cNvPr id="15"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tx1"/>
                </a:solidFill>
              </a:defRPr>
            </a:lvl1pPr>
          </a:lstStyle>
          <a:p>
            <a:fld id="{1D70FF2A-E074-4D3B-BB94-FFBB4B519E26}" type="slidenum">
              <a:rPr lang="en-CA" smtClean="0">
                <a:solidFill>
                  <a:prstClr val="black"/>
                </a:solidFill>
              </a:rPr>
              <a:pPr/>
              <a:t>‹#›</a:t>
            </a:fld>
            <a:endParaRPr lang="en-CA" dirty="0">
              <a:solidFill>
                <a:prstClr val="black"/>
              </a:solidFill>
            </a:endParaRPr>
          </a:p>
        </p:txBody>
      </p:sp>
    </p:spTree>
    <p:extLst>
      <p:ext uri="{BB962C8B-B14F-4D97-AF65-F5344CB8AC3E}">
        <p14:creationId xmlns:p14="http://schemas.microsoft.com/office/powerpoint/2010/main" val="3338569149"/>
      </p:ext>
    </p:extLst>
  </p:cSld>
  <p:clrMapOvr>
    <a:masterClrMapping/>
  </p:clrMapOvr>
  <p:transition>
    <p:fade/>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1_2 columns of text">
    <p:spTree>
      <p:nvGrpSpPr>
        <p:cNvPr id="1" name=""/>
        <p:cNvGrpSpPr/>
        <p:nvPr/>
      </p:nvGrpSpPr>
      <p:grpSpPr>
        <a:xfrm>
          <a:off x="0" y="0"/>
          <a:ext cx="0" cy="0"/>
          <a:chOff x="0" y="0"/>
          <a:chExt cx="0" cy="0"/>
        </a:xfrm>
      </p:grpSpPr>
      <p:sp>
        <p:nvSpPr>
          <p:cNvPr id="13" name="Content Placeholder 3"/>
          <p:cNvSpPr>
            <a:spLocks noGrp="1"/>
          </p:cNvSpPr>
          <p:nvPr>
            <p:ph sz="quarter" idx="10"/>
          </p:nvPr>
        </p:nvSpPr>
        <p:spPr>
          <a:xfrm>
            <a:off x="468000" y="1665288"/>
            <a:ext cx="5328000" cy="4622507"/>
          </a:xfrm>
          <a:prstGeom prst="rect">
            <a:avLst/>
          </a:prstGeom>
        </p:spPr>
        <p:txBody>
          <a:bodyPr/>
          <a:lstStyle>
            <a:lvl1pPr>
              <a:tabLst>
                <a:tab pos="6705432" algn="r"/>
              </a:tabLst>
              <a:defRPr/>
            </a:lvl1pPr>
            <a:lvl2pPr>
              <a:tabLst>
                <a:tab pos="6705432" algn="r"/>
              </a:tabLst>
              <a:defRPr/>
            </a:lvl2pPr>
            <a:lvl3pPr>
              <a:tabLst>
                <a:tab pos="6705432" algn="r"/>
              </a:tabLst>
              <a:defRPr/>
            </a:lvl3pPr>
            <a:lvl4pPr>
              <a:tabLst>
                <a:tab pos="6705432" algn="r"/>
              </a:tabLst>
              <a:defRPr/>
            </a:lvl4pPr>
            <a:lvl5pPr>
              <a:tabLst>
                <a:tab pos="6705432" algn="r"/>
              </a:tabLst>
              <a:defRPr baseline="0"/>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15" name="Content Placeholder 3"/>
          <p:cNvSpPr>
            <a:spLocks noGrp="1"/>
          </p:cNvSpPr>
          <p:nvPr>
            <p:ph sz="quarter" idx="20"/>
          </p:nvPr>
        </p:nvSpPr>
        <p:spPr>
          <a:xfrm>
            <a:off x="6394100" y="1656000"/>
            <a:ext cx="5328000" cy="4631795"/>
          </a:xfrm>
          <a:prstGeom prst="rect">
            <a:avLst/>
          </a:prstGeom>
        </p:spPr>
        <p:txBody>
          <a:bodyPr/>
          <a:lstStyle>
            <a:lvl1pPr>
              <a:tabLst>
                <a:tab pos="6705432" algn="r"/>
              </a:tabLst>
              <a:defRPr/>
            </a:lvl1pPr>
            <a:lvl2pPr>
              <a:tabLst>
                <a:tab pos="6705432" algn="r"/>
              </a:tabLst>
              <a:defRPr/>
            </a:lvl2pPr>
            <a:lvl3pPr>
              <a:tabLst>
                <a:tab pos="6705432" algn="r"/>
              </a:tabLst>
              <a:defRPr/>
            </a:lvl3pPr>
            <a:lvl4pPr>
              <a:tabLst>
                <a:tab pos="6705432" algn="r"/>
              </a:tabLst>
              <a:defRPr/>
            </a:lvl4pPr>
            <a:lvl5pPr>
              <a:tabLst>
                <a:tab pos="6705432" algn="r"/>
              </a:tabLst>
              <a:defRPr baseline="0"/>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6"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CA" noProof="0" dirty="0" smtClean="0"/>
              <a:t>Click to add subtitle</a:t>
            </a:r>
            <a:endParaRPr lang="en-CA" noProof="0" dirty="0"/>
          </a:p>
        </p:txBody>
      </p:sp>
      <p:sp>
        <p:nvSpPr>
          <p:cNvPr id="7"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smtClean="0"/>
              <a:t>Click to edit Master title style</a:t>
            </a:r>
            <a:endParaRPr lang="en-CA" noProof="0" dirty="0"/>
          </a:p>
        </p:txBody>
      </p:sp>
      <p:sp>
        <p:nvSpPr>
          <p:cNvPr id="8"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tx1"/>
                </a:solidFill>
              </a:defRPr>
            </a:lvl1pPr>
          </a:lstStyle>
          <a:p>
            <a:r>
              <a:rPr lang="en-US" dirty="0" smtClean="0">
                <a:solidFill>
                  <a:prstClr val="black"/>
                </a:solidFill>
              </a:rPr>
              <a:t>Deloitte Institute for Audit Innovation and Quality – Communications and marketing strategic plan</a:t>
            </a:r>
            <a:endParaRPr lang="en-CA" dirty="0">
              <a:solidFill>
                <a:prstClr val="black"/>
              </a:solidFill>
            </a:endParaRPr>
          </a:p>
        </p:txBody>
      </p:sp>
      <p:sp>
        <p:nvSpPr>
          <p:cNvPr id="9"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tx1"/>
                </a:solidFill>
              </a:defRPr>
            </a:lvl1pPr>
          </a:lstStyle>
          <a:p>
            <a:fld id="{1D70FF2A-E074-4D3B-BB94-FFBB4B519E26}" type="slidenum">
              <a:rPr lang="en-CA" smtClean="0">
                <a:solidFill>
                  <a:prstClr val="black"/>
                </a:solidFill>
              </a:rPr>
              <a:pPr/>
              <a:t>‹#›</a:t>
            </a:fld>
            <a:endParaRPr lang="en-CA" dirty="0">
              <a:solidFill>
                <a:prstClr val="black"/>
              </a:solidFill>
            </a:endParaRPr>
          </a:p>
        </p:txBody>
      </p:sp>
    </p:spTree>
    <p:extLst>
      <p:ext uri="{BB962C8B-B14F-4D97-AF65-F5344CB8AC3E}">
        <p14:creationId xmlns:p14="http://schemas.microsoft.com/office/powerpoint/2010/main" val="1835034184"/>
      </p:ext>
    </p:extLst>
  </p:cSld>
  <p:clrMapOvr>
    <a:masterClrMapping/>
  </p:clrMapOvr>
  <p:transition>
    <p:fade/>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1_2 columns - large">
    <p:spTree>
      <p:nvGrpSpPr>
        <p:cNvPr id="1" name=""/>
        <p:cNvGrpSpPr/>
        <p:nvPr/>
      </p:nvGrpSpPr>
      <p:grpSpPr>
        <a:xfrm>
          <a:off x="0" y="0"/>
          <a:ext cx="0" cy="0"/>
          <a:chOff x="0" y="0"/>
          <a:chExt cx="0" cy="0"/>
        </a:xfrm>
      </p:grpSpPr>
      <p:sp>
        <p:nvSpPr>
          <p:cNvPr id="11" name="Content Placeholder 3"/>
          <p:cNvSpPr>
            <a:spLocks noGrp="1"/>
          </p:cNvSpPr>
          <p:nvPr>
            <p:ph sz="quarter" idx="10"/>
          </p:nvPr>
        </p:nvSpPr>
        <p:spPr>
          <a:xfrm>
            <a:off x="469900" y="1665288"/>
            <a:ext cx="5328000" cy="4633912"/>
          </a:xfrm>
          <a:prstGeom prst="rect">
            <a:avLst/>
          </a:prstGeom>
        </p:spPr>
        <p:txBody>
          <a:bodyPr>
            <a:noAutofit/>
          </a:bodyPr>
          <a:lstStyle>
            <a:lvl1pPr>
              <a:tabLst>
                <a:tab pos="6705432" algn="r"/>
              </a:tabLst>
              <a:defRPr sz="1600"/>
            </a:lvl1pPr>
            <a:lvl2pPr>
              <a:tabLst>
                <a:tab pos="6705432" algn="r"/>
              </a:tabLst>
              <a:defRPr sz="1600"/>
            </a:lvl2pPr>
            <a:lvl3pPr>
              <a:tabLst>
                <a:tab pos="6705432" algn="r"/>
              </a:tabLst>
              <a:defRPr sz="1600"/>
            </a:lvl3pPr>
            <a:lvl4pPr>
              <a:tabLst>
                <a:tab pos="6705432" algn="r"/>
              </a:tabLst>
              <a:defRPr sz="1600"/>
            </a:lvl4pPr>
            <a:lvl5pPr>
              <a:tabLst>
                <a:tab pos="6705432" algn="r"/>
              </a:tabLst>
              <a:defRPr sz="1000" baseline="0"/>
            </a:lvl5pPr>
            <a:lvl6pPr>
              <a:defRPr sz="2133"/>
            </a:lvl6pPr>
            <a:lvl7pPr>
              <a:defRPr sz="2133"/>
            </a:lvl7pPr>
            <a:lvl8pPr>
              <a:defRPr sz="2133"/>
            </a:lvl8pPr>
            <a:lvl9pPr>
              <a:defRPr sz="2133"/>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13" name="Content Placeholder 3"/>
          <p:cNvSpPr>
            <a:spLocks noGrp="1"/>
          </p:cNvSpPr>
          <p:nvPr>
            <p:ph sz="quarter" idx="20"/>
          </p:nvPr>
        </p:nvSpPr>
        <p:spPr>
          <a:xfrm>
            <a:off x="6394100" y="1665288"/>
            <a:ext cx="5328000" cy="4633912"/>
          </a:xfrm>
          <a:prstGeom prst="rect">
            <a:avLst/>
          </a:prstGeom>
        </p:spPr>
        <p:txBody>
          <a:bodyPr>
            <a:noAutofit/>
          </a:bodyPr>
          <a:lstStyle>
            <a:lvl1pPr>
              <a:tabLst>
                <a:tab pos="6705432" algn="r"/>
              </a:tabLst>
              <a:defRPr sz="1600"/>
            </a:lvl1pPr>
            <a:lvl2pPr>
              <a:tabLst>
                <a:tab pos="6705432" algn="r"/>
              </a:tabLst>
              <a:defRPr sz="1600"/>
            </a:lvl2pPr>
            <a:lvl3pPr>
              <a:tabLst>
                <a:tab pos="6705432" algn="r"/>
              </a:tabLst>
              <a:defRPr sz="1600"/>
            </a:lvl3pPr>
            <a:lvl4pPr>
              <a:tabLst>
                <a:tab pos="6705432" algn="r"/>
              </a:tabLst>
              <a:defRPr sz="1600"/>
            </a:lvl4pPr>
            <a:lvl5pPr>
              <a:tabLst>
                <a:tab pos="6705432" algn="r"/>
              </a:tabLst>
              <a:defRPr sz="1000" baseline="0"/>
            </a:lvl5pPr>
            <a:lvl6pPr>
              <a:defRPr sz="2133"/>
            </a:lvl6pPr>
            <a:lvl7pPr>
              <a:defRPr sz="2133"/>
            </a:lvl7pPr>
            <a:lvl8pPr>
              <a:defRPr sz="2133"/>
            </a:lvl8pPr>
            <a:lvl9pPr>
              <a:defRPr sz="2133"/>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6"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CA" noProof="0" dirty="0" smtClean="0"/>
              <a:t>Click to add subtitle</a:t>
            </a:r>
            <a:endParaRPr lang="en-CA" noProof="0" dirty="0"/>
          </a:p>
        </p:txBody>
      </p:sp>
      <p:sp>
        <p:nvSpPr>
          <p:cNvPr id="9"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smtClean="0"/>
              <a:t>Click to edit Master title style</a:t>
            </a:r>
            <a:endParaRPr lang="en-CA" noProof="0" dirty="0"/>
          </a:p>
        </p:txBody>
      </p:sp>
      <p:sp>
        <p:nvSpPr>
          <p:cNvPr id="7"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tx1"/>
                </a:solidFill>
              </a:defRPr>
            </a:lvl1pPr>
          </a:lstStyle>
          <a:p>
            <a:r>
              <a:rPr lang="en-US" dirty="0" smtClean="0">
                <a:solidFill>
                  <a:prstClr val="black"/>
                </a:solidFill>
              </a:rPr>
              <a:t>Deloitte Institute for Audit Innovation and Quality – Communications and marketing strategic plan</a:t>
            </a:r>
            <a:endParaRPr lang="en-CA" dirty="0">
              <a:solidFill>
                <a:prstClr val="black"/>
              </a:solidFill>
            </a:endParaRPr>
          </a:p>
        </p:txBody>
      </p:sp>
      <p:sp>
        <p:nvSpPr>
          <p:cNvPr id="8"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tx1"/>
                </a:solidFill>
              </a:defRPr>
            </a:lvl1pPr>
          </a:lstStyle>
          <a:p>
            <a:fld id="{1D70FF2A-E074-4D3B-BB94-FFBB4B519E26}" type="slidenum">
              <a:rPr lang="en-CA" smtClean="0">
                <a:solidFill>
                  <a:prstClr val="black"/>
                </a:solidFill>
              </a:rPr>
              <a:pPr/>
              <a:t>‹#›</a:t>
            </a:fld>
            <a:endParaRPr lang="en-CA" dirty="0">
              <a:solidFill>
                <a:prstClr val="black"/>
              </a:solidFill>
            </a:endParaRPr>
          </a:p>
        </p:txBody>
      </p:sp>
    </p:spTree>
    <p:extLst>
      <p:ext uri="{BB962C8B-B14F-4D97-AF65-F5344CB8AC3E}">
        <p14:creationId xmlns:p14="http://schemas.microsoft.com/office/powerpoint/2010/main" val="452245958"/>
      </p:ext>
    </p:extLst>
  </p:cSld>
  <p:clrMapOvr>
    <a:masterClrMapping/>
  </p:clrMapOvr>
  <p:transition>
    <p:fade/>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1_Text and chart">
    <p:spTree>
      <p:nvGrpSpPr>
        <p:cNvPr id="1" name=""/>
        <p:cNvGrpSpPr/>
        <p:nvPr/>
      </p:nvGrpSpPr>
      <p:grpSpPr>
        <a:xfrm>
          <a:off x="0" y="0"/>
          <a:ext cx="0" cy="0"/>
          <a:chOff x="0" y="0"/>
          <a:chExt cx="0" cy="0"/>
        </a:xfrm>
      </p:grpSpPr>
      <p:sp>
        <p:nvSpPr>
          <p:cNvPr id="10" name="Content Placeholder 3"/>
          <p:cNvSpPr>
            <a:spLocks noGrp="1"/>
          </p:cNvSpPr>
          <p:nvPr>
            <p:ph sz="quarter" idx="10"/>
          </p:nvPr>
        </p:nvSpPr>
        <p:spPr>
          <a:xfrm>
            <a:off x="469900" y="1665288"/>
            <a:ext cx="5480400" cy="4317502"/>
          </a:xfrm>
          <a:prstGeom prst="rect">
            <a:avLst/>
          </a:prstGeom>
        </p:spPr>
        <p:txBody>
          <a:bodyPr>
            <a:noAutofit/>
          </a:bodyPr>
          <a:lstStyle>
            <a:lvl1pPr>
              <a:tabLst>
                <a:tab pos="6705432" algn="r"/>
              </a:tabLst>
              <a:defRPr/>
            </a:lvl1pPr>
            <a:lvl2pPr>
              <a:tabLst>
                <a:tab pos="6705432" algn="r"/>
              </a:tabLst>
              <a:defRPr/>
            </a:lvl2pPr>
            <a:lvl3pPr>
              <a:tabLst>
                <a:tab pos="6705432" algn="r"/>
              </a:tabLst>
              <a:defRPr/>
            </a:lvl3pPr>
            <a:lvl4pPr>
              <a:tabLst>
                <a:tab pos="6705432" algn="r"/>
              </a:tabLst>
              <a:defRPr/>
            </a:lvl4pPr>
            <a:lvl5pPr>
              <a:tabLst>
                <a:tab pos="6705432" algn="r"/>
              </a:tabLst>
              <a:defRPr baseline="0"/>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3" name="Chart Placeholder 2"/>
          <p:cNvSpPr>
            <a:spLocks noGrp="1"/>
          </p:cNvSpPr>
          <p:nvPr>
            <p:ph type="chart" sz="quarter" idx="21"/>
          </p:nvPr>
        </p:nvSpPr>
        <p:spPr>
          <a:xfrm>
            <a:off x="6239584" y="2125013"/>
            <a:ext cx="5482516" cy="3857777"/>
          </a:xfrm>
        </p:spPr>
        <p:txBody>
          <a:bodyPr>
            <a:noAutofit/>
          </a:bodyPr>
          <a:lstStyle/>
          <a:p>
            <a:r>
              <a:rPr lang="en-US" noProof="0" dirty="0" smtClean="0"/>
              <a:t>Click icon to add chart</a:t>
            </a:r>
            <a:endParaRPr lang="en-CA" noProof="0" dirty="0"/>
          </a:p>
        </p:txBody>
      </p:sp>
      <p:sp>
        <p:nvSpPr>
          <p:cNvPr id="6" name="Text Placeholder 5"/>
          <p:cNvSpPr>
            <a:spLocks noGrp="1"/>
          </p:cNvSpPr>
          <p:nvPr>
            <p:ph type="body" sz="quarter" idx="22"/>
          </p:nvPr>
        </p:nvSpPr>
        <p:spPr>
          <a:xfrm>
            <a:off x="6239584" y="1655763"/>
            <a:ext cx="5482516" cy="420687"/>
          </a:xfrm>
        </p:spPr>
        <p:txBody>
          <a:bodyPr>
            <a:noAutofit/>
          </a:bodyPr>
          <a:lstStyle/>
          <a:p>
            <a:pPr lvl="0"/>
            <a:r>
              <a:rPr lang="en-US" noProof="0" smtClean="0"/>
              <a:t>Click to edit Master text styles</a:t>
            </a:r>
          </a:p>
        </p:txBody>
      </p:sp>
      <p:sp>
        <p:nvSpPr>
          <p:cNvPr id="9" name="Text Placeholder 7"/>
          <p:cNvSpPr>
            <a:spLocks noGrp="1"/>
          </p:cNvSpPr>
          <p:nvPr>
            <p:ph type="body" sz="quarter" idx="23"/>
          </p:nvPr>
        </p:nvSpPr>
        <p:spPr>
          <a:xfrm>
            <a:off x="468000" y="5982790"/>
            <a:ext cx="11252201" cy="316411"/>
          </a:xfrm>
        </p:spPr>
        <p:txBody>
          <a:bodyPr>
            <a:noAutofit/>
          </a:bodyPr>
          <a:lstStyle>
            <a:lvl1pPr>
              <a:spcAft>
                <a:spcPts val="0"/>
              </a:spcAft>
              <a:defRPr sz="900"/>
            </a:lvl1pPr>
          </a:lstStyle>
          <a:p>
            <a:pPr lvl="0"/>
            <a:r>
              <a:rPr lang="en-US" noProof="0" smtClean="0"/>
              <a:t>Click to edit Master text styles</a:t>
            </a:r>
          </a:p>
        </p:txBody>
      </p:sp>
      <p:sp>
        <p:nvSpPr>
          <p:cNvPr id="12"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CA" noProof="0" dirty="0" smtClean="0"/>
              <a:t>Click to add subtitle</a:t>
            </a:r>
            <a:endParaRPr lang="en-CA" noProof="0" dirty="0"/>
          </a:p>
        </p:txBody>
      </p:sp>
      <p:sp>
        <p:nvSpPr>
          <p:cNvPr id="14"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smtClean="0"/>
              <a:t>Click to edit Master title style</a:t>
            </a:r>
            <a:endParaRPr lang="en-CA" noProof="0" dirty="0"/>
          </a:p>
        </p:txBody>
      </p:sp>
      <p:sp>
        <p:nvSpPr>
          <p:cNvPr id="8"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tx1"/>
                </a:solidFill>
              </a:defRPr>
            </a:lvl1pPr>
          </a:lstStyle>
          <a:p>
            <a:r>
              <a:rPr lang="en-US" dirty="0" smtClean="0">
                <a:solidFill>
                  <a:prstClr val="black"/>
                </a:solidFill>
              </a:rPr>
              <a:t>Deloitte Institute for Audit Innovation and Quality – Communications and marketing strategic plan</a:t>
            </a:r>
            <a:endParaRPr lang="en-CA" dirty="0">
              <a:solidFill>
                <a:prstClr val="black"/>
              </a:solidFill>
            </a:endParaRPr>
          </a:p>
        </p:txBody>
      </p:sp>
      <p:sp>
        <p:nvSpPr>
          <p:cNvPr id="11"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tx1"/>
                </a:solidFill>
              </a:defRPr>
            </a:lvl1pPr>
          </a:lstStyle>
          <a:p>
            <a:fld id="{1D70FF2A-E074-4D3B-BB94-FFBB4B519E26}" type="slidenum">
              <a:rPr lang="en-CA" smtClean="0">
                <a:solidFill>
                  <a:prstClr val="black"/>
                </a:solidFill>
              </a:rPr>
              <a:pPr/>
              <a:t>‹#›</a:t>
            </a:fld>
            <a:endParaRPr lang="en-CA" dirty="0">
              <a:solidFill>
                <a:prstClr val="black"/>
              </a:solidFill>
            </a:endParaRPr>
          </a:p>
        </p:txBody>
      </p:sp>
    </p:spTree>
    <p:extLst>
      <p:ext uri="{BB962C8B-B14F-4D97-AF65-F5344CB8AC3E}">
        <p14:creationId xmlns:p14="http://schemas.microsoft.com/office/powerpoint/2010/main" val="855587868"/>
      </p:ext>
    </p:extLst>
  </p:cSld>
  <p:clrMapOvr>
    <a:masterClrMapping/>
  </p:clrMapOvr>
  <p:transition>
    <p:fade/>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1_2 chart">
    <p:spTree>
      <p:nvGrpSpPr>
        <p:cNvPr id="1" name=""/>
        <p:cNvGrpSpPr/>
        <p:nvPr/>
      </p:nvGrpSpPr>
      <p:grpSpPr>
        <a:xfrm>
          <a:off x="0" y="0"/>
          <a:ext cx="0" cy="0"/>
          <a:chOff x="0" y="0"/>
          <a:chExt cx="0" cy="0"/>
        </a:xfrm>
      </p:grpSpPr>
      <p:sp>
        <p:nvSpPr>
          <p:cNvPr id="3" name="Chart Placeholder 2"/>
          <p:cNvSpPr>
            <a:spLocks noGrp="1"/>
          </p:cNvSpPr>
          <p:nvPr>
            <p:ph type="chart" sz="quarter" idx="21"/>
          </p:nvPr>
        </p:nvSpPr>
        <p:spPr>
          <a:xfrm>
            <a:off x="6239584" y="2125013"/>
            <a:ext cx="5482516" cy="3857777"/>
          </a:xfrm>
        </p:spPr>
        <p:txBody>
          <a:bodyPr>
            <a:noAutofit/>
          </a:bodyPr>
          <a:lstStyle/>
          <a:p>
            <a:r>
              <a:rPr lang="en-US" noProof="0" dirty="0" smtClean="0"/>
              <a:t>Click icon to add chart</a:t>
            </a:r>
            <a:endParaRPr lang="en-CA" noProof="0" dirty="0"/>
          </a:p>
        </p:txBody>
      </p:sp>
      <p:sp>
        <p:nvSpPr>
          <p:cNvPr id="6" name="Text Placeholder 5"/>
          <p:cNvSpPr>
            <a:spLocks noGrp="1"/>
          </p:cNvSpPr>
          <p:nvPr>
            <p:ph type="body" sz="quarter" idx="22"/>
          </p:nvPr>
        </p:nvSpPr>
        <p:spPr>
          <a:xfrm>
            <a:off x="6239585" y="1654028"/>
            <a:ext cx="5482516" cy="420687"/>
          </a:xfrm>
        </p:spPr>
        <p:txBody>
          <a:bodyPr>
            <a:noAutofit/>
          </a:bodyPr>
          <a:lstStyle/>
          <a:p>
            <a:pPr lvl="0"/>
            <a:r>
              <a:rPr lang="en-US" noProof="0" smtClean="0"/>
              <a:t>Click to edit Master text styles</a:t>
            </a:r>
          </a:p>
        </p:txBody>
      </p:sp>
      <p:sp>
        <p:nvSpPr>
          <p:cNvPr id="9" name="Chart Placeholder 2"/>
          <p:cNvSpPr>
            <a:spLocks noGrp="1"/>
          </p:cNvSpPr>
          <p:nvPr>
            <p:ph type="chart" sz="quarter" idx="24"/>
          </p:nvPr>
        </p:nvSpPr>
        <p:spPr>
          <a:xfrm>
            <a:off x="469900" y="2125013"/>
            <a:ext cx="5482517" cy="3857777"/>
          </a:xfrm>
        </p:spPr>
        <p:txBody>
          <a:bodyPr>
            <a:noAutofit/>
          </a:bodyPr>
          <a:lstStyle/>
          <a:p>
            <a:r>
              <a:rPr lang="en-US" noProof="0" dirty="0" smtClean="0"/>
              <a:t>Click icon to add chart</a:t>
            </a:r>
            <a:endParaRPr lang="en-CA" noProof="0" dirty="0"/>
          </a:p>
        </p:txBody>
      </p:sp>
      <p:sp>
        <p:nvSpPr>
          <p:cNvPr id="12" name="Text Placeholder 5"/>
          <p:cNvSpPr>
            <a:spLocks noGrp="1"/>
          </p:cNvSpPr>
          <p:nvPr>
            <p:ph type="body" sz="quarter" idx="25"/>
          </p:nvPr>
        </p:nvSpPr>
        <p:spPr>
          <a:xfrm>
            <a:off x="469898" y="1665288"/>
            <a:ext cx="5482517" cy="409427"/>
          </a:xfrm>
        </p:spPr>
        <p:txBody>
          <a:bodyPr>
            <a:noAutofit/>
          </a:bodyPr>
          <a:lstStyle/>
          <a:p>
            <a:pPr lvl="0"/>
            <a:r>
              <a:rPr lang="en-US" noProof="0" smtClean="0"/>
              <a:t>Click to edit Master text styles</a:t>
            </a:r>
          </a:p>
        </p:txBody>
      </p:sp>
      <p:sp>
        <p:nvSpPr>
          <p:cNvPr id="14" name="Text Placeholder 7"/>
          <p:cNvSpPr>
            <a:spLocks noGrp="1"/>
          </p:cNvSpPr>
          <p:nvPr>
            <p:ph type="body" sz="quarter" idx="23"/>
          </p:nvPr>
        </p:nvSpPr>
        <p:spPr>
          <a:xfrm>
            <a:off x="468000" y="5982790"/>
            <a:ext cx="11252201" cy="316411"/>
          </a:xfrm>
        </p:spPr>
        <p:txBody>
          <a:bodyPr>
            <a:noAutofit/>
          </a:bodyPr>
          <a:lstStyle>
            <a:lvl1pPr>
              <a:spcAft>
                <a:spcPts val="0"/>
              </a:spcAft>
              <a:defRPr sz="900"/>
            </a:lvl1pPr>
          </a:lstStyle>
          <a:p>
            <a:pPr lvl="0"/>
            <a:r>
              <a:rPr lang="en-US" noProof="0" smtClean="0"/>
              <a:t>Click to edit Master text styles</a:t>
            </a:r>
          </a:p>
        </p:txBody>
      </p:sp>
      <p:sp>
        <p:nvSpPr>
          <p:cNvPr id="16"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CA" noProof="0" dirty="0" smtClean="0"/>
              <a:t>Click to add subtitle</a:t>
            </a:r>
            <a:endParaRPr lang="en-CA" noProof="0" dirty="0"/>
          </a:p>
        </p:txBody>
      </p:sp>
      <p:sp>
        <p:nvSpPr>
          <p:cNvPr id="17"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smtClean="0"/>
              <a:t>Click to edit Master title style</a:t>
            </a:r>
            <a:endParaRPr lang="en-CA" noProof="0" dirty="0"/>
          </a:p>
        </p:txBody>
      </p:sp>
      <p:sp>
        <p:nvSpPr>
          <p:cNvPr id="10"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tx1"/>
                </a:solidFill>
              </a:defRPr>
            </a:lvl1pPr>
          </a:lstStyle>
          <a:p>
            <a:r>
              <a:rPr lang="en-US" dirty="0" smtClean="0">
                <a:solidFill>
                  <a:prstClr val="black"/>
                </a:solidFill>
              </a:rPr>
              <a:t>Deloitte Institute for Audit Innovation and Quality – Communications and marketing strategic plan</a:t>
            </a:r>
            <a:endParaRPr lang="en-CA" dirty="0">
              <a:solidFill>
                <a:prstClr val="black"/>
              </a:solidFill>
            </a:endParaRPr>
          </a:p>
        </p:txBody>
      </p:sp>
      <p:sp>
        <p:nvSpPr>
          <p:cNvPr id="11"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tx1"/>
                </a:solidFill>
              </a:defRPr>
            </a:lvl1pPr>
          </a:lstStyle>
          <a:p>
            <a:fld id="{1D70FF2A-E074-4D3B-BB94-FFBB4B519E26}" type="slidenum">
              <a:rPr lang="en-CA" smtClean="0">
                <a:solidFill>
                  <a:prstClr val="black"/>
                </a:solidFill>
              </a:rPr>
              <a:pPr/>
              <a:t>‹#›</a:t>
            </a:fld>
            <a:endParaRPr lang="en-CA" dirty="0">
              <a:solidFill>
                <a:prstClr val="black"/>
              </a:solidFill>
            </a:endParaRPr>
          </a:p>
        </p:txBody>
      </p:sp>
    </p:spTree>
    <p:extLst>
      <p:ext uri="{BB962C8B-B14F-4D97-AF65-F5344CB8AC3E}">
        <p14:creationId xmlns:p14="http://schemas.microsoft.com/office/powerpoint/2010/main" val="3445498622"/>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Divider - Deloitte blue">
    <p:bg bwMode="gray">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469900" y="1705668"/>
            <a:ext cx="10418233" cy="1592403"/>
          </a:xfrm>
        </p:spPr>
        <p:txBody>
          <a:bodyPr anchor="b"/>
          <a:lstStyle>
            <a:lvl1pPr>
              <a:lnSpc>
                <a:spcPct val="95000"/>
              </a:lnSpc>
              <a:defRPr sz="3850" b="1">
                <a:solidFill>
                  <a:schemeClr val="bg1"/>
                </a:solidFill>
                <a:latin typeface="+mj-lt"/>
                <a:ea typeface="Open Sans" panose="020B0606030504020204" pitchFamily="34" charset="0"/>
                <a:cs typeface="Open Sans" panose="020B0606030504020204" pitchFamily="34" charset="0"/>
              </a:defRPr>
            </a:lvl1pPr>
          </a:lstStyle>
          <a:p>
            <a:r>
              <a:rPr lang="en-US" noProof="0" smtClean="0"/>
              <a:t>Click to edit Master title style</a:t>
            </a:r>
            <a:endParaRPr lang="en-CA" noProof="0" dirty="0"/>
          </a:p>
        </p:txBody>
      </p:sp>
      <p:sp>
        <p:nvSpPr>
          <p:cNvPr id="3" name="Text Placeholder 2"/>
          <p:cNvSpPr>
            <a:spLocks noGrp="1"/>
          </p:cNvSpPr>
          <p:nvPr>
            <p:ph type="body" idx="1"/>
          </p:nvPr>
        </p:nvSpPr>
        <p:spPr bwMode="gray">
          <a:xfrm>
            <a:off x="469900" y="3429000"/>
            <a:ext cx="10418233" cy="1566532"/>
          </a:xfrm>
        </p:spPr>
        <p:txBody>
          <a:bodyPr lIns="0" tIns="0" rIns="0" bIns="0">
            <a:noAutofit/>
          </a:bodyPr>
          <a:lstStyle>
            <a:lvl1pPr marL="0" indent="0">
              <a:lnSpc>
                <a:spcPct val="95000"/>
              </a:lnSpc>
              <a:spcAft>
                <a:spcPts val="0"/>
              </a:spcAft>
              <a:buNone/>
              <a:defRPr sz="3850">
                <a:solidFill>
                  <a:schemeClr val="bg1"/>
                </a:solidFill>
              </a:defRPr>
            </a:lvl1pPr>
            <a:lvl2pPr marL="609585" indent="0">
              <a:buNone/>
              <a:defRPr sz="2667">
                <a:solidFill>
                  <a:schemeClr val="tx1">
                    <a:tint val="75000"/>
                  </a:schemeClr>
                </a:solidFill>
              </a:defRPr>
            </a:lvl2pPr>
            <a:lvl3pPr marL="1219170" indent="0">
              <a:buNone/>
              <a:defRPr sz="2400">
                <a:solidFill>
                  <a:schemeClr val="tx1">
                    <a:tint val="75000"/>
                  </a:schemeClr>
                </a:solidFill>
              </a:defRPr>
            </a:lvl3pPr>
            <a:lvl4pPr marL="1828754" indent="0">
              <a:buNone/>
              <a:defRPr sz="2133">
                <a:solidFill>
                  <a:schemeClr val="tx1">
                    <a:tint val="75000"/>
                  </a:schemeClr>
                </a:solidFill>
              </a:defRPr>
            </a:lvl4pPr>
            <a:lvl5pPr marL="2438339" indent="0">
              <a:buNone/>
              <a:defRPr sz="2133">
                <a:solidFill>
                  <a:schemeClr val="tx1">
                    <a:tint val="75000"/>
                  </a:schemeClr>
                </a:solidFill>
              </a:defRPr>
            </a:lvl5pPr>
            <a:lvl6pPr marL="3047924" indent="0">
              <a:buNone/>
              <a:defRPr sz="2133">
                <a:solidFill>
                  <a:schemeClr val="tx1">
                    <a:tint val="75000"/>
                  </a:schemeClr>
                </a:solidFill>
              </a:defRPr>
            </a:lvl6pPr>
            <a:lvl7pPr marL="3657509" indent="0">
              <a:buNone/>
              <a:defRPr sz="2133">
                <a:solidFill>
                  <a:schemeClr val="tx1">
                    <a:tint val="75000"/>
                  </a:schemeClr>
                </a:solidFill>
              </a:defRPr>
            </a:lvl7pPr>
            <a:lvl8pPr marL="4267093" indent="0">
              <a:buNone/>
              <a:defRPr sz="2133">
                <a:solidFill>
                  <a:schemeClr val="tx1">
                    <a:tint val="75000"/>
                  </a:schemeClr>
                </a:solidFill>
              </a:defRPr>
            </a:lvl8pPr>
            <a:lvl9pPr marL="4876678" indent="0">
              <a:buNone/>
              <a:defRPr sz="2133">
                <a:solidFill>
                  <a:schemeClr val="tx1">
                    <a:tint val="75000"/>
                  </a:schemeClr>
                </a:solidFill>
              </a:defRPr>
            </a:lvl9pPr>
          </a:lstStyle>
          <a:p>
            <a:pPr lvl="0"/>
            <a:r>
              <a:rPr lang="en-US" noProof="0" smtClean="0"/>
              <a:t>Click to edit Master text styles</a:t>
            </a:r>
          </a:p>
        </p:txBody>
      </p:sp>
      <p:sp>
        <p:nvSpPr>
          <p:cNvPr id="10"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bg1"/>
                </a:solidFill>
              </a:defRPr>
            </a:lvl1pPr>
          </a:lstStyle>
          <a:p>
            <a:r>
              <a:rPr lang="en-US" dirty="0" smtClean="0"/>
              <a:t>Deloitte Institute for Audit Innovation and Quality – Communications and marketing strategic plan</a:t>
            </a:r>
            <a:endParaRPr lang="en-CA" dirty="0"/>
          </a:p>
        </p:txBody>
      </p:sp>
      <p:sp>
        <p:nvSpPr>
          <p:cNvPr id="11"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bg1"/>
                </a:solidFill>
              </a:defRPr>
            </a:lvl1pPr>
          </a:lstStyle>
          <a:p>
            <a:fld id="{1D70FF2A-E074-4D3B-BB94-FFBB4B519E26}" type="slidenum">
              <a:rPr lang="en-CA" smtClean="0"/>
              <a:pPr/>
              <a:t>‹#›</a:t>
            </a:fld>
            <a:endParaRPr lang="en-CA" dirty="0"/>
          </a:p>
        </p:txBody>
      </p:sp>
      <p:sp>
        <p:nvSpPr>
          <p:cNvPr id="12" name="TextBox 11"/>
          <p:cNvSpPr txBox="1"/>
          <p:nvPr userDrawn="1"/>
        </p:nvSpPr>
        <p:spPr>
          <a:xfrm>
            <a:off x="469900" y="6477000"/>
            <a:ext cx="5355167" cy="100027"/>
          </a:xfrm>
          <a:prstGeom prst="rect">
            <a:avLst/>
          </a:prstGeom>
          <a:noFill/>
        </p:spPr>
        <p:txBody>
          <a:bodyPr wrap="square" lIns="0" tIns="0" rIns="0" bIns="0" rtlCol="0">
            <a:spAutoFit/>
          </a:bodyPr>
          <a:lstStyle/>
          <a:p>
            <a:pPr marL="0" indent="0">
              <a:spcBef>
                <a:spcPts val="800"/>
              </a:spcBef>
              <a:buSzPct val="100000"/>
              <a:buFont typeface="Arial"/>
              <a:buNone/>
            </a:pPr>
            <a:r>
              <a:rPr lang="en-CA" sz="650" noProof="0" dirty="0" smtClean="0">
                <a:solidFill>
                  <a:schemeClr val="bg1"/>
                </a:solidFill>
              </a:rPr>
              <a:t>© Deloitte LLP and affiliated entities.</a:t>
            </a:r>
            <a:endParaRPr lang="en-CA" sz="650" noProof="0" dirty="0">
              <a:solidFill>
                <a:schemeClr val="bg1"/>
              </a:solidFill>
            </a:endParaRPr>
          </a:p>
        </p:txBody>
      </p:sp>
    </p:spTree>
    <p:extLst>
      <p:ext uri="{BB962C8B-B14F-4D97-AF65-F5344CB8AC3E}">
        <p14:creationId xmlns:p14="http://schemas.microsoft.com/office/powerpoint/2010/main" val="1654021458"/>
      </p:ext>
    </p:extLst>
  </p:cSld>
  <p:clrMapOvr>
    <a:masterClrMapping/>
  </p:clrMapOvr>
  <p:transition>
    <p:fade/>
  </p:transition>
  <p:extLst mod="1">
    <p:ext uri="{DCECCB84-F9BA-43D5-87BE-67443E8EF086}">
      <p15:sldGuideLst xmlns:p15="http://schemas.microsoft.com/office/powerpoint/2012/main">
        <p15:guide id="1" orient="horz" pos="2160">
          <p15:clr>
            <a:srgbClr val="FBAE40"/>
          </p15:clr>
        </p15:guide>
      </p15:sldGuideLst>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1_2 column content">
    <p:spTree>
      <p:nvGrpSpPr>
        <p:cNvPr id="1" name=""/>
        <p:cNvGrpSpPr/>
        <p:nvPr/>
      </p:nvGrpSpPr>
      <p:grpSpPr>
        <a:xfrm>
          <a:off x="0" y="0"/>
          <a:ext cx="0" cy="0"/>
          <a:chOff x="0" y="0"/>
          <a:chExt cx="0" cy="0"/>
        </a:xfrm>
      </p:grpSpPr>
      <p:sp>
        <p:nvSpPr>
          <p:cNvPr id="6" name="Content Placeholder 3"/>
          <p:cNvSpPr>
            <a:spLocks noGrp="1"/>
          </p:cNvSpPr>
          <p:nvPr>
            <p:ph sz="quarter" idx="10"/>
          </p:nvPr>
        </p:nvSpPr>
        <p:spPr>
          <a:xfrm>
            <a:off x="469900" y="1665289"/>
            <a:ext cx="4431857" cy="4633913"/>
          </a:xfrm>
          <a:prstGeom prst="rect">
            <a:avLst/>
          </a:prstGeom>
        </p:spPr>
        <p:txBody>
          <a:bodyPr/>
          <a:lstStyle>
            <a:lvl1pPr>
              <a:tabLst>
                <a:tab pos="6705432" algn="r"/>
              </a:tabLst>
              <a:defRPr/>
            </a:lvl1pPr>
            <a:lvl2pPr>
              <a:tabLst>
                <a:tab pos="6705432" algn="r"/>
              </a:tabLst>
              <a:defRPr/>
            </a:lvl2pPr>
            <a:lvl3pPr>
              <a:tabLst>
                <a:tab pos="6705432" algn="r"/>
              </a:tabLst>
              <a:defRPr/>
            </a:lvl3pPr>
            <a:lvl4pPr>
              <a:tabLst>
                <a:tab pos="6705432" algn="r"/>
              </a:tabLst>
              <a:defRPr/>
            </a:lvl4pPr>
            <a:lvl5pPr>
              <a:tabLst>
                <a:tab pos="6705432" algn="r"/>
              </a:tabLst>
              <a:defRPr baseline="0"/>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8" name="Content Placeholder 3"/>
          <p:cNvSpPr>
            <a:spLocks noGrp="1"/>
          </p:cNvSpPr>
          <p:nvPr>
            <p:ph sz="quarter" idx="16"/>
          </p:nvPr>
        </p:nvSpPr>
        <p:spPr>
          <a:xfrm>
            <a:off x="5482100" y="1700213"/>
            <a:ext cx="6240000" cy="4598989"/>
          </a:xfrm>
          <a:prstGeom prst="rect">
            <a:avLst/>
          </a:prstGeom>
        </p:spPr>
        <p:txBody>
          <a:bodyPr/>
          <a:lstStyle>
            <a:lvl1pPr>
              <a:tabLst>
                <a:tab pos="6705432" algn="r"/>
              </a:tabLst>
              <a:defRPr/>
            </a:lvl1pPr>
            <a:lvl2pPr>
              <a:tabLst>
                <a:tab pos="6705432" algn="r"/>
              </a:tabLst>
              <a:defRPr/>
            </a:lvl2pPr>
            <a:lvl3pPr>
              <a:tabLst>
                <a:tab pos="6705432" algn="r"/>
              </a:tabLst>
              <a:defRPr/>
            </a:lvl3pPr>
            <a:lvl4pPr>
              <a:tabLst>
                <a:tab pos="6705432" algn="r"/>
              </a:tabLst>
              <a:defRPr/>
            </a:lvl4pPr>
            <a:lvl5pPr>
              <a:tabLst>
                <a:tab pos="6705432" algn="r"/>
              </a:tabLst>
              <a:defRPr baseline="0"/>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10"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CA" noProof="0" dirty="0" smtClean="0"/>
              <a:t>Click to add subtitle</a:t>
            </a:r>
            <a:endParaRPr lang="en-CA" noProof="0" dirty="0"/>
          </a:p>
        </p:txBody>
      </p:sp>
      <p:sp>
        <p:nvSpPr>
          <p:cNvPr id="11"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smtClean="0"/>
              <a:t>Click to edit Master title style</a:t>
            </a:r>
            <a:endParaRPr lang="en-CA" noProof="0" dirty="0"/>
          </a:p>
        </p:txBody>
      </p:sp>
      <p:sp>
        <p:nvSpPr>
          <p:cNvPr id="7"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tx1"/>
                </a:solidFill>
              </a:defRPr>
            </a:lvl1pPr>
          </a:lstStyle>
          <a:p>
            <a:r>
              <a:rPr lang="en-US" dirty="0" smtClean="0">
                <a:solidFill>
                  <a:prstClr val="black"/>
                </a:solidFill>
              </a:rPr>
              <a:t>Deloitte Institute for Audit Innovation and Quality – Communications and marketing strategic plan</a:t>
            </a:r>
            <a:endParaRPr lang="en-CA" dirty="0">
              <a:solidFill>
                <a:prstClr val="black"/>
              </a:solidFill>
            </a:endParaRPr>
          </a:p>
        </p:txBody>
      </p:sp>
      <p:sp>
        <p:nvSpPr>
          <p:cNvPr id="9"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tx1"/>
                </a:solidFill>
              </a:defRPr>
            </a:lvl1pPr>
          </a:lstStyle>
          <a:p>
            <a:fld id="{1D70FF2A-E074-4D3B-BB94-FFBB4B519E26}" type="slidenum">
              <a:rPr lang="en-CA" smtClean="0">
                <a:solidFill>
                  <a:prstClr val="black"/>
                </a:solidFill>
              </a:rPr>
              <a:pPr/>
              <a:t>‹#›</a:t>
            </a:fld>
            <a:endParaRPr lang="en-CA" dirty="0">
              <a:solidFill>
                <a:prstClr val="black"/>
              </a:solidFill>
            </a:endParaRPr>
          </a:p>
        </p:txBody>
      </p:sp>
    </p:spTree>
    <p:extLst>
      <p:ext uri="{BB962C8B-B14F-4D97-AF65-F5344CB8AC3E}">
        <p14:creationId xmlns:p14="http://schemas.microsoft.com/office/powerpoint/2010/main" val="3808999161"/>
      </p:ext>
    </p:extLst>
  </p:cSld>
  <p:clrMapOvr>
    <a:masterClrMapping/>
  </p:clrMapOvr>
  <p:transition>
    <p:fade/>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1_2 content with quote ">
    <p:spTree>
      <p:nvGrpSpPr>
        <p:cNvPr id="1" name=""/>
        <p:cNvGrpSpPr/>
        <p:nvPr/>
      </p:nvGrpSpPr>
      <p:grpSpPr>
        <a:xfrm>
          <a:off x="0" y="0"/>
          <a:ext cx="0" cy="0"/>
          <a:chOff x="0" y="0"/>
          <a:chExt cx="0" cy="0"/>
        </a:xfrm>
      </p:grpSpPr>
      <p:sp>
        <p:nvSpPr>
          <p:cNvPr id="6" name="Content Placeholder 3"/>
          <p:cNvSpPr>
            <a:spLocks noGrp="1"/>
          </p:cNvSpPr>
          <p:nvPr>
            <p:ph sz="quarter" idx="10"/>
          </p:nvPr>
        </p:nvSpPr>
        <p:spPr>
          <a:xfrm>
            <a:off x="7455116" y="1626099"/>
            <a:ext cx="4266983" cy="4673101"/>
          </a:xfrm>
          <a:prstGeom prst="rect">
            <a:avLst/>
          </a:prstGeom>
        </p:spPr>
        <p:txBody>
          <a:bodyPr>
            <a:noAutofit/>
          </a:bodyPr>
          <a:lstStyle>
            <a:lvl1pPr>
              <a:tabLst>
                <a:tab pos="6705432" algn="r"/>
              </a:tabLst>
              <a:defRPr sz="2400">
                <a:solidFill>
                  <a:schemeClr val="accent3"/>
                </a:solidFill>
              </a:defRPr>
            </a:lvl1pPr>
            <a:lvl2pPr>
              <a:tabLst>
                <a:tab pos="6705432" algn="r"/>
              </a:tabLst>
              <a:defRPr/>
            </a:lvl2pPr>
            <a:lvl3pPr>
              <a:tabLst>
                <a:tab pos="6705432" algn="r"/>
              </a:tabLst>
              <a:defRPr/>
            </a:lvl3pPr>
            <a:lvl4pPr>
              <a:tabLst>
                <a:tab pos="6705432" algn="r"/>
              </a:tabLst>
              <a:defRPr/>
            </a:lvl4pPr>
            <a:lvl5pPr>
              <a:tabLst>
                <a:tab pos="6705432" algn="r"/>
              </a:tabLst>
              <a:defRPr baseline="0"/>
            </a:lvl5pPr>
          </a:lstStyle>
          <a:p>
            <a:pPr lvl="0"/>
            <a:r>
              <a:rPr lang="en-US" noProof="0" smtClean="0"/>
              <a:t>Click to edit Master text styles</a:t>
            </a:r>
          </a:p>
        </p:txBody>
      </p:sp>
      <p:sp>
        <p:nvSpPr>
          <p:cNvPr id="8" name="Content Placeholder 3"/>
          <p:cNvSpPr>
            <a:spLocks noGrp="1"/>
          </p:cNvSpPr>
          <p:nvPr>
            <p:ph sz="quarter" idx="16"/>
          </p:nvPr>
        </p:nvSpPr>
        <p:spPr>
          <a:xfrm>
            <a:off x="469900" y="1665288"/>
            <a:ext cx="6660866" cy="4633913"/>
          </a:xfrm>
          <a:prstGeom prst="rect">
            <a:avLst/>
          </a:prstGeom>
        </p:spPr>
        <p:txBody>
          <a:bodyPr>
            <a:noAutofit/>
          </a:bodyPr>
          <a:lstStyle>
            <a:lvl1pPr>
              <a:tabLst>
                <a:tab pos="6705432" algn="r"/>
              </a:tabLst>
              <a:defRPr/>
            </a:lvl1pPr>
            <a:lvl2pPr>
              <a:tabLst>
                <a:tab pos="6705432" algn="r"/>
              </a:tabLst>
              <a:defRPr/>
            </a:lvl2pPr>
            <a:lvl3pPr>
              <a:tabLst>
                <a:tab pos="6705432" algn="r"/>
              </a:tabLst>
              <a:defRPr/>
            </a:lvl3pPr>
            <a:lvl4pPr>
              <a:tabLst>
                <a:tab pos="6705432" algn="r"/>
              </a:tabLst>
              <a:defRPr/>
            </a:lvl4pPr>
            <a:lvl5pPr>
              <a:tabLst>
                <a:tab pos="6705432" algn="r"/>
              </a:tabLst>
              <a:defRPr baseline="0"/>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10"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CA" noProof="0" dirty="0" smtClean="0"/>
              <a:t>Click to add subtitle</a:t>
            </a:r>
            <a:endParaRPr lang="en-CA" noProof="0" dirty="0"/>
          </a:p>
        </p:txBody>
      </p:sp>
      <p:sp>
        <p:nvSpPr>
          <p:cNvPr id="11"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smtClean="0"/>
              <a:t>Click to edit Master title style</a:t>
            </a:r>
            <a:endParaRPr lang="en-CA" noProof="0" dirty="0"/>
          </a:p>
        </p:txBody>
      </p:sp>
      <p:sp>
        <p:nvSpPr>
          <p:cNvPr id="7"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tx1"/>
                </a:solidFill>
              </a:defRPr>
            </a:lvl1pPr>
          </a:lstStyle>
          <a:p>
            <a:r>
              <a:rPr lang="en-US" dirty="0" smtClean="0">
                <a:solidFill>
                  <a:prstClr val="black"/>
                </a:solidFill>
              </a:rPr>
              <a:t>Deloitte Institute for Audit Innovation and Quality – Communications and marketing strategic plan</a:t>
            </a:r>
            <a:endParaRPr lang="en-CA" dirty="0">
              <a:solidFill>
                <a:prstClr val="black"/>
              </a:solidFill>
            </a:endParaRPr>
          </a:p>
        </p:txBody>
      </p:sp>
      <p:sp>
        <p:nvSpPr>
          <p:cNvPr id="9"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tx1"/>
                </a:solidFill>
              </a:defRPr>
            </a:lvl1pPr>
          </a:lstStyle>
          <a:p>
            <a:fld id="{1D70FF2A-E074-4D3B-BB94-FFBB4B519E26}" type="slidenum">
              <a:rPr lang="en-CA" smtClean="0">
                <a:solidFill>
                  <a:prstClr val="black"/>
                </a:solidFill>
              </a:rPr>
              <a:pPr/>
              <a:t>‹#›</a:t>
            </a:fld>
            <a:endParaRPr lang="en-CA" dirty="0">
              <a:solidFill>
                <a:prstClr val="black"/>
              </a:solidFill>
            </a:endParaRPr>
          </a:p>
        </p:txBody>
      </p:sp>
    </p:spTree>
    <p:extLst>
      <p:ext uri="{BB962C8B-B14F-4D97-AF65-F5344CB8AC3E}">
        <p14:creationId xmlns:p14="http://schemas.microsoft.com/office/powerpoint/2010/main" val="1772250009"/>
      </p:ext>
    </p:extLst>
  </p:cSld>
  <p:clrMapOvr>
    <a:masterClrMapping/>
  </p:clrMapOvr>
  <p:transition>
    <p:fade/>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1_Team profile">
    <p:spTree>
      <p:nvGrpSpPr>
        <p:cNvPr id="1" name=""/>
        <p:cNvGrpSpPr/>
        <p:nvPr/>
      </p:nvGrpSpPr>
      <p:grpSpPr>
        <a:xfrm>
          <a:off x="0" y="0"/>
          <a:ext cx="0" cy="0"/>
          <a:chOff x="0" y="0"/>
          <a:chExt cx="0" cy="0"/>
        </a:xfrm>
      </p:grpSpPr>
      <p:sp>
        <p:nvSpPr>
          <p:cNvPr id="4" name="Picture Placeholder 6"/>
          <p:cNvSpPr>
            <a:spLocks noGrp="1"/>
          </p:cNvSpPr>
          <p:nvPr>
            <p:ph type="pic" sz="quarter" idx="13"/>
          </p:nvPr>
        </p:nvSpPr>
        <p:spPr>
          <a:xfrm>
            <a:off x="488742" y="1700213"/>
            <a:ext cx="2664000" cy="1260000"/>
          </a:xfrm>
        </p:spPr>
        <p:txBody>
          <a:bodyPr lIns="0" tIns="0" rIns="0" bIns="0">
            <a:noAutofit/>
          </a:bodyPr>
          <a:lstStyle/>
          <a:p>
            <a:r>
              <a:rPr lang="en-US" noProof="0" dirty="0" smtClean="0"/>
              <a:t>Click icon to add picture</a:t>
            </a:r>
            <a:endParaRPr lang="en-CA" noProof="0" dirty="0"/>
          </a:p>
        </p:txBody>
      </p:sp>
      <p:sp>
        <p:nvSpPr>
          <p:cNvPr id="5" name="Picture Placeholder 6"/>
          <p:cNvSpPr>
            <a:spLocks noGrp="1"/>
          </p:cNvSpPr>
          <p:nvPr>
            <p:ph type="pic" sz="quarter" idx="14"/>
          </p:nvPr>
        </p:nvSpPr>
        <p:spPr>
          <a:xfrm>
            <a:off x="3341040" y="1700212"/>
            <a:ext cx="2664000" cy="1260000"/>
          </a:xfrm>
        </p:spPr>
        <p:txBody>
          <a:bodyPr lIns="0" tIns="0" rIns="0" bIns="0">
            <a:noAutofit/>
          </a:bodyPr>
          <a:lstStyle/>
          <a:p>
            <a:r>
              <a:rPr lang="en-US" noProof="0" dirty="0" smtClean="0"/>
              <a:t>Click icon to add picture</a:t>
            </a:r>
            <a:endParaRPr lang="en-CA" noProof="0" dirty="0"/>
          </a:p>
        </p:txBody>
      </p:sp>
      <p:sp>
        <p:nvSpPr>
          <p:cNvPr id="6" name="Picture Placeholder 6"/>
          <p:cNvSpPr>
            <a:spLocks noGrp="1"/>
          </p:cNvSpPr>
          <p:nvPr>
            <p:ph type="pic" sz="quarter" idx="15"/>
          </p:nvPr>
        </p:nvSpPr>
        <p:spPr>
          <a:xfrm>
            <a:off x="6193338" y="1700212"/>
            <a:ext cx="2664000" cy="1260000"/>
          </a:xfrm>
        </p:spPr>
        <p:txBody>
          <a:bodyPr lIns="0" tIns="0" rIns="0" bIns="0">
            <a:noAutofit/>
          </a:bodyPr>
          <a:lstStyle/>
          <a:p>
            <a:r>
              <a:rPr lang="en-US" noProof="0" dirty="0" smtClean="0"/>
              <a:t>Click icon to add picture</a:t>
            </a:r>
            <a:endParaRPr lang="en-CA" noProof="0" dirty="0"/>
          </a:p>
        </p:txBody>
      </p:sp>
      <p:sp>
        <p:nvSpPr>
          <p:cNvPr id="7" name="Picture Placeholder 6"/>
          <p:cNvSpPr>
            <a:spLocks noGrp="1"/>
          </p:cNvSpPr>
          <p:nvPr>
            <p:ph type="pic" sz="quarter" idx="16"/>
          </p:nvPr>
        </p:nvSpPr>
        <p:spPr>
          <a:xfrm>
            <a:off x="9045636" y="1700212"/>
            <a:ext cx="2664000" cy="1260000"/>
          </a:xfrm>
        </p:spPr>
        <p:txBody>
          <a:bodyPr lIns="0" tIns="0" rIns="0" bIns="0">
            <a:noAutofit/>
          </a:bodyPr>
          <a:lstStyle/>
          <a:p>
            <a:r>
              <a:rPr lang="en-US" noProof="0" dirty="0" smtClean="0"/>
              <a:t>Click icon to add picture</a:t>
            </a:r>
            <a:endParaRPr lang="en-CA" noProof="0" dirty="0"/>
          </a:p>
        </p:txBody>
      </p:sp>
      <p:sp>
        <p:nvSpPr>
          <p:cNvPr id="9" name="Text Placeholder 8"/>
          <p:cNvSpPr>
            <a:spLocks noGrp="1"/>
          </p:cNvSpPr>
          <p:nvPr>
            <p:ph type="body" sz="quarter" idx="17"/>
          </p:nvPr>
        </p:nvSpPr>
        <p:spPr>
          <a:xfrm>
            <a:off x="482363" y="3076573"/>
            <a:ext cx="2640000" cy="3222628"/>
          </a:xfrm>
        </p:spPr>
        <p:txBody>
          <a:bodyPr/>
          <a:lstStyle>
            <a:lvl1pPr>
              <a:defRPr b="1">
                <a:solidFill>
                  <a:schemeClr val="accent1"/>
                </a:solidFill>
              </a:defRPr>
            </a:lvl1pPr>
            <a:lvl2pPr>
              <a:spcAft>
                <a:spcPts val="0"/>
              </a:spcAft>
              <a:defRPr/>
            </a:lvl2pPr>
            <a:lvl3pPr marL="0" indent="0">
              <a:spcAft>
                <a:spcPts val="0"/>
              </a:spcAft>
              <a:buNone/>
              <a:defRPr/>
            </a:lvl3pPr>
            <a:lvl4pPr marL="235194" indent="-235194">
              <a:spcAft>
                <a:spcPts val="0"/>
              </a:spcAft>
              <a:buFont typeface="Arial" panose="020B0604020202020204" pitchFamily="34" charset="0"/>
              <a:buChar char="•"/>
              <a:defRPr/>
            </a:lvl4pPr>
            <a:lvl5pPr marL="475188" indent="-235194">
              <a:spcAft>
                <a:spcPts val="0"/>
              </a:spcAft>
              <a:defRPr baseline="0"/>
            </a:lvl5pPr>
            <a:lvl6pPr marL="475188" indent="-235194">
              <a:spcAft>
                <a:spcPts val="0"/>
              </a:spcAft>
              <a:buFont typeface="Verdana" panose="020B0604030504040204" pitchFamily="34" charset="0"/>
              <a:buChar char="−"/>
              <a:defRPr/>
            </a:lvl6pPr>
            <a:lvl7pPr marL="475188" indent="-235194">
              <a:spcAft>
                <a:spcPts val="0"/>
              </a:spcAft>
              <a:defRPr/>
            </a:lvl7pPr>
            <a:lvl8pPr marL="475188" indent="-235194">
              <a:spcAft>
                <a:spcPts val="0"/>
              </a:spcAft>
              <a:defRPr/>
            </a:lvl8pPr>
            <a:lvl9pPr marL="475188" indent="-235194">
              <a:spcAft>
                <a:spcPts val="0"/>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10" name="Text Placeholder 8"/>
          <p:cNvSpPr>
            <a:spLocks noGrp="1"/>
          </p:cNvSpPr>
          <p:nvPr>
            <p:ph type="body" sz="quarter" idx="18"/>
          </p:nvPr>
        </p:nvSpPr>
        <p:spPr>
          <a:xfrm>
            <a:off x="6207211" y="3079742"/>
            <a:ext cx="2640000" cy="3222628"/>
          </a:xfrm>
        </p:spPr>
        <p:txBody>
          <a:bodyPr/>
          <a:lstStyle>
            <a:lvl1pPr>
              <a:defRPr b="1">
                <a:solidFill>
                  <a:schemeClr val="accent1"/>
                </a:solidFill>
              </a:defRPr>
            </a:lvl1pPr>
            <a:lvl2pPr>
              <a:spcAft>
                <a:spcPts val="0"/>
              </a:spcAft>
              <a:defRPr/>
            </a:lvl2pPr>
            <a:lvl3pPr marL="0" indent="0">
              <a:spcAft>
                <a:spcPts val="0"/>
              </a:spcAft>
              <a:buNone/>
              <a:defRPr/>
            </a:lvl3pPr>
            <a:lvl4pPr marL="235194" indent="-235194">
              <a:spcAft>
                <a:spcPts val="0"/>
              </a:spcAft>
              <a:buFont typeface="Arial" panose="020B0604020202020204" pitchFamily="34" charset="0"/>
              <a:buChar char="•"/>
              <a:defRPr/>
            </a:lvl4pPr>
            <a:lvl5pPr marL="475188" indent="-235194">
              <a:spcAft>
                <a:spcPts val="0"/>
              </a:spcAft>
              <a:defRPr baseline="0"/>
            </a:lvl5pPr>
            <a:lvl6pPr marL="475188" indent="-235194">
              <a:spcAft>
                <a:spcPts val="0"/>
              </a:spcAft>
              <a:buFont typeface="Verdana" panose="020B0604030504040204" pitchFamily="34" charset="0"/>
              <a:buChar char="−"/>
              <a:defRPr/>
            </a:lvl6pPr>
            <a:lvl7pPr marL="475188" indent="-235194">
              <a:spcAft>
                <a:spcPts val="0"/>
              </a:spcAft>
              <a:defRPr/>
            </a:lvl7pPr>
            <a:lvl8pPr marL="475188" indent="-235194">
              <a:spcAft>
                <a:spcPts val="0"/>
              </a:spcAft>
              <a:defRPr/>
            </a:lvl8pPr>
            <a:lvl9pPr marL="475188" indent="-235194">
              <a:spcAft>
                <a:spcPts val="0"/>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11" name="Text Placeholder 8"/>
          <p:cNvSpPr>
            <a:spLocks noGrp="1"/>
          </p:cNvSpPr>
          <p:nvPr>
            <p:ph type="body" sz="quarter" idx="19"/>
          </p:nvPr>
        </p:nvSpPr>
        <p:spPr>
          <a:xfrm>
            <a:off x="3344787" y="3076573"/>
            <a:ext cx="2640000" cy="3222628"/>
          </a:xfrm>
        </p:spPr>
        <p:txBody>
          <a:bodyPr/>
          <a:lstStyle>
            <a:lvl1pPr>
              <a:defRPr b="1">
                <a:solidFill>
                  <a:schemeClr val="accent1"/>
                </a:solidFill>
              </a:defRPr>
            </a:lvl1pPr>
            <a:lvl2pPr>
              <a:spcAft>
                <a:spcPts val="0"/>
              </a:spcAft>
              <a:defRPr/>
            </a:lvl2pPr>
            <a:lvl3pPr marL="0" indent="0">
              <a:spcAft>
                <a:spcPts val="0"/>
              </a:spcAft>
              <a:buNone/>
              <a:defRPr/>
            </a:lvl3pPr>
            <a:lvl4pPr marL="235194" indent="-235194">
              <a:spcAft>
                <a:spcPts val="0"/>
              </a:spcAft>
              <a:buFont typeface="Arial" panose="020B0604020202020204" pitchFamily="34" charset="0"/>
              <a:buChar char="•"/>
              <a:defRPr/>
            </a:lvl4pPr>
            <a:lvl5pPr marL="475188" indent="-235194">
              <a:spcAft>
                <a:spcPts val="0"/>
              </a:spcAft>
              <a:defRPr baseline="0"/>
            </a:lvl5pPr>
            <a:lvl6pPr marL="475188" indent="-235194">
              <a:spcAft>
                <a:spcPts val="0"/>
              </a:spcAft>
              <a:buFont typeface="Verdana" panose="020B0604030504040204" pitchFamily="34" charset="0"/>
              <a:buChar char="−"/>
              <a:defRPr/>
            </a:lvl6pPr>
            <a:lvl7pPr marL="475188" indent="-235194">
              <a:spcAft>
                <a:spcPts val="0"/>
              </a:spcAft>
              <a:defRPr/>
            </a:lvl7pPr>
            <a:lvl8pPr marL="475188" indent="-235194">
              <a:spcAft>
                <a:spcPts val="0"/>
              </a:spcAft>
              <a:defRPr/>
            </a:lvl8pPr>
            <a:lvl9pPr marL="475188" indent="-235194">
              <a:spcAft>
                <a:spcPts val="0"/>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12" name="Text Placeholder 8"/>
          <p:cNvSpPr>
            <a:spLocks noGrp="1"/>
          </p:cNvSpPr>
          <p:nvPr>
            <p:ph type="body" sz="quarter" idx="20"/>
          </p:nvPr>
        </p:nvSpPr>
        <p:spPr>
          <a:xfrm>
            <a:off x="9069636" y="3079742"/>
            <a:ext cx="2640000" cy="3222628"/>
          </a:xfrm>
        </p:spPr>
        <p:txBody>
          <a:bodyPr/>
          <a:lstStyle>
            <a:lvl1pPr>
              <a:defRPr b="1">
                <a:solidFill>
                  <a:schemeClr val="accent1"/>
                </a:solidFill>
              </a:defRPr>
            </a:lvl1pPr>
            <a:lvl2pPr>
              <a:spcAft>
                <a:spcPts val="0"/>
              </a:spcAft>
              <a:defRPr/>
            </a:lvl2pPr>
            <a:lvl3pPr marL="0" indent="0">
              <a:spcAft>
                <a:spcPts val="0"/>
              </a:spcAft>
              <a:buNone/>
              <a:defRPr/>
            </a:lvl3pPr>
            <a:lvl4pPr marL="235194" indent="-235194">
              <a:spcAft>
                <a:spcPts val="0"/>
              </a:spcAft>
              <a:buFont typeface="Arial" panose="020B0604020202020204" pitchFamily="34" charset="0"/>
              <a:buChar char="•"/>
              <a:defRPr/>
            </a:lvl4pPr>
            <a:lvl5pPr marL="475188" indent="-235194">
              <a:spcAft>
                <a:spcPts val="0"/>
              </a:spcAft>
              <a:defRPr baseline="0"/>
            </a:lvl5pPr>
            <a:lvl6pPr marL="475188" indent="-235194">
              <a:spcAft>
                <a:spcPts val="0"/>
              </a:spcAft>
              <a:buFont typeface="Verdana" panose="020B0604030504040204" pitchFamily="34" charset="0"/>
              <a:buChar char="−"/>
              <a:defRPr/>
            </a:lvl6pPr>
            <a:lvl7pPr marL="475188" indent="-235194">
              <a:spcAft>
                <a:spcPts val="0"/>
              </a:spcAft>
              <a:defRPr/>
            </a:lvl7pPr>
            <a:lvl8pPr marL="475188" indent="-235194">
              <a:spcAft>
                <a:spcPts val="0"/>
              </a:spcAft>
              <a:defRPr/>
            </a:lvl8pPr>
            <a:lvl9pPr marL="475188" indent="-235194">
              <a:spcAft>
                <a:spcPts val="0"/>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14" name="Text Placeholder 8"/>
          <p:cNvSpPr>
            <a:spLocks noGrp="1"/>
          </p:cNvSpPr>
          <p:nvPr>
            <p:ph type="body" sz="quarter" idx="21"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CA" noProof="0" dirty="0" smtClean="0"/>
              <a:t>Click to add subtitle</a:t>
            </a:r>
            <a:endParaRPr lang="en-CA" noProof="0" dirty="0"/>
          </a:p>
        </p:txBody>
      </p:sp>
      <p:sp>
        <p:nvSpPr>
          <p:cNvPr id="15"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smtClean="0"/>
              <a:t>Click to edit Master title style</a:t>
            </a:r>
            <a:endParaRPr lang="en-CA" noProof="0" dirty="0"/>
          </a:p>
        </p:txBody>
      </p:sp>
      <p:sp>
        <p:nvSpPr>
          <p:cNvPr id="13"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tx1"/>
                </a:solidFill>
              </a:defRPr>
            </a:lvl1pPr>
          </a:lstStyle>
          <a:p>
            <a:r>
              <a:rPr lang="en-US" dirty="0" smtClean="0">
                <a:solidFill>
                  <a:prstClr val="black"/>
                </a:solidFill>
              </a:rPr>
              <a:t>Deloitte Institute for Audit Innovation and Quality – Communications and marketing strategic plan</a:t>
            </a:r>
            <a:endParaRPr lang="en-CA" dirty="0">
              <a:solidFill>
                <a:prstClr val="black"/>
              </a:solidFill>
            </a:endParaRPr>
          </a:p>
        </p:txBody>
      </p:sp>
      <p:sp>
        <p:nvSpPr>
          <p:cNvPr id="16"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tx1"/>
                </a:solidFill>
              </a:defRPr>
            </a:lvl1pPr>
          </a:lstStyle>
          <a:p>
            <a:fld id="{1D70FF2A-E074-4D3B-BB94-FFBB4B519E26}" type="slidenum">
              <a:rPr lang="en-CA" smtClean="0">
                <a:solidFill>
                  <a:prstClr val="black"/>
                </a:solidFill>
              </a:rPr>
              <a:pPr/>
              <a:t>‹#›</a:t>
            </a:fld>
            <a:endParaRPr lang="en-CA" dirty="0">
              <a:solidFill>
                <a:prstClr val="black"/>
              </a:solidFill>
            </a:endParaRPr>
          </a:p>
        </p:txBody>
      </p:sp>
    </p:spTree>
    <p:extLst>
      <p:ext uri="{BB962C8B-B14F-4D97-AF65-F5344CB8AC3E}">
        <p14:creationId xmlns:p14="http://schemas.microsoft.com/office/powerpoint/2010/main" val="890421314"/>
      </p:ext>
    </p:extLst>
  </p:cSld>
  <p:clrMapOvr>
    <a:masterClrMapping/>
  </p:clrMapOvr>
  <p:transition>
    <p:fade/>
  </p:transition>
  <p:timing>
    <p:tnLst>
      <p:par>
        <p:cTn id="1" dur="indefinite" restart="never" nodeType="tmRoot"/>
      </p:par>
    </p:tnLst>
  </p:timing>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1_Team profile 2">
    <p:spTree>
      <p:nvGrpSpPr>
        <p:cNvPr id="1" name=""/>
        <p:cNvGrpSpPr/>
        <p:nvPr/>
      </p:nvGrpSpPr>
      <p:grpSpPr>
        <a:xfrm>
          <a:off x="0" y="0"/>
          <a:ext cx="0" cy="0"/>
          <a:chOff x="0" y="0"/>
          <a:chExt cx="0" cy="0"/>
        </a:xfrm>
      </p:grpSpPr>
      <p:sp>
        <p:nvSpPr>
          <p:cNvPr id="4" name="Rectangle 3"/>
          <p:cNvSpPr/>
          <p:nvPr userDrawn="1"/>
        </p:nvSpPr>
        <p:spPr>
          <a:xfrm>
            <a:off x="476780" y="1703863"/>
            <a:ext cx="5536800" cy="54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CA" sz="1467" dirty="0">
              <a:solidFill>
                <a:prstClr val="white"/>
              </a:solidFill>
            </a:endParaRPr>
          </a:p>
        </p:txBody>
      </p:sp>
      <p:sp>
        <p:nvSpPr>
          <p:cNvPr id="5" name="Rectangle 4"/>
          <p:cNvSpPr/>
          <p:nvPr userDrawn="1"/>
        </p:nvSpPr>
        <p:spPr>
          <a:xfrm>
            <a:off x="6184900" y="1703863"/>
            <a:ext cx="5536800" cy="54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CA" sz="1467" dirty="0">
              <a:solidFill>
                <a:prstClr val="white"/>
              </a:solidFill>
            </a:endParaRPr>
          </a:p>
        </p:txBody>
      </p:sp>
      <p:sp>
        <p:nvSpPr>
          <p:cNvPr id="6" name="Rectangle 5"/>
          <p:cNvSpPr/>
          <p:nvPr userDrawn="1"/>
        </p:nvSpPr>
        <p:spPr>
          <a:xfrm>
            <a:off x="469900" y="4065173"/>
            <a:ext cx="5536800" cy="54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CA" sz="1467" dirty="0">
              <a:solidFill>
                <a:prstClr val="white"/>
              </a:solidFill>
            </a:endParaRPr>
          </a:p>
        </p:txBody>
      </p:sp>
      <p:sp>
        <p:nvSpPr>
          <p:cNvPr id="7" name="Rectangle 6"/>
          <p:cNvSpPr/>
          <p:nvPr userDrawn="1"/>
        </p:nvSpPr>
        <p:spPr>
          <a:xfrm>
            <a:off x="6184900" y="4065173"/>
            <a:ext cx="5536800" cy="54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CA" sz="1467" dirty="0">
              <a:solidFill>
                <a:prstClr val="white"/>
              </a:solidFill>
            </a:endParaRPr>
          </a:p>
        </p:txBody>
      </p:sp>
      <p:sp>
        <p:nvSpPr>
          <p:cNvPr id="8" name="Picture Placeholder 11"/>
          <p:cNvSpPr>
            <a:spLocks noGrp="1"/>
          </p:cNvSpPr>
          <p:nvPr>
            <p:ph type="pic" sz="quarter" idx="25"/>
          </p:nvPr>
        </p:nvSpPr>
        <p:spPr>
          <a:xfrm>
            <a:off x="476780" y="1880213"/>
            <a:ext cx="2116800" cy="1591200"/>
          </a:xfrm>
        </p:spPr>
        <p:txBody>
          <a:bodyPr/>
          <a:lstStyle>
            <a:lvl1pPr algn="ctr">
              <a:defRPr/>
            </a:lvl1pPr>
          </a:lstStyle>
          <a:p>
            <a:r>
              <a:rPr lang="en-US" noProof="0" dirty="0" smtClean="0"/>
              <a:t>Click icon to add picture</a:t>
            </a:r>
            <a:endParaRPr lang="en-CA" noProof="0" dirty="0"/>
          </a:p>
        </p:txBody>
      </p:sp>
      <p:sp>
        <p:nvSpPr>
          <p:cNvPr id="9" name="Picture Placeholder 11"/>
          <p:cNvSpPr>
            <a:spLocks noGrp="1"/>
          </p:cNvSpPr>
          <p:nvPr>
            <p:ph type="pic" sz="quarter" idx="27"/>
          </p:nvPr>
        </p:nvSpPr>
        <p:spPr>
          <a:xfrm>
            <a:off x="6204097" y="1880212"/>
            <a:ext cx="2116800" cy="1591200"/>
          </a:xfrm>
        </p:spPr>
        <p:txBody>
          <a:bodyPr/>
          <a:lstStyle>
            <a:lvl1pPr algn="ctr">
              <a:defRPr/>
            </a:lvl1pPr>
          </a:lstStyle>
          <a:p>
            <a:r>
              <a:rPr lang="en-US" noProof="0" dirty="0" smtClean="0"/>
              <a:t>Click icon to add picture</a:t>
            </a:r>
            <a:endParaRPr lang="en-CA" noProof="0" dirty="0"/>
          </a:p>
        </p:txBody>
      </p:sp>
      <p:sp>
        <p:nvSpPr>
          <p:cNvPr id="10" name="Picture Placeholder 11"/>
          <p:cNvSpPr>
            <a:spLocks noGrp="1"/>
          </p:cNvSpPr>
          <p:nvPr>
            <p:ph type="pic" sz="quarter" idx="29"/>
          </p:nvPr>
        </p:nvSpPr>
        <p:spPr>
          <a:xfrm>
            <a:off x="481779" y="4256211"/>
            <a:ext cx="2116800" cy="1591200"/>
          </a:xfrm>
        </p:spPr>
        <p:txBody>
          <a:bodyPr/>
          <a:lstStyle>
            <a:lvl1pPr algn="ctr">
              <a:defRPr/>
            </a:lvl1pPr>
          </a:lstStyle>
          <a:p>
            <a:r>
              <a:rPr lang="en-US" noProof="0" dirty="0" smtClean="0"/>
              <a:t>Click icon to add picture</a:t>
            </a:r>
            <a:endParaRPr lang="en-CA" noProof="0" dirty="0"/>
          </a:p>
        </p:txBody>
      </p:sp>
      <p:sp>
        <p:nvSpPr>
          <p:cNvPr id="11" name="Picture Placeholder 11"/>
          <p:cNvSpPr>
            <a:spLocks noGrp="1"/>
          </p:cNvSpPr>
          <p:nvPr>
            <p:ph type="pic" sz="quarter" idx="31"/>
          </p:nvPr>
        </p:nvSpPr>
        <p:spPr>
          <a:xfrm>
            <a:off x="6204097" y="4256211"/>
            <a:ext cx="2116800" cy="1591200"/>
          </a:xfrm>
        </p:spPr>
        <p:txBody>
          <a:bodyPr/>
          <a:lstStyle>
            <a:lvl1pPr algn="ctr">
              <a:defRPr/>
            </a:lvl1pPr>
          </a:lstStyle>
          <a:p>
            <a:r>
              <a:rPr lang="en-US" noProof="0" dirty="0" smtClean="0"/>
              <a:t>Click icon to add picture</a:t>
            </a:r>
            <a:endParaRPr lang="en-CA" noProof="0" dirty="0"/>
          </a:p>
        </p:txBody>
      </p:sp>
      <p:sp>
        <p:nvSpPr>
          <p:cNvPr id="13" name="Text Placeholder 12"/>
          <p:cNvSpPr>
            <a:spLocks noGrp="1"/>
          </p:cNvSpPr>
          <p:nvPr>
            <p:ph type="body" sz="quarter" idx="32"/>
          </p:nvPr>
        </p:nvSpPr>
        <p:spPr>
          <a:xfrm>
            <a:off x="2840780" y="1880213"/>
            <a:ext cx="3172800" cy="1944000"/>
          </a:xfrm>
        </p:spPr>
        <p:txBody>
          <a:bodyPr/>
          <a:lstStyle>
            <a:lvl1pPr>
              <a:spcAft>
                <a:spcPts val="0"/>
              </a:spcAft>
              <a:defRPr b="1"/>
            </a:lvl1pPr>
            <a:lvl2pPr>
              <a:spcAft>
                <a:spcPts val="0"/>
              </a:spcAft>
              <a:defRPr b="0"/>
            </a:lvl2pPr>
          </a:lstStyle>
          <a:p>
            <a:pPr lvl="0"/>
            <a:r>
              <a:rPr lang="en-US" noProof="0" smtClean="0"/>
              <a:t>Click to edit Master text styles</a:t>
            </a:r>
          </a:p>
          <a:p>
            <a:pPr lvl="1"/>
            <a:r>
              <a:rPr lang="en-US" noProof="0" smtClean="0"/>
              <a:t>Second level</a:t>
            </a:r>
          </a:p>
        </p:txBody>
      </p:sp>
      <p:sp>
        <p:nvSpPr>
          <p:cNvPr id="14" name="Text Placeholder 12"/>
          <p:cNvSpPr>
            <a:spLocks noGrp="1"/>
          </p:cNvSpPr>
          <p:nvPr>
            <p:ph type="body" sz="quarter" idx="33"/>
          </p:nvPr>
        </p:nvSpPr>
        <p:spPr>
          <a:xfrm>
            <a:off x="8550676" y="1880213"/>
            <a:ext cx="3171024" cy="1944000"/>
          </a:xfrm>
        </p:spPr>
        <p:txBody>
          <a:bodyPr/>
          <a:lstStyle>
            <a:lvl1pPr>
              <a:spcAft>
                <a:spcPts val="0"/>
              </a:spcAft>
              <a:defRPr b="1"/>
            </a:lvl1pPr>
            <a:lvl2pPr>
              <a:spcAft>
                <a:spcPts val="0"/>
              </a:spcAft>
              <a:defRPr b="0"/>
            </a:lvl2pPr>
          </a:lstStyle>
          <a:p>
            <a:pPr lvl="0"/>
            <a:r>
              <a:rPr lang="en-US" noProof="0" smtClean="0"/>
              <a:t>Click to edit Master text styles</a:t>
            </a:r>
          </a:p>
          <a:p>
            <a:pPr lvl="1"/>
            <a:r>
              <a:rPr lang="en-US" noProof="0" smtClean="0"/>
              <a:t>Second level</a:t>
            </a:r>
          </a:p>
        </p:txBody>
      </p:sp>
      <p:sp>
        <p:nvSpPr>
          <p:cNvPr id="15" name="Text Placeholder 12"/>
          <p:cNvSpPr>
            <a:spLocks noGrp="1"/>
          </p:cNvSpPr>
          <p:nvPr>
            <p:ph type="body" sz="quarter" idx="34"/>
          </p:nvPr>
        </p:nvSpPr>
        <p:spPr>
          <a:xfrm>
            <a:off x="2802551" y="4256213"/>
            <a:ext cx="3172800" cy="1944000"/>
          </a:xfrm>
        </p:spPr>
        <p:txBody>
          <a:bodyPr/>
          <a:lstStyle>
            <a:lvl1pPr>
              <a:spcAft>
                <a:spcPts val="0"/>
              </a:spcAft>
              <a:defRPr b="1"/>
            </a:lvl1pPr>
            <a:lvl2pPr>
              <a:spcAft>
                <a:spcPts val="0"/>
              </a:spcAft>
              <a:defRPr b="0"/>
            </a:lvl2pPr>
          </a:lstStyle>
          <a:p>
            <a:pPr lvl="0"/>
            <a:r>
              <a:rPr lang="en-US" noProof="0" smtClean="0"/>
              <a:t>Click to edit Master text styles</a:t>
            </a:r>
          </a:p>
          <a:p>
            <a:pPr lvl="1"/>
            <a:r>
              <a:rPr lang="en-US" noProof="0" smtClean="0"/>
              <a:t>Second level</a:t>
            </a:r>
          </a:p>
        </p:txBody>
      </p:sp>
      <p:sp>
        <p:nvSpPr>
          <p:cNvPr id="16" name="Text Placeholder 12"/>
          <p:cNvSpPr>
            <a:spLocks noGrp="1"/>
          </p:cNvSpPr>
          <p:nvPr>
            <p:ph type="body" sz="quarter" idx="35"/>
          </p:nvPr>
        </p:nvSpPr>
        <p:spPr>
          <a:xfrm>
            <a:off x="8548900" y="4256212"/>
            <a:ext cx="3172800" cy="1944000"/>
          </a:xfrm>
        </p:spPr>
        <p:txBody>
          <a:bodyPr/>
          <a:lstStyle>
            <a:lvl1pPr>
              <a:spcAft>
                <a:spcPts val="0"/>
              </a:spcAft>
              <a:defRPr b="1"/>
            </a:lvl1pPr>
            <a:lvl2pPr>
              <a:spcAft>
                <a:spcPts val="0"/>
              </a:spcAft>
              <a:defRPr b="0"/>
            </a:lvl2pPr>
          </a:lstStyle>
          <a:p>
            <a:pPr lvl="0"/>
            <a:r>
              <a:rPr lang="en-US" noProof="0" smtClean="0"/>
              <a:t>Click to edit Master text styles</a:t>
            </a:r>
          </a:p>
          <a:p>
            <a:pPr lvl="1"/>
            <a:r>
              <a:rPr lang="en-US" noProof="0" smtClean="0"/>
              <a:t>Second level</a:t>
            </a:r>
          </a:p>
        </p:txBody>
      </p:sp>
      <p:sp>
        <p:nvSpPr>
          <p:cNvPr id="18"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CA" noProof="0" dirty="0" smtClean="0"/>
              <a:t>Click to add subtitle</a:t>
            </a:r>
            <a:endParaRPr lang="en-CA" noProof="0" dirty="0"/>
          </a:p>
        </p:txBody>
      </p:sp>
      <p:sp>
        <p:nvSpPr>
          <p:cNvPr id="19"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smtClean="0"/>
              <a:t>Click to edit Master title style</a:t>
            </a:r>
            <a:endParaRPr lang="en-CA" noProof="0" dirty="0"/>
          </a:p>
        </p:txBody>
      </p:sp>
      <p:sp>
        <p:nvSpPr>
          <p:cNvPr id="17"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tx1"/>
                </a:solidFill>
              </a:defRPr>
            </a:lvl1pPr>
          </a:lstStyle>
          <a:p>
            <a:r>
              <a:rPr lang="en-US" dirty="0" smtClean="0">
                <a:solidFill>
                  <a:prstClr val="black"/>
                </a:solidFill>
              </a:rPr>
              <a:t>Deloitte Institute for Audit Innovation and Quality – Communications and marketing strategic plan</a:t>
            </a:r>
            <a:endParaRPr lang="en-CA" dirty="0">
              <a:solidFill>
                <a:prstClr val="black"/>
              </a:solidFill>
            </a:endParaRPr>
          </a:p>
        </p:txBody>
      </p:sp>
      <p:sp>
        <p:nvSpPr>
          <p:cNvPr id="20"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tx1"/>
                </a:solidFill>
              </a:defRPr>
            </a:lvl1pPr>
          </a:lstStyle>
          <a:p>
            <a:fld id="{1D70FF2A-E074-4D3B-BB94-FFBB4B519E26}" type="slidenum">
              <a:rPr lang="en-CA" smtClean="0">
                <a:solidFill>
                  <a:prstClr val="black"/>
                </a:solidFill>
              </a:rPr>
              <a:pPr/>
              <a:t>‹#›</a:t>
            </a:fld>
            <a:endParaRPr lang="en-CA" dirty="0">
              <a:solidFill>
                <a:prstClr val="black"/>
              </a:solidFill>
            </a:endParaRPr>
          </a:p>
        </p:txBody>
      </p:sp>
    </p:spTree>
    <p:extLst>
      <p:ext uri="{BB962C8B-B14F-4D97-AF65-F5344CB8AC3E}">
        <p14:creationId xmlns:p14="http://schemas.microsoft.com/office/powerpoint/2010/main" val="3647123524"/>
      </p:ext>
    </p:extLst>
  </p:cSld>
  <p:clrMapOvr>
    <a:masterClrMapping/>
  </p:clrMapOvr>
  <p:transition>
    <p:fade/>
  </p:transition>
  <p:timing>
    <p:tnLst>
      <p:par>
        <p:cTn id="1" dur="indefinite" restart="never" nodeType="tmRoot"/>
      </p:par>
    </p:tnLst>
  </p:timing>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1_3 picture and text">
    <p:spTree>
      <p:nvGrpSpPr>
        <p:cNvPr id="1" name=""/>
        <p:cNvGrpSpPr/>
        <p:nvPr/>
      </p:nvGrpSpPr>
      <p:grpSpPr>
        <a:xfrm>
          <a:off x="0" y="0"/>
          <a:ext cx="0" cy="0"/>
          <a:chOff x="0" y="0"/>
          <a:chExt cx="0" cy="0"/>
        </a:xfrm>
      </p:grpSpPr>
      <p:sp>
        <p:nvSpPr>
          <p:cNvPr id="4" name="Picture Placeholder 7"/>
          <p:cNvSpPr>
            <a:spLocks noGrp="1"/>
          </p:cNvSpPr>
          <p:nvPr>
            <p:ph type="pic" sz="quarter" idx="13"/>
          </p:nvPr>
        </p:nvSpPr>
        <p:spPr>
          <a:xfrm>
            <a:off x="469900" y="1700213"/>
            <a:ext cx="3627438" cy="2052830"/>
          </a:xfrm>
        </p:spPr>
        <p:txBody>
          <a:bodyPr/>
          <a:lstStyle/>
          <a:p>
            <a:r>
              <a:rPr lang="en-US" noProof="0" dirty="0" smtClean="0"/>
              <a:t>Click icon to add picture</a:t>
            </a:r>
            <a:endParaRPr lang="en-CA" noProof="0" dirty="0"/>
          </a:p>
        </p:txBody>
      </p:sp>
      <p:sp>
        <p:nvSpPr>
          <p:cNvPr id="5" name="Picture Placeholder 7"/>
          <p:cNvSpPr>
            <a:spLocks noGrp="1"/>
          </p:cNvSpPr>
          <p:nvPr>
            <p:ph type="pic" sz="quarter" idx="14"/>
          </p:nvPr>
        </p:nvSpPr>
        <p:spPr>
          <a:xfrm>
            <a:off x="8082784" y="1700213"/>
            <a:ext cx="3639316" cy="2059099"/>
          </a:xfrm>
        </p:spPr>
        <p:txBody>
          <a:bodyPr/>
          <a:lstStyle/>
          <a:p>
            <a:r>
              <a:rPr lang="en-US" noProof="0" dirty="0" smtClean="0"/>
              <a:t>Click icon to add picture</a:t>
            </a:r>
            <a:endParaRPr lang="en-CA" noProof="0" dirty="0"/>
          </a:p>
        </p:txBody>
      </p:sp>
      <p:sp>
        <p:nvSpPr>
          <p:cNvPr id="6" name="Picture Placeholder 7"/>
          <p:cNvSpPr>
            <a:spLocks noGrp="1"/>
          </p:cNvSpPr>
          <p:nvPr>
            <p:ph type="pic" sz="quarter" idx="15"/>
          </p:nvPr>
        </p:nvSpPr>
        <p:spPr>
          <a:xfrm>
            <a:off x="4284188" y="1700212"/>
            <a:ext cx="3636962" cy="2057767"/>
          </a:xfrm>
        </p:spPr>
        <p:txBody>
          <a:bodyPr/>
          <a:lstStyle/>
          <a:p>
            <a:r>
              <a:rPr lang="en-US" noProof="0" dirty="0" smtClean="0"/>
              <a:t>Click icon to add picture</a:t>
            </a:r>
            <a:endParaRPr lang="en-CA" noProof="0" dirty="0"/>
          </a:p>
        </p:txBody>
      </p:sp>
      <p:sp>
        <p:nvSpPr>
          <p:cNvPr id="9" name="Text Placeholder 18"/>
          <p:cNvSpPr>
            <a:spLocks noGrp="1"/>
          </p:cNvSpPr>
          <p:nvPr>
            <p:ph idx="1" hasCustomPrompt="1"/>
          </p:nvPr>
        </p:nvSpPr>
        <p:spPr>
          <a:xfrm>
            <a:off x="469900" y="3832225"/>
            <a:ext cx="3627438" cy="2181440"/>
          </a:xfrm>
          <a:prstGeom prst="rect">
            <a:avLst/>
          </a:prstGeom>
        </p:spPr>
        <p:txBody>
          <a:bodyPr vert="horz" lIns="0" tIns="0" rIns="0" bIns="0" rtlCol="0">
            <a:noAutofit/>
          </a:bodyPr>
          <a:lstStyle/>
          <a:p>
            <a:pPr lvl="0"/>
            <a:r>
              <a:rPr lang="en-CA" noProof="0" dirty="0" smtClean="0"/>
              <a:t>Click to edit Master text styles</a:t>
            </a:r>
          </a:p>
          <a:p>
            <a:pPr lvl="1"/>
            <a:r>
              <a:rPr lang="en-CA" noProof="0" dirty="0" smtClean="0"/>
              <a:t>Second level</a:t>
            </a:r>
          </a:p>
          <a:p>
            <a:pPr lvl="2"/>
            <a:r>
              <a:rPr lang="en-CA" noProof="0" dirty="0" smtClean="0"/>
              <a:t>Third level</a:t>
            </a:r>
          </a:p>
          <a:p>
            <a:pPr lvl="3"/>
            <a:r>
              <a:rPr lang="en-CA" noProof="0" dirty="0" smtClean="0"/>
              <a:t>Fourth level</a:t>
            </a:r>
          </a:p>
          <a:p>
            <a:pPr lvl="4"/>
            <a:r>
              <a:rPr lang="en-CA" noProof="0" dirty="0" smtClean="0"/>
              <a:t>Fifth level</a:t>
            </a:r>
            <a:endParaRPr lang="en-CA" noProof="0" dirty="0"/>
          </a:p>
        </p:txBody>
      </p:sp>
      <p:sp>
        <p:nvSpPr>
          <p:cNvPr id="13" name="Text Placeholder 18"/>
          <p:cNvSpPr>
            <a:spLocks noGrp="1"/>
          </p:cNvSpPr>
          <p:nvPr>
            <p:ph idx="16" hasCustomPrompt="1"/>
          </p:nvPr>
        </p:nvSpPr>
        <p:spPr>
          <a:xfrm>
            <a:off x="4278313" y="3832224"/>
            <a:ext cx="3636962" cy="2186686"/>
          </a:xfrm>
          <a:prstGeom prst="rect">
            <a:avLst/>
          </a:prstGeom>
        </p:spPr>
        <p:txBody>
          <a:bodyPr vert="horz" lIns="0" tIns="0" rIns="0" bIns="0" rtlCol="0">
            <a:noAutofit/>
          </a:bodyPr>
          <a:lstStyle/>
          <a:p>
            <a:pPr lvl="0"/>
            <a:r>
              <a:rPr lang="en-CA" noProof="0" dirty="0" smtClean="0"/>
              <a:t>Click to edit Master text styles</a:t>
            </a:r>
          </a:p>
          <a:p>
            <a:pPr lvl="1"/>
            <a:r>
              <a:rPr lang="en-CA" noProof="0" dirty="0" smtClean="0"/>
              <a:t>Second level</a:t>
            </a:r>
          </a:p>
          <a:p>
            <a:pPr lvl="2"/>
            <a:r>
              <a:rPr lang="en-CA" noProof="0" dirty="0" smtClean="0"/>
              <a:t>Third level</a:t>
            </a:r>
          </a:p>
          <a:p>
            <a:pPr lvl="3"/>
            <a:r>
              <a:rPr lang="en-CA" noProof="0" dirty="0" smtClean="0"/>
              <a:t>Fourth level</a:t>
            </a:r>
          </a:p>
          <a:p>
            <a:pPr lvl="4"/>
            <a:r>
              <a:rPr lang="en-CA" noProof="0" dirty="0" smtClean="0"/>
              <a:t>Fifth level</a:t>
            </a:r>
            <a:endParaRPr lang="en-CA" noProof="0" dirty="0"/>
          </a:p>
        </p:txBody>
      </p:sp>
      <p:sp>
        <p:nvSpPr>
          <p:cNvPr id="14" name="Text Placeholder 18"/>
          <p:cNvSpPr>
            <a:spLocks noGrp="1"/>
          </p:cNvSpPr>
          <p:nvPr>
            <p:ph idx="17" hasCustomPrompt="1"/>
          </p:nvPr>
        </p:nvSpPr>
        <p:spPr>
          <a:xfrm>
            <a:off x="8082784" y="3832224"/>
            <a:ext cx="3639316" cy="2188101"/>
          </a:xfrm>
          <a:prstGeom prst="rect">
            <a:avLst/>
          </a:prstGeom>
        </p:spPr>
        <p:txBody>
          <a:bodyPr vert="horz" lIns="0" tIns="0" rIns="0" bIns="0" rtlCol="0">
            <a:noAutofit/>
          </a:bodyPr>
          <a:lstStyle/>
          <a:p>
            <a:pPr lvl="0"/>
            <a:r>
              <a:rPr lang="en-CA" noProof="0" dirty="0" smtClean="0"/>
              <a:t>Click to edit Master text styles</a:t>
            </a:r>
          </a:p>
          <a:p>
            <a:pPr lvl="1"/>
            <a:r>
              <a:rPr lang="en-CA" noProof="0" dirty="0" smtClean="0"/>
              <a:t>Second level</a:t>
            </a:r>
          </a:p>
          <a:p>
            <a:pPr lvl="2"/>
            <a:r>
              <a:rPr lang="en-CA" noProof="0" dirty="0" smtClean="0"/>
              <a:t>Third level</a:t>
            </a:r>
          </a:p>
          <a:p>
            <a:pPr lvl="3"/>
            <a:r>
              <a:rPr lang="en-CA" noProof="0" dirty="0" smtClean="0"/>
              <a:t>Fourth level</a:t>
            </a:r>
          </a:p>
          <a:p>
            <a:pPr lvl="4"/>
            <a:r>
              <a:rPr lang="en-CA" noProof="0" dirty="0" smtClean="0"/>
              <a:t>Fifth level</a:t>
            </a:r>
            <a:endParaRPr lang="en-CA" noProof="0" dirty="0"/>
          </a:p>
        </p:txBody>
      </p:sp>
      <p:sp>
        <p:nvSpPr>
          <p:cNvPr id="11" name="Text Placeholder 8"/>
          <p:cNvSpPr>
            <a:spLocks noGrp="1"/>
          </p:cNvSpPr>
          <p:nvPr>
            <p:ph type="body" sz="quarter" idx="18"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CA" noProof="0" dirty="0" smtClean="0"/>
              <a:t>Click to add subtitle</a:t>
            </a:r>
            <a:endParaRPr lang="en-CA" noProof="0" dirty="0"/>
          </a:p>
        </p:txBody>
      </p:sp>
      <p:sp>
        <p:nvSpPr>
          <p:cNvPr id="12"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smtClean="0"/>
              <a:t>Click to edit Master title style</a:t>
            </a:r>
            <a:endParaRPr lang="en-CA" noProof="0" dirty="0"/>
          </a:p>
        </p:txBody>
      </p:sp>
      <p:sp>
        <p:nvSpPr>
          <p:cNvPr id="10"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tx1"/>
                </a:solidFill>
              </a:defRPr>
            </a:lvl1pPr>
          </a:lstStyle>
          <a:p>
            <a:r>
              <a:rPr lang="en-US" dirty="0" smtClean="0">
                <a:solidFill>
                  <a:prstClr val="black"/>
                </a:solidFill>
              </a:rPr>
              <a:t>Deloitte Institute for Audit Innovation and Quality – Communications and marketing strategic plan</a:t>
            </a:r>
            <a:endParaRPr lang="en-CA" dirty="0">
              <a:solidFill>
                <a:prstClr val="black"/>
              </a:solidFill>
            </a:endParaRPr>
          </a:p>
        </p:txBody>
      </p:sp>
      <p:sp>
        <p:nvSpPr>
          <p:cNvPr id="15"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tx1"/>
                </a:solidFill>
              </a:defRPr>
            </a:lvl1pPr>
          </a:lstStyle>
          <a:p>
            <a:fld id="{1D70FF2A-E074-4D3B-BB94-FFBB4B519E26}" type="slidenum">
              <a:rPr lang="en-CA" smtClean="0">
                <a:solidFill>
                  <a:prstClr val="black"/>
                </a:solidFill>
              </a:rPr>
              <a:pPr/>
              <a:t>‹#›</a:t>
            </a:fld>
            <a:endParaRPr lang="en-CA" dirty="0">
              <a:solidFill>
                <a:prstClr val="black"/>
              </a:solidFill>
            </a:endParaRPr>
          </a:p>
        </p:txBody>
      </p:sp>
    </p:spTree>
    <p:extLst>
      <p:ext uri="{BB962C8B-B14F-4D97-AF65-F5344CB8AC3E}">
        <p14:creationId xmlns:p14="http://schemas.microsoft.com/office/powerpoint/2010/main" val="355994320"/>
      </p:ext>
    </p:extLst>
  </p:cSld>
  <p:clrMapOvr>
    <a:masterClrMapping/>
  </p:clrMapOvr>
  <p:transition>
    <p:fade/>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1_Title &amp; subtitle">
    <p:spTree>
      <p:nvGrpSpPr>
        <p:cNvPr id="1" name=""/>
        <p:cNvGrpSpPr/>
        <p:nvPr/>
      </p:nvGrpSpPr>
      <p:grpSpPr>
        <a:xfrm>
          <a:off x="0" y="0"/>
          <a:ext cx="0" cy="0"/>
          <a:chOff x="0" y="0"/>
          <a:chExt cx="0" cy="0"/>
        </a:xfrm>
      </p:grpSpPr>
      <p:sp>
        <p:nvSpPr>
          <p:cNvPr id="4"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CA" noProof="0" dirty="0" smtClean="0"/>
              <a:t>Click to add subtitle</a:t>
            </a:r>
            <a:endParaRPr lang="en-CA" noProof="0" dirty="0"/>
          </a:p>
        </p:txBody>
      </p:sp>
      <p:sp>
        <p:nvSpPr>
          <p:cNvPr id="5"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smtClean="0"/>
              <a:t>Click to edit Master title style</a:t>
            </a:r>
            <a:endParaRPr lang="en-CA" noProof="0" dirty="0"/>
          </a:p>
        </p:txBody>
      </p:sp>
      <p:sp>
        <p:nvSpPr>
          <p:cNvPr id="6"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tx1"/>
                </a:solidFill>
              </a:defRPr>
            </a:lvl1pPr>
          </a:lstStyle>
          <a:p>
            <a:r>
              <a:rPr lang="en-US" dirty="0" smtClean="0">
                <a:solidFill>
                  <a:prstClr val="black"/>
                </a:solidFill>
              </a:rPr>
              <a:t>Deloitte Institute for Audit Innovation and Quality – Communications and marketing strategic plan</a:t>
            </a:r>
            <a:endParaRPr lang="en-CA" dirty="0">
              <a:solidFill>
                <a:prstClr val="black"/>
              </a:solidFill>
            </a:endParaRPr>
          </a:p>
        </p:txBody>
      </p:sp>
      <p:sp>
        <p:nvSpPr>
          <p:cNvPr id="7"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tx1"/>
                </a:solidFill>
              </a:defRPr>
            </a:lvl1pPr>
          </a:lstStyle>
          <a:p>
            <a:fld id="{1D70FF2A-E074-4D3B-BB94-FFBB4B519E26}" type="slidenum">
              <a:rPr lang="en-CA" smtClean="0">
                <a:solidFill>
                  <a:prstClr val="black"/>
                </a:solidFill>
              </a:rPr>
              <a:pPr/>
              <a:t>‹#›</a:t>
            </a:fld>
            <a:endParaRPr lang="en-CA" dirty="0">
              <a:solidFill>
                <a:prstClr val="black"/>
              </a:solidFill>
            </a:endParaRPr>
          </a:p>
        </p:txBody>
      </p:sp>
    </p:spTree>
    <p:extLst>
      <p:ext uri="{BB962C8B-B14F-4D97-AF65-F5344CB8AC3E}">
        <p14:creationId xmlns:p14="http://schemas.microsoft.com/office/powerpoint/2010/main" val="3529484285"/>
      </p:ext>
    </p:extLst>
  </p:cSld>
  <p:clrMapOvr>
    <a:masterClrMapping/>
  </p:clrMapOvr>
  <p:transition>
    <p:fade/>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1_Qualifications 2 x 1">
    <p:spTree>
      <p:nvGrpSpPr>
        <p:cNvPr id="1" name=""/>
        <p:cNvGrpSpPr/>
        <p:nvPr/>
      </p:nvGrpSpPr>
      <p:grpSpPr>
        <a:xfrm>
          <a:off x="0" y="0"/>
          <a:ext cx="0" cy="0"/>
          <a:chOff x="0" y="0"/>
          <a:chExt cx="0" cy="0"/>
        </a:xfrm>
      </p:grpSpPr>
      <p:sp>
        <p:nvSpPr>
          <p:cNvPr id="10"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CA" noProof="0" dirty="0" smtClean="0"/>
              <a:t>Click to add subtitle</a:t>
            </a:r>
            <a:endParaRPr lang="en-CA" noProof="0" dirty="0"/>
          </a:p>
        </p:txBody>
      </p:sp>
      <p:sp>
        <p:nvSpPr>
          <p:cNvPr id="11" name="Title Placeholder 1"/>
          <p:cNvSpPr>
            <a:spLocks noGrp="1"/>
          </p:cNvSpPr>
          <p:nvPr>
            <p:ph type="title"/>
          </p:nvPr>
        </p:nvSpPr>
        <p:spPr>
          <a:xfrm>
            <a:off x="469900" y="402586"/>
            <a:ext cx="11252200" cy="334101"/>
          </a:xfrm>
          <a:prstGeom prst="rect">
            <a:avLst/>
          </a:prstGeom>
        </p:spPr>
        <p:txBody>
          <a:bodyPr vert="horz" lIns="0" tIns="0" rIns="0" bIns="0" rtlCol="0" anchor="t" anchorCtr="0">
            <a:noAutofit/>
          </a:bodyPr>
          <a:lstStyle>
            <a:lvl1pPr>
              <a:defRPr sz="2000"/>
            </a:lvl1pPr>
          </a:lstStyle>
          <a:p>
            <a:r>
              <a:rPr lang="en-US" noProof="0" smtClean="0"/>
              <a:t>Click to edit Master title style</a:t>
            </a:r>
            <a:endParaRPr lang="en-CA" noProof="0" dirty="0"/>
          </a:p>
        </p:txBody>
      </p:sp>
      <p:sp>
        <p:nvSpPr>
          <p:cNvPr id="14" name="Text Placeholder 8"/>
          <p:cNvSpPr>
            <a:spLocks noGrp="1"/>
          </p:cNvSpPr>
          <p:nvPr>
            <p:ph type="body" sz="quarter" idx="17"/>
          </p:nvPr>
        </p:nvSpPr>
        <p:spPr>
          <a:xfrm>
            <a:off x="469899" y="1857892"/>
            <a:ext cx="5544000" cy="1695451"/>
          </a:xfrm>
        </p:spPr>
        <p:txBody>
          <a:bodyPr/>
          <a:lstStyle>
            <a:lvl1pPr>
              <a:spcAft>
                <a:spcPts val="1333"/>
              </a:spcAft>
              <a:defRPr b="1">
                <a:solidFill>
                  <a:schemeClr val="accent1"/>
                </a:solidFill>
              </a:defRPr>
            </a:lvl1pPr>
            <a:lvl2pPr>
              <a:spcAft>
                <a:spcPts val="1333"/>
              </a:spcAft>
              <a:defRPr/>
            </a:lvl2pPr>
            <a:lvl3pPr marL="0" indent="0">
              <a:spcAft>
                <a:spcPts val="1333"/>
              </a:spcAft>
              <a:buNone/>
              <a:defRPr/>
            </a:lvl3pPr>
            <a:lvl4pPr marL="235194" indent="-235194">
              <a:spcAft>
                <a:spcPts val="1333"/>
              </a:spcAft>
              <a:buFont typeface="Arial" panose="020B0604020202020204" pitchFamily="34" charset="0"/>
              <a:buChar char="•"/>
              <a:defRPr/>
            </a:lvl4pPr>
            <a:lvl5pPr marL="475188" indent="-235194">
              <a:spcAft>
                <a:spcPts val="1333"/>
              </a:spcAft>
              <a:defRPr baseline="0"/>
            </a:lvl5pPr>
            <a:lvl6pPr marL="475188" indent="-235194">
              <a:spcAft>
                <a:spcPts val="1333"/>
              </a:spcAft>
              <a:buFont typeface="Verdana" panose="020B0604030504040204" pitchFamily="34" charset="0"/>
              <a:buChar char="−"/>
              <a:defRPr/>
            </a:lvl6pPr>
            <a:lvl7pPr marL="475188" indent="-235194">
              <a:spcAft>
                <a:spcPts val="1333"/>
              </a:spcAft>
              <a:defRPr/>
            </a:lvl7pPr>
            <a:lvl8pPr marL="475188" indent="-235194">
              <a:spcAft>
                <a:spcPts val="1333"/>
              </a:spcAft>
              <a:defRPr/>
            </a:lvl8pPr>
            <a:lvl9pPr marL="475188" indent="-235194">
              <a:spcAft>
                <a:spcPts val="1333"/>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15" name="Text Placeholder 8"/>
          <p:cNvSpPr>
            <a:spLocks noGrp="1"/>
          </p:cNvSpPr>
          <p:nvPr>
            <p:ph type="body" sz="quarter" idx="21"/>
          </p:nvPr>
        </p:nvSpPr>
        <p:spPr>
          <a:xfrm>
            <a:off x="6177462" y="1857892"/>
            <a:ext cx="5544000" cy="1695451"/>
          </a:xfrm>
        </p:spPr>
        <p:txBody>
          <a:bodyPr/>
          <a:lstStyle>
            <a:lvl1pPr>
              <a:spcAft>
                <a:spcPts val="1333"/>
              </a:spcAft>
              <a:defRPr b="1">
                <a:solidFill>
                  <a:schemeClr val="accent1"/>
                </a:solidFill>
              </a:defRPr>
            </a:lvl1pPr>
            <a:lvl2pPr>
              <a:spcAft>
                <a:spcPts val="1333"/>
              </a:spcAft>
              <a:defRPr/>
            </a:lvl2pPr>
            <a:lvl3pPr marL="0" indent="0">
              <a:spcAft>
                <a:spcPts val="1333"/>
              </a:spcAft>
              <a:buNone/>
              <a:defRPr/>
            </a:lvl3pPr>
            <a:lvl4pPr marL="235194" indent="-235194">
              <a:spcAft>
                <a:spcPts val="1333"/>
              </a:spcAft>
              <a:buFont typeface="Arial" panose="020B0604020202020204" pitchFamily="34" charset="0"/>
              <a:buChar char="•"/>
              <a:defRPr/>
            </a:lvl4pPr>
            <a:lvl5pPr marL="475188" indent="-235194">
              <a:spcAft>
                <a:spcPts val="1333"/>
              </a:spcAft>
              <a:defRPr baseline="0"/>
            </a:lvl5pPr>
            <a:lvl6pPr marL="475188" indent="-235194">
              <a:spcAft>
                <a:spcPts val="1333"/>
              </a:spcAft>
              <a:buFont typeface="Verdana" panose="020B0604030504040204" pitchFamily="34" charset="0"/>
              <a:buChar char="−"/>
              <a:defRPr/>
            </a:lvl6pPr>
            <a:lvl7pPr marL="475188" indent="-235194">
              <a:spcAft>
                <a:spcPts val="1333"/>
              </a:spcAft>
              <a:defRPr/>
            </a:lvl7pPr>
            <a:lvl8pPr marL="475188" indent="-235194">
              <a:spcAft>
                <a:spcPts val="1333"/>
              </a:spcAft>
              <a:defRPr/>
            </a:lvl8pPr>
            <a:lvl9pPr marL="475188" indent="-235194">
              <a:spcAft>
                <a:spcPts val="1333"/>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17" name="Rectangle 16"/>
          <p:cNvSpPr/>
          <p:nvPr userDrawn="1"/>
        </p:nvSpPr>
        <p:spPr>
          <a:xfrm>
            <a:off x="469899" y="1705379"/>
            <a:ext cx="5544000" cy="530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333"/>
              </a:spcAft>
            </a:pPr>
            <a:endParaRPr lang="en-CA" sz="1467" dirty="0">
              <a:solidFill>
                <a:prstClr val="white"/>
              </a:solidFill>
            </a:endParaRPr>
          </a:p>
        </p:txBody>
      </p:sp>
      <p:sp>
        <p:nvSpPr>
          <p:cNvPr id="18" name="Rectangle 17"/>
          <p:cNvSpPr/>
          <p:nvPr userDrawn="1"/>
        </p:nvSpPr>
        <p:spPr>
          <a:xfrm>
            <a:off x="6167796" y="1705379"/>
            <a:ext cx="5544000" cy="530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333"/>
              </a:spcAft>
            </a:pPr>
            <a:endParaRPr lang="en-CA" sz="1467" dirty="0">
              <a:solidFill>
                <a:prstClr val="white"/>
              </a:solidFill>
            </a:endParaRPr>
          </a:p>
        </p:txBody>
      </p:sp>
      <p:sp>
        <p:nvSpPr>
          <p:cNvPr id="19" name="Picture Placeholder 29"/>
          <p:cNvSpPr>
            <a:spLocks noGrp="1"/>
          </p:cNvSpPr>
          <p:nvPr>
            <p:ph type="pic" sz="quarter" idx="20" hasCustomPrompt="1"/>
          </p:nvPr>
        </p:nvSpPr>
        <p:spPr>
          <a:xfrm>
            <a:off x="10467635" y="1857892"/>
            <a:ext cx="1244161" cy="549275"/>
          </a:xfrm>
        </p:spPr>
        <p:txBody>
          <a:bodyPr/>
          <a:lstStyle>
            <a:lvl1pPr marL="0" marR="0" indent="0" algn="l" defTabSz="1219170" rtl="0" eaLnBrk="1" fontAlgn="auto" latinLnBrk="0" hangingPunct="1">
              <a:lnSpc>
                <a:spcPct val="100000"/>
              </a:lnSpc>
              <a:spcBef>
                <a:spcPts val="0"/>
              </a:spcBef>
              <a:spcAft>
                <a:spcPts val="1333"/>
              </a:spcAft>
              <a:buClrTx/>
              <a:buSzTx/>
              <a:buFont typeface="Arial" panose="020B0604020202020204" pitchFamily="34" charset="0"/>
              <a:buNone/>
              <a:tabLst/>
              <a:defRPr sz="1200"/>
            </a:lvl1pPr>
          </a:lstStyle>
          <a:p>
            <a:pPr>
              <a:spcBef>
                <a:spcPct val="0"/>
              </a:spcBef>
            </a:pPr>
            <a:r>
              <a:rPr lang="en-CA" sz="1600" noProof="0" dirty="0" smtClean="0">
                <a:solidFill>
                  <a:schemeClr val="bg1"/>
                </a:solidFill>
              </a:rPr>
              <a:t>Co-brand</a:t>
            </a:r>
            <a:br>
              <a:rPr lang="en-CA" sz="1600" noProof="0" dirty="0" smtClean="0">
                <a:solidFill>
                  <a:schemeClr val="bg1"/>
                </a:solidFill>
              </a:rPr>
            </a:br>
            <a:r>
              <a:rPr lang="en-CA" sz="1600" noProof="0" dirty="0" smtClean="0">
                <a:solidFill>
                  <a:schemeClr val="bg1"/>
                </a:solidFill>
              </a:rPr>
              <a:t>Logo</a:t>
            </a:r>
          </a:p>
          <a:p>
            <a:endParaRPr lang="en-CA" noProof="0" dirty="0"/>
          </a:p>
        </p:txBody>
      </p:sp>
      <p:sp>
        <p:nvSpPr>
          <p:cNvPr id="20" name="Picture Placeholder 29"/>
          <p:cNvSpPr>
            <a:spLocks noGrp="1"/>
          </p:cNvSpPr>
          <p:nvPr>
            <p:ph type="pic" sz="quarter" idx="19" hasCustomPrompt="1"/>
          </p:nvPr>
        </p:nvSpPr>
        <p:spPr>
          <a:xfrm>
            <a:off x="4734795" y="1863917"/>
            <a:ext cx="1244906" cy="549275"/>
          </a:xfrm>
        </p:spPr>
        <p:txBody>
          <a:bodyPr/>
          <a:lstStyle>
            <a:lvl1pPr marL="0" marR="0" indent="0" algn="l" defTabSz="1219170" rtl="0" eaLnBrk="1" fontAlgn="auto" latinLnBrk="0" hangingPunct="1">
              <a:lnSpc>
                <a:spcPct val="100000"/>
              </a:lnSpc>
              <a:spcBef>
                <a:spcPts val="0"/>
              </a:spcBef>
              <a:spcAft>
                <a:spcPts val="1333"/>
              </a:spcAft>
              <a:buClrTx/>
              <a:buSzTx/>
              <a:buFont typeface="Arial" panose="020B0604020202020204" pitchFamily="34" charset="0"/>
              <a:buNone/>
              <a:tabLst/>
              <a:defRPr sz="1200"/>
            </a:lvl1pPr>
          </a:lstStyle>
          <a:p>
            <a:pPr>
              <a:spcBef>
                <a:spcPct val="0"/>
              </a:spcBef>
            </a:pPr>
            <a:r>
              <a:rPr lang="en-CA" sz="1600" noProof="0" dirty="0" smtClean="0">
                <a:solidFill>
                  <a:schemeClr val="bg1"/>
                </a:solidFill>
              </a:rPr>
              <a:t>Co-brand</a:t>
            </a:r>
            <a:br>
              <a:rPr lang="en-CA" sz="1600" noProof="0" dirty="0" smtClean="0">
                <a:solidFill>
                  <a:schemeClr val="bg1"/>
                </a:solidFill>
              </a:rPr>
            </a:br>
            <a:r>
              <a:rPr lang="en-CA" sz="1600" noProof="0" dirty="0" smtClean="0">
                <a:solidFill>
                  <a:schemeClr val="bg1"/>
                </a:solidFill>
              </a:rPr>
              <a:t>Logo</a:t>
            </a:r>
          </a:p>
          <a:p>
            <a:endParaRPr lang="en-CA" noProof="0" dirty="0"/>
          </a:p>
        </p:txBody>
      </p:sp>
      <p:sp>
        <p:nvSpPr>
          <p:cNvPr id="12"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tx1"/>
                </a:solidFill>
              </a:defRPr>
            </a:lvl1pPr>
          </a:lstStyle>
          <a:p>
            <a:r>
              <a:rPr lang="en-US" dirty="0" smtClean="0">
                <a:solidFill>
                  <a:prstClr val="black"/>
                </a:solidFill>
              </a:rPr>
              <a:t>Deloitte Institute for Audit Innovation and Quality – Communications and marketing strategic plan</a:t>
            </a:r>
            <a:endParaRPr lang="en-CA" dirty="0">
              <a:solidFill>
                <a:prstClr val="black"/>
              </a:solidFill>
            </a:endParaRPr>
          </a:p>
        </p:txBody>
      </p:sp>
      <p:sp>
        <p:nvSpPr>
          <p:cNvPr id="13"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tx1"/>
                </a:solidFill>
              </a:defRPr>
            </a:lvl1pPr>
          </a:lstStyle>
          <a:p>
            <a:fld id="{1D70FF2A-E074-4D3B-BB94-FFBB4B519E26}" type="slidenum">
              <a:rPr lang="en-CA" smtClean="0">
                <a:solidFill>
                  <a:prstClr val="black"/>
                </a:solidFill>
              </a:rPr>
              <a:pPr/>
              <a:t>‹#›</a:t>
            </a:fld>
            <a:endParaRPr lang="en-CA" dirty="0">
              <a:solidFill>
                <a:prstClr val="black"/>
              </a:solidFill>
            </a:endParaRPr>
          </a:p>
        </p:txBody>
      </p:sp>
    </p:spTree>
    <p:extLst>
      <p:ext uri="{BB962C8B-B14F-4D97-AF65-F5344CB8AC3E}">
        <p14:creationId xmlns:p14="http://schemas.microsoft.com/office/powerpoint/2010/main" val="369875852"/>
      </p:ext>
    </p:extLst>
  </p:cSld>
  <p:clrMapOvr>
    <a:masterClrMapping/>
  </p:clrMapOvr>
  <p:transition>
    <p:fade/>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1_Qualifications 2 x 2">
    <p:spTree>
      <p:nvGrpSpPr>
        <p:cNvPr id="1" name=""/>
        <p:cNvGrpSpPr/>
        <p:nvPr/>
      </p:nvGrpSpPr>
      <p:grpSpPr>
        <a:xfrm>
          <a:off x="0" y="0"/>
          <a:ext cx="0" cy="0"/>
          <a:chOff x="0" y="0"/>
          <a:chExt cx="0" cy="0"/>
        </a:xfrm>
      </p:grpSpPr>
      <p:sp>
        <p:nvSpPr>
          <p:cNvPr id="8" name="Text Placeholder 8"/>
          <p:cNvSpPr>
            <a:spLocks noGrp="1"/>
          </p:cNvSpPr>
          <p:nvPr>
            <p:ph type="body" sz="quarter" idx="17"/>
          </p:nvPr>
        </p:nvSpPr>
        <p:spPr>
          <a:xfrm>
            <a:off x="469899" y="1857892"/>
            <a:ext cx="5544000" cy="1695451"/>
          </a:xfrm>
        </p:spPr>
        <p:txBody>
          <a:bodyPr>
            <a:noAutofit/>
          </a:bodyPr>
          <a:lstStyle>
            <a:lvl1pPr>
              <a:spcAft>
                <a:spcPts val="1333"/>
              </a:spcAft>
              <a:defRPr b="1">
                <a:solidFill>
                  <a:schemeClr val="accent1"/>
                </a:solidFill>
              </a:defRPr>
            </a:lvl1pPr>
            <a:lvl2pPr>
              <a:spcAft>
                <a:spcPts val="1333"/>
              </a:spcAft>
              <a:defRPr/>
            </a:lvl2pPr>
            <a:lvl3pPr marL="0" indent="0">
              <a:spcAft>
                <a:spcPts val="1333"/>
              </a:spcAft>
              <a:buNone/>
              <a:defRPr/>
            </a:lvl3pPr>
            <a:lvl4pPr marL="235194" indent="-235194">
              <a:spcAft>
                <a:spcPts val="1333"/>
              </a:spcAft>
              <a:buFont typeface="Arial" panose="020B0604020202020204" pitchFamily="34" charset="0"/>
              <a:buChar char="•"/>
              <a:defRPr/>
            </a:lvl4pPr>
            <a:lvl5pPr marL="475188" indent="-235194">
              <a:spcAft>
                <a:spcPts val="1333"/>
              </a:spcAft>
              <a:defRPr baseline="0"/>
            </a:lvl5pPr>
            <a:lvl6pPr marL="475188" indent="-235194">
              <a:spcAft>
                <a:spcPts val="1333"/>
              </a:spcAft>
              <a:buFont typeface="Verdana" panose="020B0604030504040204" pitchFamily="34" charset="0"/>
              <a:buChar char="−"/>
              <a:defRPr/>
            </a:lvl6pPr>
            <a:lvl7pPr marL="475188" indent="-235194">
              <a:spcAft>
                <a:spcPts val="1333"/>
              </a:spcAft>
              <a:defRPr/>
            </a:lvl7pPr>
            <a:lvl8pPr marL="475188" indent="-235194">
              <a:spcAft>
                <a:spcPts val="1333"/>
              </a:spcAft>
              <a:defRPr/>
            </a:lvl8pPr>
            <a:lvl9pPr marL="475188" indent="-235194">
              <a:spcAft>
                <a:spcPts val="1333"/>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9" name="Text Placeholder 8"/>
          <p:cNvSpPr>
            <a:spLocks noGrp="1"/>
          </p:cNvSpPr>
          <p:nvPr>
            <p:ph type="body" sz="quarter" idx="21"/>
          </p:nvPr>
        </p:nvSpPr>
        <p:spPr>
          <a:xfrm>
            <a:off x="6177462" y="1857892"/>
            <a:ext cx="5544000" cy="1695451"/>
          </a:xfrm>
        </p:spPr>
        <p:txBody>
          <a:bodyPr>
            <a:noAutofit/>
          </a:bodyPr>
          <a:lstStyle>
            <a:lvl1pPr>
              <a:spcAft>
                <a:spcPts val="1333"/>
              </a:spcAft>
              <a:defRPr b="1">
                <a:solidFill>
                  <a:schemeClr val="accent1"/>
                </a:solidFill>
              </a:defRPr>
            </a:lvl1pPr>
            <a:lvl2pPr>
              <a:spcAft>
                <a:spcPts val="1333"/>
              </a:spcAft>
              <a:defRPr/>
            </a:lvl2pPr>
            <a:lvl3pPr marL="0" indent="0">
              <a:spcAft>
                <a:spcPts val="1333"/>
              </a:spcAft>
              <a:buNone/>
              <a:defRPr/>
            </a:lvl3pPr>
            <a:lvl4pPr marL="235194" indent="-235194">
              <a:spcAft>
                <a:spcPts val="1333"/>
              </a:spcAft>
              <a:buFont typeface="Arial" panose="020B0604020202020204" pitchFamily="34" charset="0"/>
              <a:buChar char="•"/>
              <a:defRPr/>
            </a:lvl4pPr>
            <a:lvl5pPr marL="475188" indent="-235194">
              <a:spcAft>
                <a:spcPts val="1333"/>
              </a:spcAft>
              <a:defRPr baseline="0"/>
            </a:lvl5pPr>
            <a:lvl6pPr marL="475188" indent="-235194">
              <a:spcAft>
                <a:spcPts val="1333"/>
              </a:spcAft>
              <a:buFont typeface="Verdana" panose="020B0604030504040204" pitchFamily="34" charset="0"/>
              <a:buChar char="−"/>
              <a:defRPr/>
            </a:lvl6pPr>
            <a:lvl7pPr marL="475188" indent="-235194">
              <a:spcAft>
                <a:spcPts val="1333"/>
              </a:spcAft>
              <a:defRPr/>
            </a:lvl7pPr>
            <a:lvl8pPr marL="475188" indent="-235194">
              <a:spcAft>
                <a:spcPts val="1333"/>
              </a:spcAft>
              <a:defRPr/>
            </a:lvl8pPr>
            <a:lvl9pPr marL="475188" indent="-235194">
              <a:spcAft>
                <a:spcPts val="1333"/>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4" name="Rectangle 3"/>
          <p:cNvSpPr/>
          <p:nvPr userDrawn="1"/>
        </p:nvSpPr>
        <p:spPr>
          <a:xfrm>
            <a:off x="469899" y="1705379"/>
            <a:ext cx="5544000" cy="530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333"/>
              </a:spcAft>
            </a:pPr>
            <a:endParaRPr lang="en-CA" sz="1467" dirty="0">
              <a:solidFill>
                <a:prstClr val="white"/>
              </a:solidFill>
            </a:endParaRPr>
          </a:p>
        </p:txBody>
      </p:sp>
      <p:sp>
        <p:nvSpPr>
          <p:cNvPr id="5" name="Rectangle 4"/>
          <p:cNvSpPr/>
          <p:nvPr userDrawn="1"/>
        </p:nvSpPr>
        <p:spPr>
          <a:xfrm>
            <a:off x="6167796" y="1705379"/>
            <a:ext cx="5544000" cy="530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333"/>
              </a:spcAft>
            </a:pPr>
            <a:endParaRPr lang="en-CA" sz="1467" dirty="0">
              <a:solidFill>
                <a:prstClr val="white"/>
              </a:solidFill>
            </a:endParaRPr>
          </a:p>
        </p:txBody>
      </p:sp>
      <p:sp>
        <p:nvSpPr>
          <p:cNvPr id="7" name="Picture Placeholder 29"/>
          <p:cNvSpPr>
            <a:spLocks noGrp="1"/>
          </p:cNvSpPr>
          <p:nvPr>
            <p:ph type="pic" sz="quarter" idx="20" hasCustomPrompt="1"/>
          </p:nvPr>
        </p:nvSpPr>
        <p:spPr>
          <a:xfrm>
            <a:off x="10467635" y="1857892"/>
            <a:ext cx="1244161" cy="549275"/>
          </a:xfrm>
        </p:spPr>
        <p:txBody>
          <a:bodyPr>
            <a:noAutofit/>
          </a:bodyPr>
          <a:lstStyle>
            <a:lvl1pPr marL="0" marR="0" indent="0" algn="l" defTabSz="1219170" rtl="0" eaLnBrk="1" fontAlgn="auto" latinLnBrk="0" hangingPunct="1">
              <a:lnSpc>
                <a:spcPct val="100000"/>
              </a:lnSpc>
              <a:spcBef>
                <a:spcPts val="0"/>
              </a:spcBef>
              <a:spcAft>
                <a:spcPts val="1333"/>
              </a:spcAft>
              <a:buClrTx/>
              <a:buSzTx/>
              <a:buFont typeface="Arial" panose="020B0604020202020204" pitchFamily="34" charset="0"/>
              <a:buNone/>
              <a:tabLst/>
              <a:defRPr sz="1200"/>
            </a:lvl1pPr>
          </a:lstStyle>
          <a:p>
            <a:pPr>
              <a:spcBef>
                <a:spcPct val="0"/>
              </a:spcBef>
            </a:pPr>
            <a:r>
              <a:rPr lang="en-CA" sz="1600" noProof="0" dirty="0" smtClean="0">
                <a:solidFill>
                  <a:schemeClr val="bg1"/>
                </a:solidFill>
              </a:rPr>
              <a:t>Co-brand</a:t>
            </a:r>
            <a:br>
              <a:rPr lang="en-CA" sz="1600" noProof="0" dirty="0" smtClean="0">
                <a:solidFill>
                  <a:schemeClr val="bg1"/>
                </a:solidFill>
              </a:rPr>
            </a:br>
            <a:r>
              <a:rPr lang="en-CA" sz="1600" noProof="0" dirty="0" smtClean="0">
                <a:solidFill>
                  <a:schemeClr val="bg1"/>
                </a:solidFill>
              </a:rPr>
              <a:t>Logo</a:t>
            </a:r>
          </a:p>
          <a:p>
            <a:endParaRPr lang="en-CA" noProof="0" dirty="0"/>
          </a:p>
        </p:txBody>
      </p:sp>
      <p:sp>
        <p:nvSpPr>
          <p:cNvPr id="10" name="Text Placeholder 8"/>
          <p:cNvSpPr>
            <a:spLocks noGrp="1"/>
          </p:cNvSpPr>
          <p:nvPr>
            <p:ph type="body" sz="quarter" idx="22"/>
          </p:nvPr>
        </p:nvSpPr>
        <p:spPr>
          <a:xfrm>
            <a:off x="469899" y="4249681"/>
            <a:ext cx="5544000" cy="1695451"/>
          </a:xfrm>
        </p:spPr>
        <p:txBody>
          <a:bodyPr>
            <a:noAutofit/>
          </a:bodyPr>
          <a:lstStyle>
            <a:lvl1pPr>
              <a:spcAft>
                <a:spcPts val="1333"/>
              </a:spcAft>
              <a:defRPr b="1">
                <a:solidFill>
                  <a:schemeClr val="accent1"/>
                </a:solidFill>
              </a:defRPr>
            </a:lvl1pPr>
            <a:lvl2pPr>
              <a:spcAft>
                <a:spcPts val="1333"/>
              </a:spcAft>
              <a:defRPr/>
            </a:lvl2pPr>
            <a:lvl3pPr marL="0" indent="0">
              <a:spcAft>
                <a:spcPts val="1333"/>
              </a:spcAft>
              <a:buNone/>
              <a:defRPr/>
            </a:lvl3pPr>
            <a:lvl4pPr marL="235194" indent="-235194">
              <a:spcAft>
                <a:spcPts val="1333"/>
              </a:spcAft>
              <a:buFont typeface="Arial" panose="020B0604020202020204" pitchFamily="34" charset="0"/>
              <a:buChar char="•"/>
              <a:defRPr/>
            </a:lvl4pPr>
            <a:lvl5pPr marL="475188" indent="-235194">
              <a:spcAft>
                <a:spcPts val="1333"/>
              </a:spcAft>
              <a:defRPr baseline="0"/>
            </a:lvl5pPr>
            <a:lvl6pPr marL="475188" indent="-235194">
              <a:spcAft>
                <a:spcPts val="1333"/>
              </a:spcAft>
              <a:buFont typeface="Verdana" panose="020B0604030504040204" pitchFamily="34" charset="0"/>
              <a:buChar char="−"/>
              <a:defRPr/>
            </a:lvl6pPr>
            <a:lvl7pPr marL="475188" indent="-235194">
              <a:spcAft>
                <a:spcPts val="1333"/>
              </a:spcAft>
              <a:defRPr/>
            </a:lvl7pPr>
            <a:lvl8pPr marL="475188" indent="-235194">
              <a:spcAft>
                <a:spcPts val="1333"/>
              </a:spcAft>
              <a:defRPr/>
            </a:lvl8pPr>
            <a:lvl9pPr marL="475188" indent="-235194">
              <a:spcAft>
                <a:spcPts val="1333"/>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11" name="Text Placeholder 8"/>
          <p:cNvSpPr>
            <a:spLocks noGrp="1"/>
          </p:cNvSpPr>
          <p:nvPr>
            <p:ph type="body" sz="quarter" idx="23"/>
          </p:nvPr>
        </p:nvSpPr>
        <p:spPr>
          <a:xfrm>
            <a:off x="6177460" y="4249681"/>
            <a:ext cx="5544000" cy="1695451"/>
          </a:xfrm>
        </p:spPr>
        <p:txBody>
          <a:bodyPr>
            <a:noAutofit/>
          </a:bodyPr>
          <a:lstStyle>
            <a:lvl1pPr>
              <a:spcAft>
                <a:spcPts val="1333"/>
              </a:spcAft>
              <a:defRPr b="1">
                <a:solidFill>
                  <a:schemeClr val="accent1"/>
                </a:solidFill>
              </a:defRPr>
            </a:lvl1pPr>
            <a:lvl2pPr>
              <a:spcAft>
                <a:spcPts val="1333"/>
              </a:spcAft>
              <a:defRPr/>
            </a:lvl2pPr>
            <a:lvl3pPr marL="0" indent="0">
              <a:spcAft>
                <a:spcPts val="1333"/>
              </a:spcAft>
              <a:buNone/>
              <a:defRPr/>
            </a:lvl3pPr>
            <a:lvl4pPr marL="235194" indent="-235194">
              <a:spcAft>
                <a:spcPts val="1333"/>
              </a:spcAft>
              <a:buFont typeface="Arial" panose="020B0604020202020204" pitchFamily="34" charset="0"/>
              <a:buChar char="•"/>
              <a:defRPr/>
            </a:lvl4pPr>
            <a:lvl5pPr marL="475188" indent="-235194">
              <a:spcAft>
                <a:spcPts val="1333"/>
              </a:spcAft>
              <a:defRPr baseline="0"/>
            </a:lvl5pPr>
            <a:lvl6pPr marL="475188" indent="-235194">
              <a:spcAft>
                <a:spcPts val="1333"/>
              </a:spcAft>
              <a:buFont typeface="Verdana" panose="020B0604030504040204" pitchFamily="34" charset="0"/>
              <a:buChar char="−"/>
              <a:defRPr/>
            </a:lvl6pPr>
            <a:lvl7pPr marL="475188" indent="-235194">
              <a:spcAft>
                <a:spcPts val="1333"/>
              </a:spcAft>
              <a:defRPr/>
            </a:lvl7pPr>
            <a:lvl8pPr marL="475188" indent="-235194">
              <a:spcAft>
                <a:spcPts val="1333"/>
              </a:spcAft>
              <a:defRPr/>
            </a:lvl8pPr>
            <a:lvl9pPr marL="475188" indent="-235194">
              <a:spcAft>
                <a:spcPts val="1333"/>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12" name="Rectangle 11"/>
          <p:cNvSpPr/>
          <p:nvPr userDrawn="1"/>
        </p:nvSpPr>
        <p:spPr>
          <a:xfrm>
            <a:off x="469899" y="4103519"/>
            <a:ext cx="5544000"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333"/>
              </a:spcAft>
            </a:pPr>
            <a:endParaRPr lang="en-CA" sz="1467" dirty="0">
              <a:solidFill>
                <a:prstClr val="white"/>
              </a:solidFill>
            </a:endParaRPr>
          </a:p>
        </p:txBody>
      </p:sp>
      <p:sp>
        <p:nvSpPr>
          <p:cNvPr id="13" name="Rectangle 12"/>
          <p:cNvSpPr/>
          <p:nvPr userDrawn="1"/>
        </p:nvSpPr>
        <p:spPr>
          <a:xfrm>
            <a:off x="6167796" y="4103519"/>
            <a:ext cx="5544000"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333"/>
              </a:spcAft>
            </a:pPr>
            <a:endParaRPr lang="en-CA" sz="1467" dirty="0">
              <a:solidFill>
                <a:prstClr val="white"/>
              </a:solidFill>
            </a:endParaRPr>
          </a:p>
        </p:txBody>
      </p:sp>
      <p:sp>
        <p:nvSpPr>
          <p:cNvPr id="14" name="Picture Placeholder 29"/>
          <p:cNvSpPr>
            <a:spLocks noGrp="1"/>
          </p:cNvSpPr>
          <p:nvPr>
            <p:ph type="pic" sz="quarter" idx="24" hasCustomPrompt="1"/>
          </p:nvPr>
        </p:nvSpPr>
        <p:spPr>
          <a:xfrm>
            <a:off x="4700436" y="4249683"/>
            <a:ext cx="1274916" cy="549275"/>
          </a:xfrm>
        </p:spPr>
        <p:txBody>
          <a:bodyPr>
            <a:noAutofit/>
          </a:bodyPr>
          <a:lstStyle>
            <a:lvl1pPr marL="0" marR="0" indent="0" algn="l" defTabSz="1219170" rtl="0" eaLnBrk="1" fontAlgn="auto" latinLnBrk="0" hangingPunct="1">
              <a:lnSpc>
                <a:spcPct val="100000"/>
              </a:lnSpc>
              <a:spcBef>
                <a:spcPts val="0"/>
              </a:spcBef>
              <a:spcAft>
                <a:spcPts val="1333"/>
              </a:spcAft>
              <a:buClrTx/>
              <a:buSzTx/>
              <a:buFont typeface="Arial" panose="020B0604020202020204" pitchFamily="34" charset="0"/>
              <a:buNone/>
              <a:tabLst/>
              <a:defRPr sz="1200"/>
            </a:lvl1pPr>
          </a:lstStyle>
          <a:p>
            <a:pPr>
              <a:spcBef>
                <a:spcPct val="0"/>
              </a:spcBef>
            </a:pPr>
            <a:r>
              <a:rPr lang="en-CA" sz="1600" noProof="0" dirty="0" smtClean="0">
                <a:solidFill>
                  <a:schemeClr val="bg1"/>
                </a:solidFill>
              </a:rPr>
              <a:t>Co-brand</a:t>
            </a:r>
            <a:br>
              <a:rPr lang="en-CA" sz="1600" noProof="0" dirty="0" smtClean="0">
                <a:solidFill>
                  <a:schemeClr val="bg1"/>
                </a:solidFill>
              </a:rPr>
            </a:br>
            <a:r>
              <a:rPr lang="en-CA" sz="1600" noProof="0" dirty="0" smtClean="0">
                <a:solidFill>
                  <a:schemeClr val="bg1"/>
                </a:solidFill>
              </a:rPr>
              <a:t>Logo</a:t>
            </a:r>
          </a:p>
          <a:p>
            <a:endParaRPr lang="en-CA" noProof="0" dirty="0"/>
          </a:p>
        </p:txBody>
      </p:sp>
      <p:sp>
        <p:nvSpPr>
          <p:cNvPr id="15" name="Picture Placeholder 29"/>
          <p:cNvSpPr>
            <a:spLocks noGrp="1"/>
          </p:cNvSpPr>
          <p:nvPr>
            <p:ph type="pic" sz="quarter" idx="25" hasCustomPrompt="1"/>
          </p:nvPr>
        </p:nvSpPr>
        <p:spPr>
          <a:xfrm>
            <a:off x="10459036" y="4248209"/>
            <a:ext cx="1244160" cy="549275"/>
          </a:xfrm>
        </p:spPr>
        <p:txBody>
          <a:bodyPr>
            <a:noAutofit/>
          </a:bodyPr>
          <a:lstStyle>
            <a:lvl1pPr marL="0" marR="0" indent="0" algn="l" defTabSz="1219170" rtl="0" eaLnBrk="1" fontAlgn="auto" latinLnBrk="0" hangingPunct="1">
              <a:lnSpc>
                <a:spcPct val="100000"/>
              </a:lnSpc>
              <a:spcBef>
                <a:spcPts val="0"/>
              </a:spcBef>
              <a:spcAft>
                <a:spcPts val="1333"/>
              </a:spcAft>
              <a:buClrTx/>
              <a:buSzTx/>
              <a:buFont typeface="Arial" panose="020B0604020202020204" pitchFamily="34" charset="0"/>
              <a:buNone/>
              <a:tabLst/>
              <a:defRPr sz="1200"/>
            </a:lvl1pPr>
          </a:lstStyle>
          <a:p>
            <a:pPr>
              <a:spcBef>
                <a:spcPct val="0"/>
              </a:spcBef>
            </a:pPr>
            <a:r>
              <a:rPr lang="en-CA" sz="1600" noProof="0" dirty="0" smtClean="0">
                <a:solidFill>
                  <a:schemeClr val="bg1"/>
                </a:solidFill>
              </a:rPr>
              <a:t>Co-brand</a:t>
            </a:r>
            <a:br>
              <a:rPr lang="en-CA" sz="1600" noProof="0" dirty="0" smtClean="0">
                <a:solidFill>
                  <a:schemeClr val="bg1"/>
                </a:solidFill>
              </a:rPr>
            </a:br>
            <a:r>
              <a:rPr lang="en-CA" sz="1600" noProof="0" dirty="0" smtClean="0">
                <a:solidFill>
                  <a:schemeClr val="bg1"/>
                </a:solidFill>
              </a:rPr>
              <a:t>Logo</a:t>
            </a:r>
          </a:p>
          <a:p>
            <a:endParaRPr lang="en-CA" noProof="0" dirty="0"/>
          </a:p>
        </p:txBody>
      </p:sp>
      <p:sp>
        <p:nvSpPr>
          <p:cNvPr id="17" name="Picture Placeholder 29"/>
          <p:cNvSpPr>
            <a:spLocks noGrp="1"/>
          </p:cNvSpPr>
          <p:nvPr>
            <p:ph type="pic" sz="quarter" idx="19" hasCustomPrompt="1"/>
          </p:nvPr>
        </p:nvSpPr>
        <p:spPr>
          <a:xfrm>
            <a:off x="4734795" y="1863917"/>
            <a:ext cx="1244906" cy="549275"/>
          </a:xfrm>
        </p:spPr>
        <p:txBody>
          <a:bodyPr>
            <a:noAutofit/>
          </a:bodyPr>
          <a:lstStyle>
            <a:lvl1pPr marL="0" marR="0" indent="0" algn="l" defTabSz="1219170" rtl="0" eaLnBrk="1" fontAlgn="auto" latinLnBrk="0" hangingPunct="1">
              <a:lnSpc>
                <a:spcPct val="100000"/>
              </a:lnSpc>
              <a:spcBef>
                <a:spcPts val="0"/>
              </a:spcBef>
              <a:spcAft>
                <a:spcPts val="1333"/>
              </a:spcAft>
              <a:buClrTx/>
              <a:buSzTx/>
              <a:buFont typeface="Arial" panose="020B0604020202020204" pitchFamily="34" charset="0"/>
              <a:buNone/>
              <a:tabLst/>
              <a:defRPr sz="1200"/>
            </a:lvl1pPr>
          </a:lstStyle>
          <a:p>
            <a:pPr>
              <a:spcBef>
                <a:spcPct val="0"/>
              </a:spcBef>
            </a:pPr>
            <a:r>
              <a:rPr lang="en-CA" sz="1600" noProof="0" dirty="0" smtClean="0">
                <a:solidFill>
                  <a:schemeClr val="bg1"/>
                </a:solidFill>
              </a:rPr>
              <a:t>Co-brand</a:t>
            </a:r>
            <a:br>
              <a:rPr lang="en-CA" sz="1600" noProof="0" dirty="0" smtClean="0">
                <a:solidFill>
                  <a:schemeClr val="bg1"/>
                </a:solidFill>
              </a:rPr>
            </a:br>
            <a:r>
              <a:rPr lang="en-CA" sz="1600" noProof="0" dirty="0" smtClean="0">
                <a:solidFill>
                  <a:schemeClr val="bg1"/>
                </a:solidFill>
              </a:rPr>
              <a:t>Logo</a:t>
            </a:r>
          </a:p>
          <a:p>
            <a:endParaRPr lang="en-CA" noProof="0" dirty="0"/>
          </a:p>
        </p:txBody>
      </p:sp>
      <p:sp>
        <p:nvSpPr>
          <p:cNvPr id="18"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CA" noProof="0" dirty="0" smtClean="0"/>
              <a:t>Click to add subtitle</a:t>
            </a:r>
            <a:endParaRPr lang="en-CA" noProof="0" dirty="0"/>
          </a:p>
        </p:txBody>
      </p:sp>
      <p:sp>
        <p:nvSpPr>
          <p:cNvPr id="19"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smtClean="0"/>
              <a:t>Click to edit Master title style</a:t>
            </a:r>
            <a:endParaRPr lang="en-CA" noProof="0" dirty="0"/>
          </a:p>
        </p:txBody>
      </p:sp>
      <p:sp>
        <p:nvSpPr>
          <p:cNvPr id="16"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tx1"/>
                </a:solidFill>
              </a:defRPr>
            </a:lvl1pPr>
          </a:lstStyle>
          <a:p>
            <a:r>
              <a:rPr lang="en-US" dirty="0" smtClean="0">
                <a:solidFill>
                  <a:prstClr val="black"/>
                </a:solidFill>
              </a:rPr>
              <a:t>Deloitte Institute for Audit Innovation and Quality – Communications and marketing strategic plan</a:t>
            </a:r>
            <a:endParaRPr lang="en-CA" dirty="0">
              <a:solidFill>
                <a:prstClr val="black"/>
              </a:solidFill>
            </a:endParaRPr>
          </a:p>
        </p:txBody>
      </p:sp>
      <p:sp>
        <p:nvSpPr>
          <p:cNvPr id="20"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tx1"/>
                </a:solidFill>
              </a:defRPr>
            </a:lvl1pPr>
          </a:lstStyle>
          <a:p>
            <a:fld id="{1D70FF2A-E074-4D3B-BB94-FFBB4B519E26}" type="slidenum">
              <a:rPr lang="en-CA" smtClean="0">
                <a:solidFill>
                  <a:prstClr val="black"/>
                </a:solidFill>
              </a:rPr>
              <a:pPr/>
              <a:t>‹#›</a:t>
            </a:fld>
            <a:endParaRPr lang="en-CA" dirty="0">
              <a:solidFill>
                <a:prstClr val="black"/>
              </a:solidFill>
            </a:endParaRPr>
          </a:p>
        </p:txBody>
      </p:sp>
    </p:spTree>
    <p:extLst>
      <p:ext uri="{BB962C8B-B14F-4D97-AF65-F5344CB8AC3E}">
        <p14:creationId xmlns:p14="http://schemas.microsoft.com/office/powerpoint/2010/main" val="3010228852"/>
      </p:ext>
    </p:extLst>
  </p:cSld>
  <p:clrMapOvr>
    <a:masterClrMapping/>
  </p:clrMapOvr>
  <p:transition>
    <p:fade/>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1_3 column green line">
    <p:spTree>
      <p:nvGrpSpPr>
        <p:cNvPr id="1" name=""/>
        <p:cNvGrpSpPr/>
        <p:nvPr/>
      </p:nvGrpSpPr>
      <p:grpSpPr>
        <a:xfrm>
          <a:off x="0" y="0"/>
          <a:ext cx="0" cy="0"/>
          <a:chOff x="0" y="0"/>
          <a:chExt cx="0" cy="0"/>
        </a:xfrm>
      </p:grpSpPr>
      <p:sp>
        <p:nvSpPr>
          <p:cNvPr id="4" name="Rectangle 3"/>
          <p:cNvSpPr/>
          <p:nvPr userDrawn="1"/>
        </p:nvSpPr>
        <p:spPr>
          <a:xfrm>
            <a:off x="4278313" y="1705968"/>
            <a:ext cx="3636962"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CA" sz="1467" dirty="0">
              <a:solidFill>
                <a:prstClr val="white"/>
              </a:solidFill>
            </a:endParaRPr>
          </a:p>
        </p:txBody>
      </p:sp>
      <p:sp>
        <p:nvSpPr>
          <p:cNvPr id="5" name="Rectangle 4"/>
          <p:cNvSpPr/>
          <p:nvPr userDrawn="1"/>
        </p:nvSpPr>
        <p:spPr>
          <a:xfrm>
            <a:off x="469900" y="1705968"/>
            <a:ext cx="3627438"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CA" sz="1467" dirty="0">
              <a:solidFill>
                <a:prstClr val="white"/>
              </a:solidFill>
            </a:endParaRPr>
          </a:p>
        </p:txBody>
      </p:sp>
      <p:sp>
        <p:nvSpPr>
          <p:cNvPr id="6" name="Rectangle 5"/>
          <p:cNvSpPr/>
          <p:nvPr userDrawn="1"/>
        </p:nvSpPr>
        <p:spPr>
          <a:xfrm>
            <a:off x="8104176" y="1705968"/>
            <a:ext cx="3629025"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CA" sz="1467" dirty="0">
              <a:solidFill>
                <a:prstClr val="white"/>
              </a:solidFill>
            </a:endParaRPr>
          </a:p>
        </p:txBody>
      </p:sp>
      <p:sp>
        <p:nvSpPr>
          <p:cNvPr id="7" name="Text Placeholder 8"/>
          <p:cNvSpPr>
            <a:spLocks noGrp="1"/>
          </p:cNvSpPr>
          <p:nvPr>
            <p:ph type="body" sz="quarter" idx="17"/>
          </p:nvPr>
        </p:nvSpPr>
        <p:spPr>
          <a:xfrm>
            <a:off x="4278313" y="1851441"/>
            <a:ext cx="3636962" cy="3845755"/>
          </a:xfrm>
        </p:spPr>
        <p:txBody>
          <a:bodyPr/>
          <a:lstStyle>
            <a:lvl1pPr>
              <a:defRPr b="1">
                <a:solidFill>
                  <a:schemeClr val="accent1"/>
                </a:solidFill>
              </a:defRPr>
            </a:lvl1pPr>
            <a:lvl2pPr>
              <a:spcAft>
                <a:spcPts val="1333"/>
              </a:spcAft>
              <a:defRPr/>
            </a:lvl2pPr>
            <a:lvl3pPr marL="0" indent="0">
              <a:spcAft>
                <a:spcPts val="1333"/>
              </a:spcAft>
              <a:buNone/>
              <a:defRPr/>
            </a:lvl3pPr>
            <a:lvl4pPr marL="235194" indent="-235194">
              <a:spcAft>
                <a:spcPts val="1333"/>
              </a:spcAft>
              <a:buFont typeface="Arial" panose="020B0604020202020204" pitchFamily="34" charset="0"/>
              <a:buChar char="•"/>
              <a:defRPr/>
            </a:lvl4pPr>
            <a:lvl5pPr marL="475188" indent="-235194">
              <a:spcAft>
                <a:spcPts val="1333"/>
              </a:spcAft>
              <a:defRPr baseline="0"/>
            </a:lvl5pPr>
            <a:lvl6pPr marL="475188" indent="-235194">
              <a:spcAft>
                <a:spcPts val="1333"/>
              </a:spcAft>
              <a:buFont typeface="Verdana" panose="020B0604030504040204" pitchFamily="34" charset="0"/>
              <a:buChar char="−"/>
              <a:defRPr/>
            </a:lvl6pPr>
            <a:lvl7pPr marL="475188" indent="-235194">
              <a:spcAft>
                <a:spcPts val="1333"/>
              </a:spcAft>
              <a:defRPr/>
            </a:lvl7pPr>
            <a:lvl8pPr marL="475188" indent="-235194">
              <a:spcAft>
                <a:spcPts val="1333"/>
              </a:spcAft>
              <a:defRPr/>
            </a:lvl8pPr>
            <a:lvl9pPr marL="475188" indent="-235194">
              <a:spcAft>
                <a:spcPts val="1333"/>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8" name="Text Placeholder 8"/>
          <p:cNvSpPr>
            <a:spLocks noGrp="1"/>
          </p:cNvSpPr>
          <p:nvPr>
            <p:ph type="body" sz="quarter" idx="18"/>
          </p:nvPr>
        </p:nvSpPr>
        <p:spPr>
          <a:xfrm>
            <a:off x="469900" y="1851441"/>
            <a:ext cx="3627438" cy="3845755"/>
          </a:xfrm>
        </p:spPr>
        <p:txBody>
          <a:bodyPr/>
          <a:lstStyle>
            <a:lvl1pPr>
              <a:defRPr b="1">
                <a:solidFill>
                  <a:schemeClr val="accent1"/>
                </a:solidFill>
              </a:defRPr>
            </a:lvl1pPr>
            <a:lvl2pPr>
              <a:spcAft>
                <a:spcPts val="1333"/>
              </a:spcAft>
              <a:defRPr/>
            </a:lvl2pPr>
            <a:lvl3pPr marL="0" indent="0">
              <a:spcAft>
                <a:spcPts val="1333"/>
              </a:spcAft>
              <a:buNone/>
              <a:defRPr/>
            </a:lvl3pPr>
            <a:lvl4pPr marL="235194" indent="-235194">
              <a:spcAft>
                <a:spcPts val="1333"/>
              </a:spcAft>
              <a:buFont typeface="Arial" panose="020B0604020202020204" pitchFamily="34" charset="0"/>
              <a:buChar char="•"/>
              <a:defRPr/>
            </a:lvl4pPr>
            <a:lvl5pPr marL="475188" indent="-235194">
              <a:spcAft>
                <a:spcPts val="1333"/>
              </a:spcAft>
              <a:defRPr baseline="0"/>
            </a:lvl5pPr>
            <a:lvl6pPr marL="475188" indent="-235194">
              <a:spcAft>
                <a:spcPts val="1333"/>
              </a:spcAft>
              <a:buFont typeface="Verdana" panose="020B0604030504040204" pitchFamily="34" charset="0"/>
              <a:buChar char="−"/>
              <a:defRPr/>
            </a:lvl6pPr>
            <a:lvl7pPr marL="475188" indent="-235194">
              <a:spcAft>
                <a:spcPts val="1333"/>
              </a:spcAft>
              <a:defRPr/>
            </a:lvl7pPr>
            <a:lvl8pPr marL="475188" indent="-235194">
              <a:spcAft>
                <a:spcPts val="1333"/>
              </a:spcAft>
              <a:defRPr/>
            </a:lvl8pPr>
            <a:lvl9pPr marL="475188" indent="-235194">
              <a:spcAft>
                <a:spcPts val="1333"/>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9" name="Text Placeholder 8"/>
          <p:cNvSpPr>
            <a:spLocks noGrp="1"/>
          </p:cNvSpPr>
          <p:nvPr>
            <p:ph type="body" sz="quarter" idx="19"/>
          </p:nvPr>
        </p:nvSpPr>
        <p:spPr>
          <a:xfrm>
            <a:off x="8093075" y="1851441"/>
            <a:ext cx="3629025" cy="3845755"/>
          </a:xfrm>
        </p:spPr>
        <p:txBody>
          <a:bodyPr/>
          <a:lstStyle>
            <a:lvl1pPr>
              <a:defRPr b="1">
                <a:solidFill>
                  <a:schemeClr val="accent1"/>
                </a:solidFill>
              </a:defRPr>
            </a:lvl1pPr>
            <a:lvl2pPr>
              <a:spcAft>
                <a:spcPts val="1333"/>
              </a:spcAft>
              <a:defRPr/>
            </a:lvl2pPr>
            <a:lvl3pPr marL="0" indent="0">
              <a:spcAft>
                <a:spcPts val="1333"/>
              </a:spcAft>
              <a:buNone/>
              <a:defRPr/>
            </a:lvl3pPr>
            <a:lvl4pPr marL="235194" indent="-235194">
              <a:spcAft>
                <a:spcPts val="1333"/>
              </a:spcAft>
              <a:buFont typeface="Arial" panose="020B0604020202020204" pitchFamily="34" charset="0"/>
              <a:buChar char="•"/>
              <a:defRPr/>
            </a:lvl4pPr>
            <a:lvl5pPr marL="475188" indent="-235194">
              <a:spcAft>
                <a:spcPts val="1333"/>
              </a:spcAft>
              <a:defRPr baseline="0"/>
            </a:lvl5pPr>
            <a:lvl6pPr marL="475188" indent="-235194">
              <a:spcAft>
                <a:spcPts val="1333"/>
              </a:spcAft>
              <a:buFont typeface="Verdana" panose="020B0604030504040204" pitchFamily="34" charset="0"/>
              <a:buChar char="−"/>
              <a:defRPr/>
            </a:lvl6pPr>
            <a:lvl7pPr marL="475188" indent="-235194">
              <a:spcAft>
                <a:spcPts val="1333"/>
              </a:spcAft>
              <a:defRPr/>
            </a:lvl7pPr>
            <a:lvl8pPr marL="475188" indent="-235194">
              <a:spcAft>
                <a:spcPts val="1333"/>
              </a:spcAft>
              <a:defRPr/>
            </a:lvl8pPr>
            <a:lvl9pPr marL="475188" indent="-235194">
              <a:spcAft>
                <a:spcPts val="1333"/>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11"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CA" noProof="0" dirty="0" smtClean="0"/>
              <a:t>Click to add subtitle</a:t>
            </a:r>
            <a:endParaRPr lang="en-CA" noProof="0" dirty="0"/>
          </a:p>
        </p:txBody>
      </p:sp>
      <p:sp>
        <p:nvSpPr>
          <p:cNvPr id="12"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smtClean="0"/>
              <a:t>Click to edit Master title style</a:t>
            </a:r>
            <a:endParaRPr lang="en-CA" noProof="0" dirty="0"/>
          </a:p>
        </p:txBody>
      </p:sp>
      <p:sp>
        <p:nvSpPr>
          <p:cNvPr id="10"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tx1"/>
                </a:solidFill>
              </a:defRPr>
            </a:lvl1pPr>
          </a:lstStyle>
          <a:p>
            <a:r>
              <a:rPr lang="en-US" dirty="0" smtClean="0">
                <a:solidFill>
                  <a:prstClr val="black"/>
                </a:solidFill>
              </a:rPr>
              <a:t>Deloitte Institute for Audit Innovation and Quality – Communications and marketing strategic plan</a:t>
            </a:r>
            <a:endParaRPr lang="en-CA" dirty="0">
              <a:solidFill>
                <a:prstClr val="black"/>
              </a:solidFill>
            </a:endParaRPr>
          </a:p>
        </p:txBody>
      </p:sp>
      <p:sp>
        <p:nvSpPr>
          <p:cNvPr id="13"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tx1"/>
                </a:solidFill>
              </a:defRPr>
            </a:lvl1pPr>
          </a:lstStyle>
          <a:p>
            <a:fld id="{1D70FF2A-E074-4D3B-BB94-FFBB4B519E26}" type="slidenum">
              <a:rPr lang="en-CA" smtClean="0">
                <a:solidFill>
                  <a:prstClr val="black"/>
                </a:solidFill>
              </a:rPr>
              <a:pPr/>
              <a:t>‹#›</a:t>
            </a:fld>
            <a:endParaRPr lang="en-CA" dirty="0">
              <a:solidFill>
                <a:prstClr val="black"/>
              </a:solidFill>
            </a:endParaRPr>
          </a:p>
        </p:txBody>
      </p:sp>
    </p:spTree>
    <p:extLst>
      <p:ext uri="{BB962C8B-B14F-4D97-AF65-F5344CB8AC3E}">
        <p14:creationId xmlns:p14="http://schemas.microsoft.com/office/powerpoint/2010/main" val="1726827177"/>
      </p:ext>
    </p:extLst>
  </p:cSld>
  <p:clrMapOvr>
    <a:masterClrMapping/>
  </p:clrMapOvr>
  <p:transition>
    <p:fade/>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1_4 column icon">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469900" y="2556000"/>
            <a:ext cx="2592000" cy="3394800"/>
          </a:xfrm>
        </p:spPr>
        <p:txBody>
          <a:bodyPr/>
          <a:lstStyle>
            <a:lvl1pPr>
              <a:defRPr b="1">
                <a:solidFill>
                  <a:schemeClr val="accent1"/>
                </a:solidFill>
              </a:defRPr>
            </a:lvl1pPr>
            <a:lvl2pPr>
              <a:spcAft>
                <a:spcPts val="1333"/>
              </a:spcAft>
              <a:defRPr/>
            </a:lvl2pPr>
            <a:lvl3pPr marL="0" indent="0">
              <a:spcAft>
                <a:spcPts val="1333"/>
              </a:spcAft>
              <a:buNone/>
              <a:defRPr/>
            </a:lvl3pPr>
            <a:lvl4pPr marL="235194" indent="-235194">
              <a:spcAft>
                <a:spcPts val="1333"/>
              </a:spcAft>
              <a:buFont typeface="Arial" panose="020B0604020202020204" pitchFamily="34" charset="0"/>
              <a:buChar char="•"/>
              <a:defRPr/>
            </a:lvl4pPr>
            <a:lvl5pPr marL="475188" indent="-235194">
              <a:spcAft>
                <a:spcPts val="1333"/>
              </a:spcAft>
              <a:defRPr baseline="0"/>
            </a:lvl5pPr>
            <a:lvl6pPr marL="475188" indent="-235194">
              <a:spcAft>
                <a:spcPts val="1333"/>
              </a:spcAft>
              <a:buFont typeface="Verdana" panose="020B0604030504040204" pitchFamily="34" charset="0"/>
              <a:buChar char="−"/>
              <a:defRPr/>
            </a:lvl6pPr>
            <a:lvl7pPr marL="475188" indent="-235194">
              <a:spcAft>
                <a:spcPts val="1333"/>
              </a:spcAft>
              <a:defRPr/>
            </a:lvl7pPr>
            <a:lvl8pPr marL="475188" indent="-235194">
              <a:spcAft>
                <a:spcPts val="1333"/>
              </a:spcAft>
              <a:defRPr/>
            </a:lvl8pPr>
            <a:lvl9pPr marL="475188" indent="-235194">
              <a:spcAft>
                <a:spcPts val="1333"/>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5" name="Text Placeholder 8"/>
          <p:cNvSpPr>
            <a:spLocks noGrp="1"/>
          </p:cNvSpPr>
          <p:nvPr>
            <p:ph type="body" sz="quarter" idx="18"/>
          </p:nvPr>
        </p:nvSpPr>
        <p:spPr>
          <a:xfrm>
            <a:off x="9130100" y="2556000"/>
            <a:ext cx="2592000" cy="3394800"/>
          </a:xfrm>
        </p:spPr>
        <p:txBody>
          <a:bodyPr/>
          <a:lstStyle>
            <a:lvl1pPr>
              <a:defRPr b="1">
                <a:solidFill>
                  <a:schemeClr val="accent1"/>
                </a:solidFill>
              </a:defRPr>
            </a:lvl1pPr>
            <a:lvl2pPr>
              <a:spcAft>
                <a:spcPts val="1333"/>
              </a:spcAft>
              <a:defRPr/>
            </a:lvl2pPr>
            <a:lvl3pPr marL="0" indent="0">
              <a:spcAft>
                <a:spcPts val="1333"/>
              </a:spcAft>
              <a:buNone/>
              <a:defRPr/>
            </a:lvl3pPr>
            <a:lvl4pPr marL="235194" indent="-235194">
              <a:spcAft>
                <a:spcPts val="1333"/>
              </a:spcAft>
              <a:buFont typeface="Arial" panose="020B0604020202020204" pitchFamily="34" charset="0"/>
              <a:buChar char="•"/>
              <a:defRPr/>
            </a:lvl4pPr>
            <a:lvl5pPr marL="475188" indent="-235194">
              <a:spcAft>
                <a:spcPts val="1333"/>
              </a:spcAft>
              <a:defRPr baseline="0"/>
            </a:lvl5pPr>
            <a:lvl6pPr marL="475188" indent="-235194">
              <a:spcAft>
                <a:spcPts val="1333"/>
              </a:spcAft>
              <a:buFont typeface="Verdana" panose="020B0604030504040204" pitchFamily="34" charset="0"/>
              <a:buChar char="−"/>
              <a:defRPr/>
            </a:lvl6pPr>
            <a:lvl7pPr marL="475188" indent="-235194">
              <a:spcAft>
                <a:spcPts val="1333"/>
              </a:spcAft>
              <a:defRPr/>
            </a:lvl7pPr>
            <a:lvl8pPr marL="475188" indent="-235194">
              <a:spcAft>
                <a:spcPts val="1333"/>
              </a:spcAft>
              <a:defRPr/>
            </a:lvl8pPr>
            <a:lvl9pPr marL="475188" indent="-235194">
              <a:spcAft>
                <a:spcPts val="1333"/>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6" name="Text Placeholder 8"/>
          <p:cNvSpPr>
            <a:spLocks noGrp="1"/>
          </p:cNvSpPr>
          <p:nvPr>
            <p:ph type="body" sz="quarter" idx="19"/>
          </p:nvPr>
        </p:nvSpPr>
        <p:spPr>
          <a:xfrm>
            <a:off x="3356633" y="2556000"/>
            <a:ext cx="2592000" cy="3394800"/>
          </a:xfrm>
        </p:spPr>
        <p:txBody>
          <a:bodyPr/>
          <a:lstStyle>
            <a:lvl1pPr>
              <a:defRPr b="1">
                <a:solidFill>
                  <a:schemeClr val="accent1"/>
                </a:solidFill>
              </a:defRPr>
            </a:lvl1pPr>
            <a:lvl2pPr>
              <a:spcAft>
                <a:spcPts val="1333"/>
              </a:spcAft>
              <a:defRPr/>
            </a:lvl2pPr>
            <a:lvl3pPr marL="0" indent="0">
              <a:spcAft>
                <a:spcPts val="1333"/>
              </a:spcAft>
              <a:buNone/>
              <a:defRPr/>
            </a:lvl3pPr>
            <a:lvl4pPr marL="235194" indent="-235194">
              <a:spcAft>
                <a:spcPts val="1333"/>
              </a:spcAft>
              <a:buFont typeface="Arial" panose="020B0604020202020204" pitchFamily="34" charset="0"/>
              <a:buChar char="•"/>
              <a:defRPr/>
            </a:lvl4pPr>
            <a:lvl5pPr marL="475188" indent="-235194">
              <a:spcAft>
                <a:spcPts val="1333"/>
              </a:spcAft>
              <a:defRPr baseline="0"/>
            </a:lvl5pPr>
            <a:lvl6pPr marL="475188" indent="-235194">
              <a:spcAft>
                <a:spcPts val="1333"/>
              </a:spcAft>
              <a:buFont typeface="Verdana" panose="020B0604030504040204" pitchFamily="34" charset="0"/>
              <a:buChar char="−"/>
              <a:defRPr/>
            </a:lvl6pPr>
            <a:lvl7pPr marL="475188" indent="-235194">
              <a:spcAft>
                <a:spcPts val="1333"/>
              </a:spcAft>
              <a:defRPr/>
            </a:lvl7pPr>
            <a:lvl8pPr marL="475188" indent="-235194">
              <a:spcAft>
                <a:spcPts val="1333"/>
              </a:spcAft>
              <a:defRPr/>
            </a:lvl8pPr>
            <a:lvl9pPr marL="475188" indent="-235194">
              <a:spcAft>
                <a:spcPts val="1333"/>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7" name="Text Placeholder 8"/>
          <p:cNvSpPr>
            <a:spLocks noGrp="1"/>
          </p:cNvSpPr>
          <p:nvPr>
            <p:ph type="body" sz="quarter" idx="20"/>
          </p:nvPr>
        </p:nvSpPr>
        <p:spPr>
          <a:xfrm>
            <a:off x="6243366" y="2556000"/>
            <a:ext cx="2592000" cy="3394800"/>
          </a:xfrm>
        </p:spPr>
        <p:txBody>
          <a:bodyPr/>
          <a:lstStyle>
            <a:lvl1pPr>
              <a:defRPr b="1">
                <a:solidFill>
                  <a:schemeClr val="accent1"/>
                </a:solidFill>
              </a:defRPr>
            </a:lvl1pPr>
            <a:lvl2pPr>
              <a:spcAft>
                <a:spcPts val="1333"/>
              </a:spcAft>
              <a:defRPr/>
            </a:lvl2pPr>
            <a:lvl3pPr marL="0" indent="0">
              <a:spcAft>
                <a:spcPts val="1333"/>
              </a:spcAft>
              <a:buNone/>
              <a:defRPr/>
            </a:lvl3pPr>
            <a:lvl4pPr marL="235194" indent="-235194">
              <a:spcAft>
                <a:spcPts val="1333"/>
              </a:spcAft>
              <a:buFont typeface="Arial" panose="020B0604020202020204" pitchFamily="34" charset="0"/>
              <a:buChar char="•"/>
              <a:defRPr/>
            </a:lvl4pPr>
            <a:lvl5pPr marL="475188" indent="-235194">
              <a:spcAft>
                <a:spcPts val="1333"/>
              </a:spcAft>
              <a:defRPr baseline="0"/>
            </a:lvl5pPr>
            <a:lvl6pPr marL="475188" indent="-235194">
              <a:spcAft>
                <a:spcPts val="1333"/>
              </a:spcAft>
              <a:buFont typeface="Verdana" panose="020B0604030504040204" pitchFamily="34" charset="0"/>
              <a:buChar char="−"/>
              <a:defRPr/>
            </a:lvl6pPr>
            <a:lvl7pPr marL="475188" indent="-235194">
              <a:spcAft>
                <a:spcPts val="1333"/>
              </a:spcAft>
              <a:defRPr/>
            </a:lvl7pPr>
            <a:lvl8pPr marL="475188" indent="-235194">
              <a:spcAft>
                <a:spcPts val="1333"/>
              </a:spcAft>
              <a:defRPr/>
            </a:lvl8pPr>
            <a:lvl9pPr marL="475188" indent="-235194">
              <a:spcAft>
                <a:spcPts val="1333"/>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9"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CA" noProof="0" dirty="0" smtClean="0"/>
              <a:t>Click to add subtitle</a:t>
            </a:r>
            <a:endParaRPr lang="en-CA" noProof="0" dirty="0"/>
          </a:p>
        </p:txBody>
      </p:sp>
      <p:sp>
        <p:nvSpPr>
          <p:cNvPr id="10"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smtClean="0"/>
              <a:t>Click to edit Master title style</a:t>
            </a:r>
            <a:endParaRPr lang="en-CA" noProof="0" dirty="0"/>
          </a:p>
        </p:txBody>
      </p:sp>
      <p:sp>
        <p:nvSpPr>
          <p:cNvPr id="8"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tx1"/>
                </a:solidFill>
              </a:defRPr>
            </a:lvl1pPr>
          </a:lstStyle>
          <a:p>
            <a:r>
              <a:rPr lang="en-US" dirty="0" smtClean="0">
                <a:solidFill>
                  <a:prstClr val="black"/>
                </a:solidFill>
              </a:rPr>
              <a:t>Deloitte Institute for Audit Innovation and Quality – Communications and marketing strategic plan</a:t>
            </a:r>
            <a:endParaRPr lang="en-CA" dirty="0">
              <a:solidFill>
                <a:prstClr val="black"/>
              </a:solidFill>
            </a:endParaRPr>
          </a:p>
        </p:txBody>
      </p:sp>
      <p:sp>
        <p:nvSpPr>
          <p:cNvPr id="11"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tx1"/>
                </a:solidFill>
              </a:defRPr>
            </a:lvl1pPr>
          </a:lstStyle>
          <a:p>
            <a:fld id="{1D70FF2A-E074-4D3B-BB94-FFBB4B519E26}" type="slidenum">
              <a:rPr lang="en-CA" smtClean="0">
                <a:solidFill>
                  <a:prstClr val="black"/>
                </a:solidFill>
              </a:rPr>
              <a:pPr/>
              <a:t>‹#›</a:t>
            </a:fld>
            <a:endParaRPr lang="en-CA" dirty="0">
              <a:solidFill>
                <a:prstClr val="black"/>
              </a:solidFill>
            </a:endParaRPr>
          </a:p>
        </p:txBody>
      </p:sp>
    </p:spTree>
    <p:extLst>
      <p:ext uri="{BB962C8B-B14F-4D97-AF65-F5344CB8AC3E}">
        <p14:creationId xmlns:p14="http://schemas.microsoft.com/office/powerpoint/2010/main" val="240291747"/>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Divider - Deloitte dark blue">
    <p:bg bwMode="gray">
      <p:bgPr>
        <a:solidFill>
          <a:schemeClr val="accent4"/>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469900" y="1705668"/>
            <a:ext cx="10418233" cy="1592403"/>
          </a:xfrm>
        </p:spPr>
        <p:txBody>
          <a:bodyPr anchor="b"/>
          <a:lstStyle>
            <a:lvl1pPr>
              <a:lnSpc>
                <a:spcPct val="95000"/>
              </a:lnSpc>
              <a:defRPr sz="3850" b="1">
                <a:solidFill>
                  <a:schemeClr val="bg1"/>
                </a:solidFill>
                <a:latin typeface="+mj-lt"/>
                <a:ea typeface="Open Sans" panose="020B0606030504020204" pitchFamily="34" charset="0"/>
                <a:cs typeface="Open Sans" panose="020B0606030504020204" pitchFamily="34" charset="0"/>
              </a:defRPr>
            </a:lvl1pPr>
          </a:lstStyle>
          <a:p>
            <a:r>
              <a:rPr lang="en-US" noProof="0" smtClean="0"/>
              <a:t>Click to edit Master title style</a:t>
            </a:r>
            <a:endParaRPr lang="en-CA" noProof="0" dirty="0"/>
          </a:p>
        </p:txBody>
      </p:sp>
      <p:sp>
        <p:nvSpPr>
          <p:cNvPr id="19" name="Text Placeholder 2"/>
          <p:cNvSpPr>
            <a:spLocks noGrp="1"/>
          </p:cNvSpPr>
          <p:nvPr>
            <p:ph type="body" idx="1"/>
          </p:nvPr>
        </p:nvSpPr>
        <p:spPr bwMode="gray">
          <a:xfrm>
            <a:off x="469900" y="3429000"/>
            <a:ext cx="10418233" cy="1566532"/>
          </a:xfrm>
        </p:spPr>
        <p:txBody>
          <a:bodyPr lIns="0" tIns="0" rIns="0" bIns="0">
            <a:noAutofit/>
          </a:bodyPr>
          <a:lstStyle>
            <a:lvl1pPr marL="0" indent="0">
              <a:lnSpc>
                <a:spcPct val="95000"/>
              </a:lnSpc>
              <a:spcAft>
                <a:spcPts val="0"/>
              </a:spcAft>
              <a:buNone/>
              <a:defRPr sz="3850">
                <a:solidFill>
                  <a:schemeClr val="bg1"/>
                </a:solidFill>
              </a:defRPr>
            </a:lvl1pPr>
            <a:lvl2pPr marL="609585" indent="0">
              <a:buNone/>
              <a:defRPr sz="2667">
                <a:solidFill>
                  <a:schemeClr val="tx1">
                    <a:tint val="75000"/>
                  </a:schemeClr>
                </a:solidFill>
              </a:defRPr>
            </a:lvl2pPr>
            <a:lvl3pPr marL="1219170" indent="0">
              <a:buNone/>
              <a:defRPr sz="2400">
                <a:solidFill>
                  <a:schemeClr val="tx1">
                    <a:tint val="75000"/>
                  </a:schemeClr>
                </a:solidFill>
              </a:defRPr>
            </a:lvl3pPr>
            <a:lvl4pPr marL="1828754" indent="0">
              <a:buNone/>
              <a:defRPr sz="2133">
                <a:solidFill>
                  <a:schemeClr val="tx1">
                    <a:tint val="75000"/>
                  </a:schemeClr>
                </a:solidFill>
              </a:defRPr>
            </a:lvl4pPr>
            <a:lvl5pPr marL="2438339" indent="0">
              <a:buNone/>
              <a:defRPr sz="2133">
                <a:solidFill>
                  <a:schemeClr val="tx1">
                    <a:tint val="75000"/>
                  </a:schemeClr>
                </a:solidFill>
              </a:defRPr>
            </a:lvl5pPr>
            <a:lvl6pPr marL="3047924" indent="0">
              <a:buNone/>
              <a:defRPr sz="2133">
                <a:solidFill>
                  <a:schemeClr val="tx1">
                    <a:tint val="75000"/>
                  </a:schemeClr>
                </a:solidFill>
              </a:defRPr>
            </a:lvl6pPr>
            <a:lvl7pPr marL="3657509" indent="0">
              <a:buNone/>
              <a:defRPr sz="2133">
                <a:solidFill>
                  <a:schemeClr val="tx1">
                    <a:tint val="75000"/>
                  </a:schemeClr>
                </a:solidFill>
              </a:defRPr>
            </a:lvl7pPr>
            <a:lvl8pPr marL="4267093" indent="0">
              <a:buNone/>
              <a:defRPr sz="2133">
                <a:solidFill>
                  <a:schemeClr val="tx1">
                    <a:tint val="75000"/>
                  </a:schemeClr>
                </a:solidFill>
              </a:defRPr>
            </a:lvl8pPr>
            <a:lvl9pPr marL="4876678" indent="0">
              <a:buNone/>
              <a:defRPr sz="2133">
                <a:solidFill>
                  <a:schemeClr val="tx1">
                    <a:tint val="75000"/>
                  </a:schemeClr>
                </a:solidFill>
              </a:defRPr>
            </a:lvl9pPr>
          </a:lstStyle>
          <a:p>
            <a:pPr lvl="0"/>
            <a:r>
              <a:rPr lang="en-US" noProof="0" smtClean="0"/>
              <a:t>Click to edit Master text styles</a:t>
            </a:r>
          </a:p>
        </p:txBody>
      </p:sp>
      <p:sp>
        <p:nvSpPr>
          <p:cNvPr id="7"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bg1"/>
                </a:solidFill>
              </a:defRPr>
            </a:lvl1pPr>
          </a:lstStyle>
          <a:p>
            <a:r>
              <a:rPr lang="en-US" dirty="0" smtClean="0"/>
              <a:t>Deloitte Institute for Audit Innovation and Quality – Communications and marketing strategic plan</a:t>
            </a:r>
            <a:endParaRPr lang="en-CA" dirty="0"/>
          </a:p>
        </p:txBody>
      </p:sp>
      <p:sp>
        <p:nvSpPr>
          <p:cNvPr id="8"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bg1"/>
                </a:solidFill>
              </a:defRPr>
            </a:lvl1pPr>
          </a:lstStyle>
          <a:p>
            <a:fld id="{1D70FF2A-E074-4D3B-BB94-FFBB4B519E26}" type="slidenum">
              <a:rPr lang="en-CA" smtClean="0"/>
              <a:pPr/>
              <a:t>‹#›</a:t>
            </a:fld>
            <a:endParaRPr lang="en-CA" dirty="0"/>
          </a:p>
        </p:txBody>
      </p:sp>
      <p:sp>
        <p:nvSpPr>
          <p:cNvPr id="9" name="TextBox 8"/>
          <p:cNvSpPr txBox="1"/>
          <p:nvPr userDrawn="1"/>
        </p:nvSpPr>
        <p:spPr>
          <a:xfrm>
            <a:off x="469900" y="6477000"/>
            <a:ext cx="5355167" cy="100027"/>
          </a:xfrm>
          <a:prstGeom prst="rect">
            <a:avLst/>
          </a:prstGeom>
          <a:noFill/>
        </p:spPr>
        <p:txBody>
          <a:bodyPr wrap="square" lIns="0" tIns="0" rIns="0" bIns="0" rtlCol="0">
            <a:spAutoFit/>
          </a:bodyPr>
          <a:lstStyle/>
          <a:p>
            <a:pPr marL="0" indent="0">
              <a:spcBef>
                <a:spcPts val="800"/>
              </a:spcBef>
              <a:buSzPct val="100000"/>
              <a:buFont typeface="Arial"/>
              <a:buNone/>
            </a:pPr>
            <a:r>
              <a:rPr lang="en-CA" sz="650" noProof="0" dirty="0" smtClean="0">
                <a:solidFill>
                  <a:schemeClr val="bg1"/>
                </a:solidFill>
              </a:rPr>
              <a:t>© Deloitte LLP and affiliated entities.</a:t>
            </a:r>
            <a:endParaRPr lang="en-CA" sz="650" noProof="0" dirty="0">
              <a:solidFill>
                <a:schemeClr val="bg1"/>
              </a:solidFill>
            </a:endParaRPr>
          </a:p>
        </p:txBody>
      </p:sp>
    </p:spTree>
    <p:extLst>
      <p:ext uri="{BB962C8B-B14F-4D97-AF65-F5344CB8AC3E}">
        <p14:creationId xmlns:p14="http://schemas.microsoft.com/office/powerpoint/2010/main" val="1272371442"/>
      </p:ext>
    </p:extLst>
  </p:cSld>
  <p:clrMapOvr>
    <a:masterClrMapping/>
  </p:clrMapOvr>
  <p:transition>
    <p:fade/>
  </p:transition>
  <p:extLst mod="1">
    <p:ext uri="{DCECCB84-F9BA-43D5-87BE-67443E8EF086}">
      <p15:sldGuideLst xmlns:p15="http://schemas.microsoft.com/office/powerpoint/2012/main">
        <p15:guide id="1" orient="horz" pos="2160" userDrawn="1">
          <p15:clr>
            <a:srgbClr val="FBAE40"/>
          </p15:clr>
        </p15:guide>
      </p15:sldGuideLst>
    </p:ext>
  </p:extLst>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userDrawn="1">
  <p:cSld name="1_4 column icon green">
    <p:bg>
      <p:bgPr>
        <a:solidFill>
          <a:schemeClr val="accent2"/>
        </a:solidFill>
        <a:effectLst/>
      </p:bgPr>
    </p:bg>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469903" y="2556000"/>
            <a:ext cx="2592000" cy="3394800"/>
          </a:xfrm>
        </p:spPr>
        <p:txBody>
          <a:bodyPr/>
          <a:lstStyle>
            <a:lvl1pPr>
              <a:defRPr b="1">
                <a:solidFill>
                  <a:schemeClr val="bg1"/>
                </a:solidFill>
              </a:defRPr>
            </a:lvl1pPr>
            <a:lvl2pPr>
              <a:spcAft>
                <a:spcPts val="1333"/>
              </a:spcAft>
              <a:defRPr>
                <a:solidFill>
                  <a:schemeClr val="bg1"/>
                </a:solidFill>
              </a:defRPr>
            </a:lvl2pPr>
            <a:lvl3pPr marL="0" indent="0">
              <a:spcAft>
                <a:spcPts val="1333"/>
              </a:spcAft>
              <a:buNone/>
              <a:defRPr>
                <a:solidFill>
                  <a:schemeClr val="bg1"/>
                </a:solidFill>
              </a:defRPr>
            </a:lvl3pPr>
            <a:lvl4pPr marL="235194" indent="-235194">
              <a:spcAft>
                <a:spcPts val="1333"/>
              </a:spcAft>
              <a:buFont typeface="Arial" panose="020B0604020202020204" pitchFamily="34" charset="0"/>
              <a:buChar char="•"/>
              <a:defRPr>
                <a:solidFill>
                  <a:schemeClr val="bg1"/>
                </a:solidFill>
              </a:defRPr>
            </a:lvl4pPr>
            <a:lvl5pPr marL="475188" indent="-235194">
              <a:spcAft>
                <a:spcPts val="1333"/>
              </a:spcAft>
              <a:defRPr baseline="0">
                <a:solidFill>
                  <a:schemeClr val="bg1"/>
                </a:solidFill>
              </a:defRPr>
            </a:lvl5pPr>
            <a:lvl6pPr marL="475188" indent="-235194">
              <a:spcAft>
                <a:spcPts val="1333"/>
              </a:spcAft>
              <a:buFont typeface="Verdana" panose="020B0604030504040204" pitchFamily="34" charset="0"/>
              <a:buChar char="−"/>
              <a:defRPr>
                <a:solidFill>
                  <a:schemeClr val="bg1"/>
                </a:solidFill>
              </a:defRPr>
            </a:lvl6pPr>
            <a:lvl7pPr marL="475188" indent="-235194">
              <a:spcAft>
                <a:spcPts val="1333"/>
              </a:spcAft>
              <a:defRPr>
                <a:solidFill>
                  <a:schemeClr val="bg1"/>
                </a:solidFill>
              </a:defRPr>
            </a:lvl7pPr>
            <a:lvl8pPr marL="475188" indent="-235194">
              <a:spcAft>
                <a:spcPts val="1333"/>
              </a:spcAft>
              <a:defRPr>
                <a:solidFill>
                  <a:schemeClr val="bg1"/>
                </a:solidFill>
              </a:defRPr>
            </a:lvl8pPr>
            <a:lvl9pPr marL="475188" indent="-235194">
              <a:spcAft>
                <a:spcPts val="1333"/>
              </a:spcAft>
              <a:defRPr>
                <a:solidFill>
                  <a:schemeClr val="bg1"/>
                </a:solidFill>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5" name="Text Placeholder 8"/>
          <p:cNvSpPr>
            <a:spLocks noGrp="1"/>
          </p:cNvSpPr>
          <p:nvPr>
            <p:ph type="body" sz="quarter" idx="18"/>
          </p:nvPr>
        </p:nvSpPr>
        <p:spPr>
          <a:xfrm>
            <a:off x="9130100" y="2556000"/>
            <a:ext cx="2592000" cy="3394800"/>
          </a:xfrm>
        </p:spPr>
        <p:txBody>
          <a:bodyPr/>
          <a:lstStyle>
            <a:lvl1pPr>
              <a:defRPr b="1">
                <a:solidFill>
                  <a:schemeClr val="bg1"/>
                </a:solidFill>
              </a:defRPr>
            </a:lvl1pPr>
            <a:lvl2pPr>
              <a:spcAft>
                <a:spcPts val="1333"/>
              </a:spcAft>
              <a:defRPr>
                <a:solidFill>
                  <a:schemeClr val="bg1"/>
                </a:solidFill>
              </a:defRPr>
            </a:lvl2pPr>
            <a:lvl3pPr marL="0" indent="0">
              <a:spcAft>
                <a:spcPts val="1333"/>
              </a:spcAft>
              <a:buNone/>
              <a:defRPr>
                <a:solidFill>
                  <a:schemeClr val="bg1"/>
                </a:solidFill>
              </a:defRPr>
            </a:lvl3pPr>
            <a:lvl4pPr marL="235194" indent="-235194">
              <a:spcAft>
                <a:spcPts val="1333"/>
              </a:spcAft>
              <a:buFont typeface="Arial" panose="020B0604020202020204" pitchFamily="34" charset="0"/>
              <a:buChar char="•"/>
              <a:defRPr>
                <a:solidFill>
                  <a:schemeClr val="bg1"/>
                </a:solidFill>
              </a:defRPr>
            </a:lvl4pPr>
            <a:lvl5pPr marL="475188" indent="-235194">
              <a:spcAft>
                <a:spcPts val="1333"/>
              </a:spcAft>
              <a:defRPr baseline="0">
                <a:solidFill>
                  <a:schemeClr val="bg1"/>
                </a:solidFill>
              </a:defRPr>
            </a:lvl5pPr>
            <a:lvl6pPr marL="475188" indent="-235194">
              <a:spcAft>
                <a:spcPts val="1333"/>
              </a:spcAft>
              <a:buFont typeface="Verdana" panose="020B0604030504040204" pitchFamily="34" charset="0"/>
              <a:buChar char="−"/>
              <a:defRPr>
                <a:solidFill>
                  <a:schemeClr val="bg1"/>
                </a:solidFill>
              </a:defRPr>
            </a:lvl6pPr>
            <a:lvl7pPr marL="475188" indent="-235194">
              <a:spcAft>
                <a:spcPts val="1333"/>
              </a:spcAft>
              <a:defRPr>
                <a:solidFill>
                  <a:schemeClr val="bg1"/>
                </a:solidFill>
              </a:defRPr>
            </a:lvl7pPr>
            <a:lvl8pPr marL="475188" indent="-235194">
              <a:spcAft>
                <a:spcPts val="1333"/>
              </a:spcAft>
              <a:defRPr>
                <a:solidFill>
                  <a:schemeClr val="bg1"/>
                </a:solidFill>
              </a:defRPr>
            </a:lvl8pPr>
            <a:lvl9pPr marL="475188" indent="-235194">
              <a:spcAft>
                <a:spcPts val="1333"/>
              </a:spcAft>
              <a:defRPr>
                <a:solidFill>
                  <a:schemeClr val="bg1"/>
                </a:solidFill>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6" name="Text Placeholder 8"/>
          <p:cNvSpPr>
            <a:spLocks noGrp="1"/>
          </p:cNvSpPr>
          <p:nvPr>
            <p:ph type="body" sz="quarter" idx="19"/>
          </p:nvPr>
        </p:nvSpPr>
        <p:spPr>
          <a:xfrm>
            <a:off x="3356635" y="2556000"/>
            <a:ext cx="2592000" cy="3394800"/>
          </a:xfrm>
        </p:spPr>
        <p:txBody>
          <a:bodyPr/>
          <a:lstStyle>
            <a:lvl1pPr>
              <a:defRPr b="1">
                <a:solidFill>
                  <a:schemeClr val="bg1"/>
                </a:solidFill>
              </a:defRPr>
            </a:lvl1pPr>
            <a:lvl2pPr>
              <a:spcAft>
                <a:spcPts val="1333"/>
              </a:spcAft>
              <a:defRPr>
                <a:solidFill>
                  <a:schemeClr val="bg1"/>
                </a:solidFill>
              </a:defRPr>
            </a:lvl2pPr>
            <a:lvl3pPr marL="0" indent="0">
              <a:spcAft>
                <a:spcPts val="1333"/>
              </a:spcAft>
              <a:buNone/>
              <a:defRPr>
                <a:solidFill>
                  <a:schemeClr val="bg1"/>
                </a:solidFill>
              </a:defRPr>
            </a:lvl3pPr>
            <a:lvl4pPr marL="235194" indent="-235194">
              <a:spcAft>
                <a:spcPts val="1333"/>
              </a:spcAft>
              <a:buFont typeface="Arial" panose="020B0604020202020204" pitchFamily="34" charset="0"/>
              <a:buChar char="•"/>
              <a:defRPr>
                <a:solidFill>
                  <a:schemeClr val="bg1"/>
                </a:solidFill>
              </a:defRPr>
            </a:lvl4pPr>
            <a:lvl5pPr marL="475188" indent="-235194">
              <a:spcAft>
                <a:spcPts val="1333"/>
              </a:spcAft>
              <a:defRPr baseline="0">
                <a:solidFill>
                  <a:schemeClr val="bg1"/>
                </a:solidFill>
              </a:defRPr>
            </a:lvl5pPr>
            <a:lvl6pPr marL="475188" indent="-235194">
              <a:spcAft>
                <a:spcPts val="1333"/>
              </a:spcAft>
              <a:buFont typeface="Verdana" panose="020B0604030504040204" pitchFamily="34" charset="0"/>
              <a:buChar char="−"/>
              <a:defRPr>
                <a:solidFill>
                  <a:schemeClr val="bg1"/>
                </a:solidFill>
              </a:defRPr>
            </a:lvl6pPr>
            <a:lvl7pPr marL="475188" indent="-235194">
              <a:spcAft>
                <a:spcPts val="1333"/>
              </a:spcAft>
              <a:defRPr>
                <a:solidFill>
                  <a:schemeClr val="bg1"/>
                </a:solidFill>
              </a:defRPr>
            </a:lvl7pPr>
            <a:lvl8pPr marL="475188" indent="-235194">
              <a:spcAft>
                <a:spcPts val="1333"/>
              </a:spcAft>
              <a:defRPr>
                <a:solidFill>
                  <a:schemeClr val="bg1"/>
                </a:solidFill>
              </a:defRPr>
            </a:lvl8pPr>
            <a:lvl9pPr marL="475188" indent="-235194">
              <a:spcAft>
                <a:spcPts val="1333"/>
              </a:spcAft>
              <a:defRPr>
                <a:solidFill>
                  <a:schemeClr val="bg1"/>
                </a:solidFill>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7" name="Text Placeholder 8"/>
          <p:cNvSpPr>
            <a:spLocks noGrp="1"/>
          </p:cNvSpPr>
          <p:nvPr>
            <p:ph type="body" sz="quarter" idx="20"/>
          </p:nvPr>
        </p:nvSpPr>
        <p:spPr>
          <a:xfrm>
            <a:off x="6243367" y="2556000"/>
            <a:ext cx="2592000" cy="3394800"/>
          </a:xfrm>
        </p:spPr>
        <p:txBody>
          <a:bodyPr/>
          <a:lstStyle>
            <a:lvl1pPr>
              <a:defRPr b="1">
                <a:solidFill>
                  <a:schemeClr val="bg1"/>
                </a:solidFill>
              </a:defRPr>
            </a:lvl1pPr>
            <a:lvl2pPr>
              <a:spcAft>
                <a:spcPts val="1333"/>
              </a:spcAft>
              <a:defRPr>
                <a:solidFill>
                  <a:schemeClr val="bg1"/>
                </a:solidFill>
              </a:defRPr>
            </a:lvl2pPr>
            <a:lvl3pPr marL="0" indent="0">
              <a:spcAft>
                <a:spcPts val="1333"/>
              </a:spcAft>
              <a:buNone/>
              <a:defRPr>
                <a:solidFill>
                  <a:schemeClr val="bg1"/>
                </a:solidFill>
              </a:defRPr>
            </a:lvl3pPr>
            <a:lvl4pPr marL="235194" indent="-235194">
              <a:spcAft>
                <a:spcPts val="1333"/>
              </a:spcAft>
              <a:buFont typeface="Arial" panose="020B0604020202020204" pitchFamily="34" charset="0"/>
              <a:buChar char="•"/>
              <a:defRPr>
                <a:solidFill>
                  <a:schemeClr val="bg1"/>
                </a:solidFill>
              </a:defRPr>
            </a:lvl4pPr>
            <a:lvl5pPr marL="475188" indent="-235194">
              <a:spcAft>
                <a:spcPts val="1333"/>
              </a:spcAft>
              <a:defRPr baseline="0">
                <a:solidFill>
                  <a:schemeClr val="bg1"/>
                </a:solidFill>
              </a:defRPr>
            </a:lvl5pPr>
            <a:lvl6pPr marL="475188" indent="-235194">
              <a:spcAft>
                <a:spcPts val="1333"/>
              </a:spcAft>
              <a:buFont typeface="Verdana" panose="020B0604030504040204" pitchFamily="34" charset="0"/>
              <a:buChar char="−"/>
              <a:defRPr>
                <a:solidFill>
                  <a:schemeClr val="bg1"/>
                </a:solidFill>
              </a:defRPr>
            </a:lvl6pPr>
            <a:lvl7pPr marL="475188" indent="-235194">
              <a:spcAft>
                <a:spcPts val="1333"/>
              </a:spcAft>
              <a:defRPr>
                <a:solidFill>
                  <a:schemeClr val="bg1"/>
                </a:solidFill>
              </a:defRPr>
            </a:lvl7pPr>
            <a:lvl8pPr marL="475188" indent="-235194">
              <a:spcAft>
                <a:spcPts val="1333"/>
              </a:spcAft>
              <a:defRPr>
                <a:solidFill>
                  <a:schemeClr val="bg1"/>
                </a:solidFill>
              </a:defRPr>
            </a:lvl8pPr>
            <a:lvl9pPr marL="475188" indent="-235194">
              <a:spcAft>
                <a:spcPts val="1333"/>
              </a:spcAft>
              <a:defRPr>
                <a:solidFill>
                  <a:schemeClr val="bg1"/>
                </a:solidFill>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16"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chemeClr val="bg1"/>
                </a:solidFill>
              </a:defRPr>
            </a:lvl1pPr>
          </a:lstStyle>
          <a:p>
            <a:pPr lvl="0"/>
            <a:r>
              <a:rPr lang="en-CA" noProof="0" dirty="0" smtClean="0"/>
              <a:t>Click to add subtitle</a:t>
            </a:r>
            <a:endParaRPr lang="en-CA" noProof="0" dirty="0"/>
          </a:p>
        </p:txBody>
      </p:sp>
      <p:sp>
        <p:nvSpPr>
          <p:cNvPr id="17"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solidFill>
                  <a:schemeClr val="bg1"/>
                </a:solidFill>
              </a:defRPr>
            </a:lvl1pPr>
          </a:lstStyle>
          <a:p>
            <a:r>
              <a:rPr lang="en-US" noProof="0" smtClean="0"/>
              <a:t>Click to edit Master title style</a:t>
            </a:r>
            <a:endParaRPr lang="en-CA" noProof="0" dirty="0"/>
          </a:p>
        </p:txBody>
      </p:sp>
      <p:sp>
        <p:nvSpPr>
          <p:cNvPr id="18"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bg1"/>
                </a:solidFill>
              </a:defRPr>
            </a:lvl1pPr>
          </a:lstStyle>
          <a:p>
            <a:r>
              <a:rPr lang="en-US" dirty="0" smtClean="0">
                <a:solidFill>
                  <a:prstClr val="white"/>
                </a:solidFill>
              </a:rPr>
              <a:t>Deloitte Institute for Audit Innovation and Quality – Communications and marketing strategic plan</a:t>
            </a:r>
            <a:endParaRPr lang="en-CA" dirty="0">
              <a:solidFill>
                <a:prstClr val="white"/>
              </a:solidFill>
            </a:endParaRPr>
          </a:p>
        </p:txBody>
      </p:sp>
      <p:sp>
        <p:nvSpPr>
          <p:cNvPr id="19"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bg1"/>
                </a:solidFill>
              </a:defRPr>
            </a:lvl1pPr>
          </a:lstStyle>
          <a:p>
            <a:fld id="{1D70FF2A-E074-4D3B-BB94-FFBB4B519E26}" type="slidenum">
              <a:rPr lang="en-CA" smtClean="0">
                <a:solidFill>
                  <a:prstClr val="white"/>
                </a:solidFill>
              </a:rPr>
              <a:pPr/>
              <a:t>‹#›</a:t>
            </a:fld>
            <a:endParaRPr lang="en-CA" dirty="0">
              <a:solidFill>
                <a:prstClr val="white"/>
              </a:solidFill>
            </a:endParaRPr>
          </a:p>
        </p:txBody>
      </p:sp>
      <p:sp>
        <p:nvSpPr>
          <p:cNvPr id="20" name="TextBox 19"/>
          <p:cNvSpPr txBox="1"/>
          <p:nvPr userDrawn="1"/>
        </p:nvSpPr>
        <p:spPr>
          <a:xfrm>
            <a:off x="469900" y="6477000"/>
            <a:ext cx="5355167" cy="100027"/>
          </a:xfrm>
          <a:prstGeom prst="rect">
            <a:avLst/>
          </a:prstGeom>
          <a:noFill/>
        </p:spPr>
        <p:txBody>
          <a:bodyPr wrap="square" lIns="0" tIns="0" rIns="0" bIns="0" rtlCol="0">
            <a:spAutoFit/>
          </a:bodyPr>
          <a:lstStyle/>
          <a:p>
            <a:pPr>
              <a:spcBef>
                <a:spcPts val="800"/>
              </a:spcBef>
              <a:buSzPct val="100000"/>
              <a:buFont typeface="Arial"/>
              <a:buNone/>
            </a:pPr>
            <a:r>
              <a:rPr lang="en-CA" sz="650" dirty="0" smtClean="0">
                <a:solidFill>
                  <a:prstClr val="white"/>
                </a:solidFill>
              </a:rPr>
              <a:t>© Deloitte LLP and affiliated entities.</a:t>
            </a:r>
            <a:endParaRPr lang="en-CA" sz="650" dirty="0">
              <a:solidFill>
                <a:prstClr val="white"/>
              </a:solidFill>
            </a:endParaRPr>
          </a:p>
        </p:txBody>
      </p:sp>
    </p:spTree>
    <p:extLst>
      <p:ext uri="{BB962C8B-B14F-4D97-AF65-F5344CB8AC3E}">
        <p14:creationId xmlns:p14="http://schemas.microsoft.com/office/powerpoint/2010/main" val="4017376909"/>
      </p:ext>
    </p:extLst>
  </p:cSld>
  <p:clrMapOvr>
    <a:masterClrMapping/>
  </p:clrMapOvr>
  <p:transition>
    <p:fade/>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1_Title, subtitle, 1 column text with charts">
    <p:spTree>
      <p:nvGrpSpPr>
        <p:cNvPr id="1" name=""/>
        <p:cNvGrpSpPr/>
        <p:nvPr/>
      </p:nvGrpSpPr>
      <p:grpSpPr>
        <a:xfrm>
          <a:off x="0" y="0"/>
          <a:ext cx="0" cy="0"/>
          <a:chOff x="0" y="0"/>
          <a:chExt cx="0" cy="0"/>
        </a:xfrm>
      </p:grpSpPr>
      <p:sp>
        <p:nvSpPr>
          <p:cNvPr id="10" name="Text Placeholder 18"/>
          <p:cNvSpPr>
            <a:spLocks noGrp="1"/>
          </p:cNvSpPr>
          <p:nvPr>
            <p:ph idx="1"/>
          </p:nvPr>
        </p:nvSpPr>
        <p:spPr>
          <a:xfrm>
            <a:off x="467783" y="1665817"/>
            <a:ext cx="5537730" cy="4633383"/>
          </a:xfrm>
          <a:prstGeom prst="rect">
            <a:avLst/>
          </a:prstGeom>
        </p:spPr>
        <p:txBody>
          <a:bodyPr vert="horz" lIns="0" tIns="0" rIns="0" bIns="0" rtlCol="0">
            <a:no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5"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CA" noProof="0" dirty="0" smtClean="0"/>
              <a:t>Click to add subtitle</a:t>
            </a:r>
            <a:endParaRPr lang="en-CA" noProof="0" dirty="0"/>
          </a:p>
        </p:txBody>
      </p:sp>
      <p:sp>
        <p:nvSpPr>
          <p:cNvPr id="6"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smtClean="0"/>
              <a:t>Click to edit Master title style</a:t>
            </a:r>
            <a:endParaRPr lang="en-CA" noProof="0" dirty="0"/>
          </a:p>
        </p:txBody>
      </p:sp>
      <p:sp>
        <p:nvSpPr>
          <p:cNvPr id="7"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tx1"/>
                </a:solidFill>
              </a:defRPr>
            </a:lvl1pPr>
          </a:lstStyle>
          <a:p>
            <a:r>
              <a:rPr lang="en-US" dirty="0" smtClean="0">
                <a:solidFill>
                  <a:prstClr val="black"/>
                </a:solidFill>
              </a:rPr>
              <a:t>Deloitte Institute for Audit Innovation and Quality – Communications and marketing strategic plan</a:t>
            </a:r>
            <a:endParaRPr lang="en-CA" dirty="0">
              <a:solidFill>
                <a:prstClr val="black"/>
              </a:solidFill>
            </a:endParaRPr>
          </a:p>
        </p:txBody>
      </p:sp>
      <p:sp>
        <p:nvSpPr>
          <p:cNvPr id="8"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tx1"/>
                </a:solidFill>
              </a:defRPr>
            </a:lvl1pPr>
          </a:lstStyle>
          <a:p>
            <a:fld id="{1D70FF2A-E074-4D3B-BB94-FFBB4B519E26}" type="slidenum">
              <a:rPr lang="en-CA" smtClean="0">
                <a:solidFill>
                  <a:prstClr val="black"/>
                </a:solidFill>
              </a:rPr>
              <a:pPr/>
              <a:t>‹#›</a:t>
            </a:fld>
            <a:endParaRPr lang="en-CA" dirty="0">
              <a:solidFill>
                <a:prstClr val="black"/>
              </a:solidFill>
            </a:endParaRPr>
          </a:p>
        </p:txBody>
      </p:sp>
    </p:spTree>
    <p:extLst>
      <p:ext uri="{BB962C8B-B14F-4D97-AF65-F5344CB8AC3E}">
        <p14:creationId xmlns:p14="http://schemas.microsoft.com/office/powerpoint/2010/main" val="8578987"/>
      </p:ext>
    </p:extLst>
  </p:cSld>
  <p:clrMapOvr>
    <a:masterClrMapping/>
  </p:clrMapOvr>
  <p:transition>
    <p:fade/>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469900" y="402586"/>
            <a:ext cx="11252200" cy="698501"/>
          </a:xfrm>
          <a:prstGeom prst="rect">
            <a:avLst/>
          </a:prstGeom>
        </p:spPr>
        <p:txBody>
          <a:bodyPr vert="horz" lIns="0" tIns="0" rIns="0" bIns="0" rtlCol="0" anchor="t" anchorCtr="0">
            <a:noAutofit/>
          </a:bodyPr>
          <a:lstStyle>
            <a:lvl1pPr>
              <a:defRPr sz="2000"/>
            </a:lvl1pPr>
          </a:lstStyle>
          <a:p>
            <a:r>
              <a:rPr lang="en-US" noProof="0" smtClean="0"/>
              <a:t>Click to edit Master title style</a:t>
            </a:r>
            <a:endParaRPr lang="en-CA" noProof="0" dirty="0"/>
          </a:p>
        </p:txBody>
      </p:sp>
      <p:sp>
        <p:nvSpPr>
          <p:cNvPr id="3"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tx1"/>
                </a:solidFill>
              </a:defRPr>
            </a:lvl1pPr>
          </a:lstStyle>
          <a:p>
            <a:r>
              <a:rPr lang="en-US" dirty="0" smtClean="0">
                <a:solidFill>
                  <a:prstClr val="black"/>
                </a:solidFill>
              </a:rPr>
              <a:t>Deloitte Institute for Audit Innovation and Quality – Communications and marketing strategic plan</a:t>
            </a:r>
            <a:endParaRPr lang="en-CA" dirty="0">
              <a:solidFill>
                <a:prstClr val="black"/>
              </a:solidFill>
            </a:endParaRPr>
          </a:p>
        </p:txBody>
      </p:sp>
      <p:sp>
        <p:nvSpPr>
          <p:cNvPr id="5"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tx1"/>
                </a:solidFill>
              </a:defRPr>
            </a:lvl1pPr>
          </a:lstStyle>
          <a:p>
            <a:fld id="{1D70FF2A-E074-4D3B-BB94-FFBB4B519E26}" type="slidenum">
              <a:rPr lang="en-CA" smtClean="0">
                <a:solidFill>
                  <a:prstClr val="black"/>
                </a:solidFill>
              </a:rPr>
              <a:pPr/>
              <a:t>‹#›</a:t>
            </a:fld>
            <a:endParaRPr lang="en-CA" dirty="0">
              <a:solidFill>
                <a:prstClr val="black"/>
              </a:solidFill>
            </a:endParaRPr>
          </a:p>
        </p:txBody>
      </p:sp>
    </p:spTree>
    <p:extLst>
      <p:ext uri="{BB962C8B-B14F-4D97-AF65-F5344CB8AC3E}">
        <p14:creationId xmlns:p14="http://schemas.microsoft.com/office/powerpoint/2010/main" val="2005630260"/>
      </p:ext>
    </p:extLst>
  </p:cSld>
  <p:clrMapOvr>
    <a:masterClrMapping/>
  </p:clrMapOvr>
  <p:transition>
    <p:fade/>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preserve="1" userDrawn="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841429369"/>
      </p:ext>
    </p:extLst>
  </p:cSld>
  <p:clrMapOvr>
    <a:masterClrMapping/>
  </p:clrMapOvr>
  <p:transition>
    <p:fade/>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userDrawn="1">
  <p:cSld name="1_End slide">
    <p:spTree>
      <p:nvGrpSpPr>
        <p:cNvPr id="1" name=""/>
        <p:cNvGrpSpPr/>
        <p:nvPr/>
      </p:nvGrpSpPr>
      <p:grpSpPr>
        <a:xfrm>
          <a:off x="0" y="0"/>
          <a:ext cx="0" cy="0"/>
          <a:chOff x="0" y="0"/>
          <a:chExt cx="0" cy="0"/>
        </a:xfrm>
      </p:grpSpPr>
      <p:sp>
        <p:nvSpPr>
          <p:cNvPr id="6" name="Text Placeholder 5"/>
          <p:cNvSpPr>
            <a:spLocks noGrp="1"/>
          </p:cNvSpPr>
          <p:nvPr>
            <p:ph type="body" sz="quarter" idx="13"/>
          </p:nvPr>
        </p:nvSpPr>
        <p:spPr>
          <a:xfrm>
            <a:off x="475325" y="4102100"/>
            <a:ext cx="8555263" cy="2197101"/>
          </a:xfrm>
        </p:spPr>
        <p:txBody>
          <a:bodyPr anchor="b" anchorCtr="0">
            <a:noAutofit/>
          </a:bodyPr>
          <a:lstStyle>
            <a:lvl1pPr>
              <a:lnSpc>
                <a:spcPct val="100000"/>
              </a:lnSpc>
              <a:spcAft>
                <a:spcPts val="800"/>
              </a:spcAft>
              <a:defRPr sz="900"/>
            </a:lvl1pPr>
          </a:lstStyle>
          <a:p>
            <a:pPr lvl="0"/>
            <a:r>
              <a:rPr lang="en-US" noProof="0" smtClean="0"/>
              <a:t>Click to edit Master text styles</a:t>
            </a:r>
          </a:p>
        </p:txBody>
      </p:sp>
      <p:sp>
        <p:nvSpPr>
          <p:cNvPr id="3" name="Picture Placeholder 2"/>
          <p:cNvSpPr>
            <a:spLocks noGrp="1"/>
          </p:cNvSpPr>
          <p:nvPr>
            <p:ph type="pic" sz="quarter" idx="14" hasCustomPrompt="1"/>
          </p:nvPr>
        </p:nvSpPr>
        <p:spPr>
          <a:xfrm>
            <a:off x="9402597" y="4102100"/>
            <a:ext cx="2319503" cy="1725448"/>
          </a:xfrm>
        </p:spPr>
        <p:txBody>
          <a:bodyPr anchor="ctr" anchorCtr="0"/>
          <a:lstStyle>
            <a:lvl1pPr algn="ctr">
              <a:defRPr sz="1200"/>
            </a:lvl1pPr>
          </a:lstStyle>
          <a:p>
            <a:r>
              <a:rPr lang="en-CA" sz="1200" noProof="0" dirty="0" smtClean="0"/>
              <a:t>Insert sponsorship mark here</a:t>
            </a:r>
            <a:endParaRPr lang="en-CA" noProof="0" dirty="0"/>
          </a:p>
        </p:txBody>
      </p:sp>
      <p:sp>
        <p:nvSpPr>
          <p:cNvPr id="8" name="Text Placeholder 7"/>
          <p:cNvSpPr>
            <a:spLocks noGrp="1"/>
          </p:cNvSpPr>
          <p:nvPr>
            <p:ph type="body" sz="quarter" idx="15"/>
          </p:nvPr>
        </p:nvSpPr>
        <p:spPr>
          <a:xfrm>
            <a:off x="9402598" y="5935479"/>
            <a:ext cx="2319501" cy="363723"/>
          </a:xfrm>
        </p:spPr>
        <p:txBody>
          <a:bodyPr anchor="b" anchorCtr="0"/>
          <a:lstStyle>
            <a:lvl1pPr>
              <a:lnSpc>
                <a:spcPct val="100000"/>
              </a:lnSpc>
              <a:defRPr sz="1267"/>
            </a:lvl1pPr>
          </a:lstStyle>
          <a:p>
            <a:pPr lvl="0"/>
            <a:r>
              <a:rPr lang="en-US" noProof="0" smtClean="0"/>
              <a:t>Click to edit Master text styles</a:t>
            </a:r>
          </a:p>
        </p:txBody>
      </p:sp>
      <p:grpSp>
        <p:nvGrpSpPr>
          <p:cNvPr id="20" name="Group 19"/>
          <p:cNvGrpSpPr>
            <a:grpSpLocks noChangeAspect="1"/>
          </p:cNvGrpSpPr>
          <p:nvPr userDrawn="1"/>
        </p:nvGrpSpPr>
        <p:grpSpPr>
          <a:xfrm>
            <a:off x="475325" y="457200"/>
            <a:ext cx="1998000" cy="374400"/>
            <a:chOff x="398463" y="404813"/>
            <a:chExt cx="1627187" cy="307976"/>
          </a:xfrm>
          <a:solidFill>
            <a:schemeClr val="tx1"/>
          </a:solidFill>
        </p:grpSpPr>
        <p:sp>
          <p:nvSpPr>
            <p:cNvPr id="21" name="Oval 5"/>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22" name="Freeform 6"/>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23" name="Rectangle 7"/>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24" name="Freeform 8"/>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25" name="Rectangle 9"/>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26" name="Rectangle 10"/>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27" name="Freeform 11"/>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28" name="Freeform 12"/>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29" name="Freeform 13"/>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30" name="Freeform 14"/>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grpSp>
    </p:spTree>
    <p:extLst>
      <p:ext uri="{BB962C8B-B14F-4D97-AF65-F5344CB8AC3E}">
        <p14:creationId xmlns:p14="http://schemas.microsoft.com/office/powerpoint/2010/main" val="637065259"/>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preserve="1" userDrawn="1">
  <p:cSld name="Title Slide - Black">
    <p:bg bwMode="gray">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bwMode="gray">
          <a:xfrm>
            <a:off x="475200" y="5845180"/>
            <a:ext cx="5592011" cy="505645"/>
          </a:xfrm>
          <a:prstGeom prst="rect">
            <a:avLst/>
          </a:prstGeom>
        </p:spPr>
        <p:txBody>
          <a:bodyPr lIns="0" tIns="0" rIns="0" bIns="0" anchor="b" anchorCtr="0">
            <a:noAutofit/>
          </a:bodyPr>
          <a:lstStyle>
            <a:lvl1pPr marL="0" indent="0" algn="l">
              <a:lnSpc>
                <a:spcPct val="100000"/>
              </a:lnSpc>
              <a:spcAft>
                <a:spcPts val="0"/>
              </a:spcAft>
              <a:buNone/>
              <a:defRPr sz="1800" b="1">
                <a:solidFill>
                  <a:schemeClr val="bg1"/>
                </a:solidFill>
              </a:defRPr>
            </a:lvl1pPr>
            <a:lvl2pPr marL="0" indent="0" algn="l">
              <a:buNone/>
              <a:defRPr sz="1600" b="0">
                <a:solidFill>
                  <a:schemeClr val="bg1"/>
                </a:solidFill>
              </a:defRPr>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r>
              <a:rPr lang="en-CA" noProof="0" dirty="0" smtClean="0"/>
              <a:t>Click to edit Master title style</a:t>
            </a:r>
          </a:p>
          <a:p>
            <a:pPr lvl="1"/>
            <a:r>
              <a:rPr lang="en-CA" noProof="0" dirty="0" smtClean="0"/>
              <a:t>Click to edit Master subtitle style</a:t>
            </a:r>
            <a:endParaRPr lang="en-CA" noProof="0" dirty="0"/>
          </a:p>
        </p:txBody>
      </p:sp>
      <p:sp>
        <p:nvSpPr>
          <p:cNvPr id="5" name="Text Placeholder 4"/>
          <p:cNvSpPr>
            <a:spLocks noGrp="1"/>
          </p:cNvSpPr>
          <p:nvPr>
            <p:ph type="body" sz="quarter" idx="10"/>
          </p:nvPr>
        </p:nvSpPr>
        <p:spPr>
          <a:xfrm>
            <a:off x="475200" y="6362699"/>
            <a:ext cx="5594349" cy="298451"/>
          </a:xfrm>
          <a:prstGeom prst="rect">
            <a:avLst/>
          </a:prstGeom>
        </p:spPr>
        <p:txBody>
          <a:bodyPr/>
          <a:lstStyle>
            <a:lvl1pPr>
              <a:spcAft>
                <a:spcPts val="0"/>
              </a:spcAft>
              <a:defRPr sz="105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smtClean="0"/>
              <a:t>Click to edit Master text styles</a:t>
            </a:r>
          </a:p>
        </p:txBody>
      </p:sp>
      <p:grpSp>
        <p:nvGrpSpPr>
          <p:cNvPr id="22" name="Group 21"/>
          <p:cNvGrpSpPr>
            <a:grpSpLocks noChangeAspect="1"/>
          </p:cNvGrpSpPr>
          <p:nvPr userDrawn="1"/>
        </p:nvGrpSpPr>
        <p:grpSpPr>
          <a:xfrm>
            <a:off x="469900" y="457761"/>
            <a:ext cx="1998000" cy="374400"/>
            <a:chOff x="398463" y="404813"/>
            <a:chExt cx="1627187" cy="307976"/>
          </a:xfrm>
          <a:solidFill>
            <a:schemeClr val="tx1"/>
          </a:solidFill>
        </p:grpSpPr>
        <p:sp>
          <p:nvSpPr>
            <p:cNvPr id="23" name="Oval 5"/>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24" name="Freeform 6"/>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25" name="Rectangle 7"/>
            <p:cNvSpPr>
              <a:spLocks noChangeArrowheads="1"/>
            </p:cNvSpPr>
            <p:nvPr userDrawn="1"/>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26" name="Freeform 8"/>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27" name="Rectangle 9"/>
            <p:cNvSpPr>
              <a:spLocks noChangeArrowheads="1"/>
            </p:cNvSpPr>
            <p:nvPr userDrawn="1"/>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28" name="Rectangle 10"/>
            <p:cNvSpPr>
              <a:spLocks noChangeArrowheads="1"/>
            </p:cNvSpPr>
            <p:nvPr userDrawn="1"/>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29" name="Freeform 11"/>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30" name="Freeform 12"/>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31" name="Freeform 13"/>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32" name="Freeform 14"/>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grpSp>
    </p:spTree>
    <p:extLst>
      <p:ext uri="{BB962C8B-B14F-4D97-AF65-F5344CB8AC3E}">
        <p14:creationId xmlns:p14="http://schemas.microsoft.com/office/powerpoint/2010/main" val="859314596"/>
      </p:ext>
    </p:extLst>
  </p:cSld>
  <p:clrMapOvr>
    <a:overrideClrMapping bg1="lt1" tx1="dk1" bg2="lt2" tx2="dk2" accent1="accent1" accent2="accent2" accent3="accent3" accent4="accent4" accent5="accent5" accent6="accent6" hlink="hlink" folHlink="folHlink"/>
  </p:clrMapOvr>
  <p:transition>
    <p:fade/>
  </p:transition>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preserve="1" userDrawn="1">
  <p:cSld name="Title Slide - White">
    <p:bg bwMode="gray">
      <p:bgPr>
        <a:solidFill>
          <a:schemeClr val="bg1"/>
        </a:solid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bwMode="gray">
          <a:xfrm>
            <a:off x="475327" y="5845180"/>
            <a:ext cx="5594348" cy="505645"/>
          </a:xfrm>
          <a:prstGeom prst="rect">
            <a:avLst/>
          </a:prstGeom>
        </p:spPr>
        <p:txBody>
          <a:bodyPr lIns="0" tIns="0" rIns="0" bIns="0" anchor="b" anchorCtr="0">
            <a:noAutofit/>
          </a:bodyPr>
          <a:lstStyle>
            <a:lvl1pPr marL="0" indent="0" algn="l">
              <a:lnSpc>
                <a:spcPct val="100000"/>
              </a:lnSpc>
              <a:spcAft>
                <a:spcPts val="0"/>
              </a:spcAft>
              <a:buNone/>
              <a:defRPr sz="1800" b="1">
                <a:solidFill>
                  <a:schemeClr val="tx1"/>
                </a:solidFill>
              </a:defRPr>
            </a:lvl1pPr>
            <a:lvl2pPr marL="0" indent="0" algn="l">
              <a:buNone/>
              <a:defRPr sz="1600" b="0"/>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r>
              <a:rPr lang="en-CA" noProof="0" dirty="0" smtClean="0"/>
              <a:t>Click to edit Master title style</a:t>
            </a:r>
          </a:p>
          <a:p>
            <a:pPr lvl="1"/>
            <a:r>
              <a:rPr lang="en-CA" noProof="0" dirty="0" smtClean="0"/>
              <a:t>Click to edit Master subtitle style</a:t>
            </a:r>
            <a:endParaRPr lang="en-CA" noProof="0" dirty="0"/>
          </a:p>
        </p:txBody>
      </p:sp>
      <p:sp>
        <p:nvSpPr>
          <p:cNvPr id="5" name="Text Placeholder 4"/>
          <p:cNvSpPr>
            <a:spLocks noGrp="1"/>
          </p:cNvSpPr>
          <p:nvPr>
            <p:ph type="body" sz="quarter" idx="10"/>
          </p:nvPr>
        </p:nvSpPr>
        <p:spPr>
          <a:xfrm>
            <a:off x="475325" y="6362699"/>
            <a:ext cx="5594349" cy="298451"/>
          </a:xfrm>
          <a:prstGeom prst="rect">
            <a:avLst/>
          </a:prstGeom>
        </p:spPr>
        <p:txBody>
          <a:bodyPr>
            <a:noAutofit/>
          </a:bodyPr>
          <a:lstStyle>
            <a:lvl1pPr>
              <a:spcAft>
                <a:spcPts val="0"/>
              </a:spcAft>
              <a:defRPr sz="1050">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smtClean="0"/>
              <a:t>Click to edit Master text styles</a:t>
            </a:r>
          </a:p>
        </p:txBody>
      </p:sp>
      <p:grpSp>
        <p:nvGrpSpPr>
          <p:cNvPr id="19" name="Group 18"/>
          <p:cNvGrpSpPr>
            <a:grpSpLocks noChangeAspect="1"/>
          </p:cNvGrpSpPr>
          <p:nvPr userDrawn="1"/>
        </p:nvGrpSpPr>
        <p:grpSpPr>
          <a:xfrm>
            <a:off x="475325" y="457200"/>
            <a:ext cx="1998000" cy="374400"/>
            <a:chOff x="398463" y="404813"/>
            <a:chExt cx="1627187" cy="307976"/>
          </a:xfrm>
          <a:solidFill>
            <a:schemeClr val="tx1"/>
          </a:solidFill>
        </p:grpSpPr>
        <p:sp>
          <p:nvSpPr>
            <p:cNvPr id="20" name="Oval 5"/>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21" name="Freeform 6"/>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22" name="Rectangle 7"/>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23" name="Freeform 8"/>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24" name="Rectangle 9"/>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25" name="Rectangle 10"/>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26" name="Freeform 11"/>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27" name="Freeform 12"/>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28" name="Freeform 13"/>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29" name="Freeform 14"/>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grpSp>
      <p:sp>
        <p:nvSpPr>
          <p:cNvPr id="30" name="Picture Placeholder 8"/>
          <p:cNvSpPr>
            <a:spLocks noGrp="1"/>
          </p:cNvSpPr>
          <p:nvPr>
            <p:ph type="pic" sz="quarter" idx="11"/>
          </p:nvPr>
        </p:nvSpPr>
        <p:spPr>
          <a:xfrm>
            <a:off x="3393716" y="727595"/>
            <a:ext cx="5400000" cy="5400000"/>
          </a:xfrm>
          <a:prstGeom prst="rect">
            <a:avLst/>
          </a:prstGeom>
        </p:spPr>
        <p:txBody>
          <a:bodyPr/>
          <a:lstStyle/>
          <a:p>
            <a:r>
              <a:rPr lang="en-US" noProof="0" dirty="0" smtClean="0"/>
              <a:t>Click icon to add picture</a:t>
            </a:r>
            <a:endParaRPr lang="en-CA" noProof="0" dirty="0"/>
          </a:p>
        </p:txBody>
      </p:sp>
    </p:spTree>
    <p:extLst>
      <p:ext uri="{BB962C8B-B14F-4D97-AF65-F5344CB8AC3E}">
        <p14:creationId xmlns:p14="http://schemas.microsoft.com/office/powerpoint/2010/main" val="4255020784"/>
      </p:ext>
    </p:extLst>
  </p:cSld>
  <p:clrMapOvr>
    <a:masterClrMapping/>
  </p:clrMapOvr>
  <p:transition>
    <p:fade/>
  </p:transition>
  <p:extLst mod="1">
    <p:ext uri="{DCECCB84-F9BA-43D5-87BE-67443E8EF086}">
      <p15:sldGuideLst xmlns:p15="http://schemas.microsoft.com/office/powerpoint/2012/main"/>
    </p:ext>
  </p:extLst>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preserve="1" userDrawn="1">
  <p:cSld name="Title Slide - Circle Black">
    <p:bg bwMode="gray">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gray">
          <a:xfrm>
            <a:off x="4210150" y="1530450"/>
            <a:ext cx="3780000" cy="3780000"/>
          </a:xfrm>
          <a:prstGeom prst="ellipse">
            <a:avLst/>
          </a:prstGeom>
          <a:ln w="25400">
            <a:solidFill>
              <a:schemeClr val="accent1"/>
            </a:solidFill>
          </a:ln>
        </p:spPr>
        <p:txBody>
          <a:bodyPr lIns="108000" tIns="108000" rIns="108000" bIns="108000" anchor="ctr" anchorCtr="0">
            <a:normAutofit/>
          </a:bodyPr>
          <a:lstStyle>
            <a:lvl1pPr algn="ctr">
              <a:lnSpc>
                <a:spcPts val="3800"/>
              </a:lnSpc>
              <a:defRPr sz="3200" b="0">
                <a:solidFill>
                  <a:schemeClr val="bg1"/>
                </a:solidFill>
                <a:latin typeface="+mj-lt"/>
                <a:ea typeface="Open Sans" panose="020B0606030504020204" pitchFamily="34" charset="0"/>
                <a:cs typeface="Open Sans" panose="020B0606030504020204" pitchFamily="34" charset="0"/>
              </a:defRPr>
            </a:lvl1pPr>
          </a:lstStyle>
          <a:p>
            <a:r>
              <a:rPr lang="en-US" noProof="0" smtClean="0"/>
              <a:t>Click to edit Master title style</a:t>
            </a:r>
            <a:endParaRPr lang="en-CA" noProof="0" dirty="0"/>
          </a:p>
        </p:txBody>
      </p:sp>
      <p:sp>
        <p:nvSpPr>
          <p:cNvPr id="3" name="Subtitle 2"/>
          <p:cNvSpPr>
            <a:spLocks noGrp="1"/>
          </p:cNvSpPr>
          <p:nvPr>
            <p:ph type="subTitle" idx="1"/>
          </p:nvPr>
        </p:nvSpPr>
        <p:spPr bwMode="gray">
          <a:xfrm>
            <a:off x="475200" y="5845180"/>
            <a:ext cx="5592011" cy="505645"/>
          </a:xfrm>
          <a:prstGeom prst="rect">
            <a:avLst/>
          </a:prstGeom>
        </p:spPr>
        <p:txBody>
          <a:bodyPr lIns="0" tIns="0" rIns="0" bIns="0" anchor="b" anchorCtr="0">
            <a:noAutofit/>
          </a:bodyPr>
          <a:lstStyle>
            <a:lvl1pPr marL="0" indent="0" algn="l">
              <a:lnSpc>
                <a:spcPct val="100000"/>
              </a:lnSpc>
              <a:spcAft>
                <a:spcPts val="0"/>
              </a:spcAft>
              <a:buNone/>
              <a:defRPr sz="1600">
                <a:solidFill>
                  <a:schemeClr val="bg1"/>
                </a:solidFill>
              </a:defRPr>
            </a:lvl1pPr>
            <a:lvl2pPr marL="609585" indent="0" algn="ctr">
              <a:buNone/>
              <a:defRPr sz="2667"/>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r>
              <a:rPr lang="en-US" noProof="0" smtClean="0"/>
              <a:t>Click to edit Master subtitle style</a:t>
            </a:r>
            <a:endParaRPr lang="en-CA" noProof="0" dirty="0"/>
          </a:p>
        </p:txBody>
      </p:sp>
      <p:sp>
        <p:nvSpPr>
          <p:cNvPr id="5" name="Text Placeholder 4"/>
          <p:cNvSpPr>
            <a:spLocks noGrp="1"/>
          </p:cNvSpPr>
          <p:nvPr>
            <p:ph type="body" sz="quarter" idx="10"/>
          </p:nvPr>
        </p:nvSpPr>
        <p:spPr>
          <a:xfrm>
            <a:off x="475200" y="6362699"/>
            <a:ext cx="5594349" cy="298451"/>
          </a:xfrm>
          <a:prstGeom prst="rect">
            <a:avLst/>
          </a:prstGeom>
        </p:spPr>
        <p:txBody>
          <a:bodyPr/>
          <a:lstStyle>
            <a:lvl1pPr>
              <a:spcAft>
                <a:spcPts val="0"/>
              </a:spcAft>
              <a:defRPr sz="105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smtClean="0"/>
              <a:t>Click to edit Master text styles</a:t>
            </a:r>
          </a:p>
        </p:txBody>
      </p:sp>
      <p:grpSp>
        <p:nvGrpSpPr>
          <p:cNvPr id="16" name="Group 15"/>
          <p:cNvGrpSpPr>
            <a:grpSpLocks noChangeAspect="1"/>
          </p:cNvGrpSpPr>
          <p:nvPr userDrawn="1"/>
        </p:nvGrpSpPr>
        <p:grpSpPr>
          <a:xfrm>
            <a:off x="469900" y="457761"/>
            <a:ext cx="1998000" cy="374400"/>
            <a:chOff x="398463" y="404813"/>
            <a:chExt cx="1627187" cy="307976"/>
          </a:xfrm>
          <a:solidFill>
            <a:schemeClr val="tx1"/>
          </a:solidFill>
        </p:grpSpPr>
        <p:sp>
          <p:nvSpPr>
            <p:cNvPr id="17" name="Oval 5"/>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18" name="Freeform 6"/>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19" name="Rectangle 7"/>
            <p:cNvSpPr>
              <a:spLocks noChangeArrowheads="1"/>
            </p:cNvSpPr>
            <p:nvPr userDrawn="1"/>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20" name="Freeform 8"/>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21" name="Rectangle 9"/>
            <p:cNvSpPr>
              <a:spLocks noChangeArrowheads="1"/>
            </p:cNvSpPr>
            <p:nvPr userDrawn="1"/>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33" name="Rectangle 10"/>
            <p:cNvSpPr>
              <a:spLocks noChangeArrowheads="1"/>
            </p:cNvSpPr>
            <p:nvPr userDrawn="1"/>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34" name="Freeform 11"/>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35" name="Freeform 12"/>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36" name="Freeform 13"/>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37" name="Freeform 14"/>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grpSp>
    </p:spTree>
    <p:extLst>
      <p:ext uri="{BB962C8B-B14F-4D97-AF65-F5344CB8AC3E}">
        <p14:creationId xmlns:p14="http://schemas.microsoft.com/office/powerpoint/2010/main" val="2571890247"/>
      </p:ext>
    </p:extLst>
  </p:cSld>
  <p:clrMapOvr>
    <a:overrideClrMapping bg1="lt1" tx1="dk1" bg2="lt2" tx2="dk2" accent1="accent1" accent2="accent2" accent3="accent3" accent4="accent4" accent5="accent5" accent6="accent6" hlink="hlink" folHlink="folHlink"/>
  </p:clrMapOvr>
  <p:transition>
    <p:fade/>
  </p:transition>
  <p:extLst mod="1">
    <p:ext uri="{DCECCB84-F9BA-43D5-87BE-67443E8EF086}">
      <p15:sldGuideLst xmlns:p15="http://schemas.microsoft.com/office/powerpoint/2012/main"/>
    </p:ext>
  </p:extLst>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preserve="1" userDrawn="1">
  <p:cSld name="Title Slide - Circle White">
    <p:bg bwMode="gray">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gray">
          <a:xfrm>
            <a:off x="4212000" y="1530000"/>
            <a:ext cx="3780000" cy="3780000"/>
          </a:xfrm>
          <a:prstGeom prst="ellipse">
            <a:avLst/>
          </a:prstGeom>
          <a:ln w="25400">
            <a:solidFill>
              <a:schemeClr val="accent1"/>
            </a:solidFill>
          </a:ln>
        </p:spPr>
        <p:txBody>
          <a:bodyPr lIns="108000" tIns="108000" rIns="108000" bIns="108000" anchor="ctr" anchorCtr="0">
            <a:normAutofit/>
          </a:bodyPr>
          <a:lstStyle>
            <a:lvl1pPr algn="ctr">
              <a:lnSpc>
                <a:spcPts val="3800"/>
              </a:lnSpc>
              <a:defRPr sz="3200" b="0">
                <a:solidFill>
                  <a:schemeClr val="tx1"/>
                </a:solidFill>
                <a:latin typeface="+mj-lt"/>
                <a:ea typeface="Open Sans" panose="020B0606030504020204" pitchFamily="34" charset="0"/>
                <a:cs typeface="Open Sans" panose="020B0606030504020204" pitchFamily="34" charset="0"/>
              </a:defRPr>
            </a:lvl1pPr>
          </a:lstStyle>
          <a:p>
            <a:r>
              <a:rPr lang="en-US" noProof="0" smtClean="0"/>
              <a:t>Click to edit Master title style</a:t>
            </a:r>
            <a:endParaRPr lang="en-CA" noProof="0" dirty="0"/>
          </a:p>
        </p:txBody>
      </p:sp>
      <p:sp>
        <p:nvSpPr>
          <p:cNvPr id="3" name="Subtitle 2"/>
          <p:cNvSpPr>
            <a:spLocks noGrp="1"/>
          </p:cNvSpPr>
          <p:nvPr>
            <p:ph type="subTitle" idx="1"/>
          </p:nvPr>
        </p:nvSpPr>
        <p:spPr bwMode="gray">
          <a:xfrm>
            <a:off x="475327" y="5845180"/>
            <a:ext cx="5594348" cy="505645"/>
          </a:xfrm>
          <a:prstGeom prst="rect">
            <a:avLst/>
          </a:prstGeom>
        </p:spPr>
        <p:txBody>
          <a:bodyPr lIns="0" tIns="0" rIns="0" bIns="0" anchor="b" anchorCtr="0">
            <a:noAutofit/>
          </a:bodyPr>
          <a:lstStyle>
            <a:lvl1pPr marL="0" indent="0" algn="l">
              <a:lnSpc>
                <a:spcPct val="100000"/>
              </a:lnSpc>
              <a:spcAft>
                <a:spcPts val="0"/>
              </a:spcAft>
              <a:buNone/>
              <a:defRPr sz="1600">
                <a:solidFill>
                  <a:schemeClr val="tx1"/>
                </a:solidFill>
              </a:defRPr>
            </a:lvl1pPr>
            <a:lvl2pPr marL="609585" indent="0" algn="ctr">
              <a:buNone/>
              <a:defRPr sz="2667"/>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r>
              <a:rPr lang="en-US" noProof="0" smtClean="0"/>
              <a:t>Click to edit Master subtitle style</a:t>
            </a:r>
            <a:endParaRPr lang="en-CA" noProof="0" dirty="0"/>
          </a:p>
        </p:txBody>
      </p:sp>
      <p:sp>
        <p:nvSpPr>
          <p:cNvPr id="5" name="Text Placeholder 4"/>
          <p:cNvSpPr>
            <a:spLocks noGrp="1"/>
          </p:cNvSpPr>
          <p:nvPr>
            <p:ph type="body" sz="quarter" idx="10"/>
          </p:nvPr>
        </p:nvSpPr>
        <p:spPr>
          <a:xfrm>
            <a:off x="475325" y="6362699"/>
            <a:ext cx="5594349" cy="298451"/>
          </a:xfrm>
          <a:prstGeom prst="rect">
            <a:avLst/>
          </a:prstGeom>
        </p:spPr>
        <p:txBody>
          <a:bodyPr>
            <a:noAutofit/>
          </a:bodyPr>
          <a:lstStyle>
            <a:lvl1pPr>
              <a:spcAft>
                <a:spcPts val="0"/>
              </a:spcAft>
              <a:defRPr sz="1050">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smtClean="0"/>
              <a:t>Click to edit Master text styles</a:t>
            </a:r>
          </a:p>
        </p:txBody>
      </p:sp>
      <p:grpSp>
        <p:nvGrpSpPr>
          <p:cNvPr id="16" name="Group 15"/>
          <p:cNvGrpSpPr>
            <a:grpSpLocks noChangeAspect="1"/>
          </p:cNvGrpSpPr>
          <p:nvPr userDrawn="1"/>
        </p:nvGrpSpPr>
        <p:grpSpPr>
          <a:xfrm>
            <a:off x="475325" y="457200"/>
            <a:ext cx="1998000" cy="374400"/>
            <a:chOff x="398463" y="404813"/>
            <a:chExt cx="1627187" cy="307976"/>
          </a:xfrm>
          <a:solidFill>
            <a:schemeClr val="tx1"/>
          </a:solidFill>
        </p:grpSpPr>
        <p:sp>
          <p:nvSpPr>
            <p:cNvPr id="17" name="Oval 5"/>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18" name="Freeform 6"/>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30" name="Rectangle 7"/>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31" name="Freeform 8"/>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32" name="Rectangle 9"/>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33" name="Rectangle 10"/>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34" name="Freeform 11"/>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35" name="Freeform 12"/>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36" name="Freeform 13"/>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37" name="Freeform 14"/>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grpSp>
    </p:spTree>
    <p:extLst>
      <p:ext uri="{BB962C8B-B14F-4D97-AF65-F5344CB8AC3E}">
        <p14:creationId xmlns:p14="http://schemas.microsoft.com/office/powerpoint/2010/main" val="2606220758"/>
      </p:ext>
    </p:extLst>
  </p:cSld>
  <p:clrMapOvr>
    <a:masterClrMapping/>
  </p:clrMapOvr>
  <p:transition>
    <p:fade/>
  </p:transition>
  <p:extLst mod="1">
    <p:ext uri="{DCECCB84-F9BA-43D5-87BE-67443E8EF086}">
      <p15:sldGuideLst xmlns:p15="http://schemas.microsoft.com/office/powerpoint/2012/main"/>
    </p:ext>
  </p:extLst>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preserve="1" userDrawn="1">
  <p:cSld name="Divider - Deloitte green">
    <p:bg bwMode="gray">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469900" y="1700213"/>
            <a:ext cx="10418233" cy="1592403"/>
          </a:xfrm>
        </p:spPr>
        <p:txBody>
          <a:bodyPr anchor="b"/>
          <a:lstStyle>
            <a:lvl1pPr>
              <a:lnSpc>
                <a:spcPct val="95000"/>
              </a:lnSpc>
              <a:defRPr sz="3850" b="1">
                <a:solidFill>
                  <a:schemeClr val="bg1"/>
                </a:solidFill>
                <a:latin typeface="+mj-lt"/>
                <a:ea typeface="Open Sans" panose="020B0606030504020204" pitchFamily="34" charset="0"/>
                <a:cs typeface="Open Sans" panose="020B0606030504020204" pitchFamily="34" charset="0"/>
              </a:defRPr>
            </a:lvl1pPr>
          </a:lstStyle>
          <a:p>
            <a:r>
              <a:rPr lang="en-US" noProof="0" smtClean="0"/>
              <a:t>Click to edit Master title style</a:t>
            </a:r>
            <a:endParaRPr lang="en-CA" noProof="0" dirty="0"/>
          </a:p>
        </p:txBody>
      </p:sp>
      <p:sp>
        <p:nvSpPr>
          <p:cNvPr id="3" name="Text Placeholder 2"/>
          <p:cNvSpPr>
            <a:spLocks noGrp="1"/>
          </p:cNvSpPr>
          <p:nvPr>
            <p:ph type="body" idx="1"/>
          </p:nvPr>
        </p:nvSpPr>
        <p:spPr bwMode="gray">
          <a:xfrm>
            <a:off x="469899" y="3423545"/>
            <a:ext cx="10418235" cy="1566532"/>
          </a:xfrm>
        </p:spPr>
        <p:txBody>
          <a:bodyPr lIns="0" tIns="0" rIns="0" bIns="0">
            <a:noAutofit/>
          </a:bodyPr>
          <a:lstStyle>
            <a:lvl1pPr marL="0" indent="0">
              <a:lnSpc>
                <a:spcPct val="95000"/>
              </a:lnSpc>
              <a:spcAft>
                <a:spcPts val="0"/>
              </a:spcAft>
              <a:buNone/>
              <a:defRPr sz="3850">
                <a:solidFill>
                  <a:schemeClr val="bg1"/>
                </a:solidFill>
              </a:defRPr>
            </a:lvl1pPr>
            <a:lvl2pPr marL="609585" indent="0">
              <a:buNone/>
              <a:defRPr sz="2667">
                <a:solidFill>
                  <a:schemeClr val="tx1">
                    <a:tint val="75000"/>
                  </a:schemeClr>
                </a:solidFill>
              </a:defRPr>
            </a:lvl2pPr>
            <a:lvl3pPr marL="1219170" indent="0">
              <a:buNone/>
              <a:defRPr sz="2400">
                <a:solidFill>
                  <a:schemeClr val="tx1">
                    <a:tint val="75000"/>
                  </a:schemeClr>
                </a:solidFill>
              </a:defRPr>
            </a:lvl3pPr>
            <a:lvl4pPr marL="1828754" indent="0">
              <a:buNone/>
              <a:defRPr sz="2133">
                <a:solidFill>
                  <a:schemeClr val="tx1">
                    <a:tint val="75000"/>
                  </a:schemeClr>
                </a:solidFill>
              </a:defRPr>
            </a:lvl4pPr>
            <a:lvl5pPr marL="2438339" indent="0">
              <a:buNone/>
              <a:defRPr sz="2133">
                <a:solidFill>
                  <a:schemeClr val="tx1">
                    <a:tint val="75000"/>
                  </a:schemeClr>
                </a:solidFill>
              </a:defRPr>
            </a:lvl5pPr>
            <a:lvl6pPr marL="3047924" indent="0">
              <a:buNone/>
              <a:defRPr sz="2133">
                <a:solidFill>
                  <a:schemeClr val="tx1">
                    <a:tint val="75000"/>
                  </a:schemeClr>
                </a:solidFill>
              </a:defRPr>
            </a:lvl6pPr>
            <a:lvl7pPr marL="3657509" indent="0">
              <a:buNone/>
              <a:defRPr sz="2133">
                <a:solidFill>
                  <a:schemeClr val="tx1">
                    <a:tint val="75000"/>
                  </a:schemeClr>
                </a:solidFill>
              </a:defRPr>
            </a:lvl7pPr>
            <a:lvl8pPr marL="4267093" indent="0">
              <a:buNone/>
              <a:defRPr sz="2133">
                <a:solidFill>
                  <a:schemeClr val="tx1">
                    <a:tint val="75000"/>
                  </a:schemeClr>
                </a:solidFill>
              </a:defRPr>
            </a:lvl8pPr>
            <a:lvl9pPr marL="4876678" indent="0">
              <a:buNone/>
              <a:defRPr sz="2133">
                <a:solidFill>
                  <a:schemeClr val="tx1">
                    <a:tint val="75000"/>
                  </a:schemeClr>
                </a:solidFill>
              </a:defRPr>
            </a:lvl9pPr>
          </a:lstStyle>
          <a:p>
            <a:pPr lvl="0"/>
            <a:r>
              <a:rPr lang="en-US" noProof="0" smtClean="0"/>
              <a:t>Click to edit Master text styles</a:t>
            </a:r>
          </a:p>
        </p:txBody>
      </p:sp>
      <p:sp>
        <p:nvSpPr>
          <p:cNvPr id="7"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bg1"/>
                </a:solidFill>
              </a:defRPr>
            </a:lvl1pPr>
          </a:lstStyle>
          <a:p>
            <a:r>
              <a:rPr lang="en-US" dirty="0" smtClean="0">
                <a:solidFill>
                  <a:prstClr val="white"/>
                </a:solidFill>
              </a:rPr>
              <a:t>Deloitte Institute for Audit Innovation and Quality – Communications and marketing strategic plan</a:t>
            </a:r>
            <a:endParaRPr lang="en-CA" dirty="0">
              <a:solidFill>
                <a:prstClr val="white"/>
              </a:solidFill>
            </a:endParaRPr>
          </a:p>
        </p:txBody>
      </p:sp>
      <p:sp>
        <p:nvSpPr>
          <p:cNvPr id="8"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bg1"/>
                </a:solidFill>
              </a:defRPr>
            </a:lvl1pPr>
          </a:lstStyle>
          <a:p>
            <a:fld id="{1D70FF2A-E074-4D3B-BB94-FFBB4B519E26}" type="slidenum">
              <a:rPr lang="en-CA" smtClean="0">
                <a:solidFill>
                  <a:prstClr val="white"/>
                </a:solidFill>
              </a:rPr>
              <a:pPr/>
              <a:t>‹#›</a:t>
            </a:fld>
            <a:endParaRPr lang="en-CA" dirty="0">
              <a:solidFill>
                <a:prstClr val="white"/>
              </a:solidFill>
            </a:endParaRPr>
          </a:p>
        </p:txBody>
      </p:sp>
      <p:sp>
        <p:nvSpPr>
          <p:cNvPr id="9" name="TextBox 8"/>
          <p:cNvSpPr txBox="1"/>
          <p:nvPr userDrawn="1"/>
        </p:nvSpPr>
        <p:spPr>
          <a:xfrm>
            <a:off x="469900" y="6477000"/>
            <a:ext cx="5355167" cy="100027"/>
          </a:xfrm>
          <a:prstGeom prst="rect">
            <a:avLst/>
          </a:prstGeom>
          <a:noFill/>
        </p:spPr>
        <p:txBody>
          <a:bodyPr wrap="square" lIns="0" tIns="0" rIns="0" bIns="0" rtlCol="0">
            <a:spAutoFit/>
          </a:bodyPr>
          <a:lstStyle/>
          <a:p>
            <a:pPr>
              <a:spcBef>
                <a:spcPts val="800"/>
              </a:spcBef>
              <a:buSzPct val="100000"/>
              <a:buFont typeface="Arial"/>
              <a:buNone/>
            </a:pPr>
            <a:r>
              <a:rPr lang="en-CA" sz="650" dirty="0" smtClean="0">
                <a:solidFill>
                  <a:prstClr val="white"/>
                </a:solidFill>
              </a:rPr>
              <a:t>© Deloitte LLP and affiliated entities.</a:t>
            </a:r>
            <a:endParaRPr lang="en-CA" sz="650" dirty="0">
              <a:solidFill>
                <a:prstClr val="white"/>
              </a:solidFill>
            </a:endParaRPr>
          </a:p>
        </p:txBody>
      </p:sp>
    </p:spTree>
    <p:extLst>
      <p:ext uri="{BB962C8B-B14F-4D97-AF65-F5344CB8AC3E}">
        <p14:creationId xmlns:p14="http://schemas.microsoft.com/office/powerpoint/2010/main" val="4155184038"/>
      </p:ext>
    </p:extLst>
  </p:cSld>
  <p:clrMapOvr>
    <a:masterClrMapping/>
  </p:clrMapOvr>
  <p:transition>
    <p:fade/>
  </p:transition>
  <p:extLst mod="1">
    <p:ext uri="{DCECCB84-F9BA-43D5-87BE-67443E8EF086}">
      <p15:sldGuideLst xmlns:p15="http://schemas.microsoft.com/office/powerpoint/2012/main">
        <p15:guide id="1" orient="horz" pos="216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Divider - Deloitte black">
    <p:bg bwMode="gray">
      <p:bgPr>
        <a:solidFill>
          <a:schemeClr val="tx1"/>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469900" y="1705668"/>
            <a:ext cx="10418233" cy="1592403"/>
          </a:xfrm>
        </p:spPr>
        <p:txBody>
          <a:bodyPr anchor="b"/>
          <a:lstStyle>
            <a:lvl1pPr>
              <a:lnSpc>
                <a:spcPct val="95000"/>
              </a:lnSpc>
              <a:defRPr sz="3850" b="1">
                <a:solidFill>
                  <a:schemeClr val="bg1"/>
                </a:solidFill>
                <a:latin typeface="+mj-lt"/>
                <a:ea typeface="Open Sans" panose="020B0606030504020204" pitchFamily="34" charset="0"/>
                <a:cs typeface="Open Sans" panose="020B0606030504020204" pitchFamily="34" charset="0"/>
              </a:defRPr>
            </a:lvl1pPr>
          </a:lstStyle>
          <a:p>
            <a:r>
              <a:rPr lang="en-US" noProof="0" smtClean="0"/>
              <a:t>Click to edit Master title style</a:t>
            </a:r>
            <a:endParaRPr lang="en-CA" noProof="0" dirty="0"/>
          </a:p>
        </p:txBody>
      </p:sp>
      <p:sp>
        <p:nvSpPr>
          <p:cNvPr id="19" name="Text Placeholder 2"/>
          <p:cNvSpPr>
            <a:spLocks noGrp="1"/>
          </p:cNvSpPr>
          <p:nvPr>
            <p:ph type="body" idx="1"/>
          </p:nvPr>
        </p:nvSpPr>
        <p:spPr bwMode="gray">
          <a:xfrm>
            <a:off x="469900" y="3429000"/>
            <a:ext cx="10418233" cy="1566532"/>
          </a:xfrm>
        </p:spPr>
        <p:txBody>
          <a:bodyPr lIns="0" tIns="0" rIns="0" bIns="0">
            <a:noAutofit/>
          </a:bodyPr>
          <a:lstStyle>
            <a:lvl1pPr marL="0" indent="0">
              <a:lnSpc>
                <a:spcPct val="95000"/>
              </a:lnSpc>
              <a:spcAft>
                <a:spcPts val="0"/>
              </a:spcAft>
              <a:buNone/>
              <a:defRPr sz="3850">
                <a:solidFill>
                  <a:schemeClr val="bg1"/>
                </a:solidFill>
              </a:defRPr>
            </a:lvl1pPr>
            <a:lvl2pPr marL="609585" indent="0">
              <a:buNone/>
              <a:defRPr sz="2667">
                <a:solidFill>
                  <a:schemeClr val="tx1">
                    <a:tint val="75000"/>
                  </a:schemeClr>
                </a:solidFill>
              </a:defRPr>
            </a:lvl2pPr>
            <a:lvl3pPr marL="1219170" indent="0">
              <a:buNone/>
              <a:defRPr sz="2400">
                <a:solidFill>
                  <a:schemeClr val="tx1">
                    <a:tint val="75000"/>
                  </a:schemeClr>
                </a:solidFill>
              </a:defRPr>
            </a:lvl3pPr>
            <a:lvl4pPr marL="1828754" indent="0">
              <a:buNone/>
              <a:defRPr sz="2133">
                <a:solidFill>
                  <a:schemeClr val="tx1">
                    <a:tint val="75000"/>
                  </a:schemeClr>
                </a:solidFill>
              </a:defRPr>
            </a:lvl4pPr>
            <a:lvl5pPr marL="2438339" indent="0">
              <a:buNone/>
              <a:defRPr sz="2133">
                <a:solidFill>
                  <a:schemeClr val="tx1">
                    <a:tint val="75000"/>
                  </a:schemeClr>
                </a:solidFill>
              </a:defRPr>
            </a:lvl5pPr>
            <a:lvl6pPr marL="3047924" indent="0">
              <a:buNone/>
              <a:defRPr sz="2133">
                <a:solidFill>
                  <a:schemeClr val="tx1">
                    <a:tint val="75000"/>
                  </a:schemeClr>
                </a:solidFill>
              </a:defRPr>
            </a:lvl6pPr>
            <a:lvl7pPr marL="3657509" indent="0">
              <a:buNone/>
              <a:defRPr sz="2133">
                <a:solidFill>
                  <a:schemeClr val="tx1">
                    <a:tint val="75000"/>
                  </a:schemeClr>
                </a:solidFill>
              </a:defRPr>
            </a:lvl7pPr>
            <a:lvl8pPr marL="4267093" indent="0">
              <a:buNone/>
              <a:defRPr sz="2133">
                <a:solidFill>
                  <a:schemeClr val="tx1">
                    <a:tint val="75000"/>
                  </a:schemeClr>
                </a:solidFill>
              </a:defRPr>
            </a:lvl8pPr>
            <a:lvl9pPr marL="4876678" indent="0">
              <a:buNone/>
              <a:defRPr sz="2133">
                <a:solidFill>
                  <a:schemeClr val="tx1">
                    <a:tint val="75000"/>
                  </a:schemeClr>
                </a:solidFill>
              </a:defRPr>
            </a:lvl9pPr>
          </a:lstStyle>
          <a:p>
            <a:pPr lvl="0"/>
            <a:r>
              <a:rPr lang="en-US" noProof="0" smtClean="0"/>
              <a:t>Click to edit Master text styles</a:t>
            </a:r>
          </a:p>
        </p:txBody>
      </p:sp>
      <p:sp>
        <p:nvSpPr>
          <p:cNvPr id="7"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bg1"/>
                </a:solidFill>
              </a:defRPr>
            </a:lvl1pPr>
          </a:lstStyle>
          <a:p>
            <a:r>
              <a:rPr lang="en-US" dirty="0" smtClean="0"/>
              <a:t>Deloitte Institute for Audit Innovation and Quality – Communications and marketing strategic plan</a:t>
            </a:r>
            <a:endParaRPr lang="en-CA" dirty="0"/>
          </a:p>
        </p:txBody>
      </p:sp>
      <p:sp>
        <p:nvSpPr>
          <p:cNvPr id="8"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bg1"/>
                </a:solidFill>
              </a:defRPr>
            </a:lvl1pPr>
          </a:lstStyle>
          <a:p>
            <a:fld id="{1D70FF2A-E074-4D3B-BB94-FFBB4B519E26}" type="slidenum">
              <a:rPr lang="en-CA" smtClean="0"/>
              <a:pPr/>
              <a:t>‹#›</a:t>
            </a:fld>
            <a:endParaRPr lang="en-CA" dirty="0"/>
          </a:p>
        </p:txBody>
      </p:sp>
      <p:sp>
        <p:nvSpPr>
          <p:cNvPr id="9" name="TextBox 8"/>
          <p:cNvSpPr txBox="1"/>
          <p:nvPr userDrawn="1"/>
        </p:nvSpPr>
        <p:spPr>
          <a:xfrm>
            <a:off x="469900" y="6477000"/>
            <a:ext cx="5355167" cy="100027"/>
          </a:xfrm>
          <a:prstGeom prst="rect">
            <a:avLst/>
          </a:prstGeom>
          <a:noFill/>
        </p:spPr>
        <p:txBody>
          <a:bodyPr wrap="square" lIns="0" tIns="0" rIns="0" bIns="0" rtlCol="0">
            <a:spAutoFit/>
          </a:bodyPr>
          <a:lstStyle/>
          <a:p>
            <a:pPr marL="0" indent="0">
              <a:spcBef>
                <a:spcPts val="800"/>
              </a:spcBef>
              <a:buSzPct val="100000"/>
              <a:buFont typeface="Arial"/>
              <a:buNone/>
            </a:pPr>
            <a:r>
              <a:rPr lang="en-CA" sz="650" noProof="0" dirty="0" smtClean="0">
                <a:solidFill>
                  <a:schemeClr val="bg1"/>
                </a:solidFill>
              </a:rPr>
              <a:t>© Deloitte LLP and affiliated entities.</a:t>
            </a:r>
            <a:endParaRPr lang="en-CA" sz="650" noProof="0" dirty="0">
              <a:solidFill>
                <a:schemeClr val="bg1"/>
              </a:solidFill>
            </a:endParaRPr>
          </a:p>
        </p:txBody>
      </p:sp>
    </p:spTree>
    <p:extLst>
      <p:ext uri="{BB962C8B-B14F-4D97-AF65-F5344CB8AC3E}">
        <p14:creationId xmlns:p14="http://schemas.microsoft.com/office/powerpoint/2010/main" val="1936978992"/>
      </p:ext>
    </p:extLst>
  </p:cSld>
  <p:clrMapOvr>
    <a:masterClrMapping/>
  </p:clrMapOvr>
  <p:transition>
    <p:fade/>
  </p:transition>
  <p:extLst mod="1">
    <p:ext uri="{DCECCB84-F9BA-43D5-87BE-67443E8EF086}">
      <p15:sldGuideLst xmlns:p15="http://schemas.microsoft.com/office/powerpoint/2012/main">
        <p15:guide id="1" orient="horz" pos="2160" userDrawn="1">
          <p15:clr>
            <a:srgbClr val="FBAE40"/>
          </p15:clr>
        </p15:guide>
      </p15:sldGuideLst>
    </p:ext>
  </p:extLst>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preserve="1" userDrawn="1">
  <p:cSld name="Divider - Deloitte dark green">
    <p:bg bwMode="gray">
      <p:bgPr>
        <a:solidFill>
          <a:schemeClr val="accent2"/>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469900" y="1705668"/>
            <a:ext cx="10418233" cy="1592403"/>
          </a:xfrm>
        </p:spPr>
        <p:txBody>
          <a:bodyPr anchor="b"/>
          <a:lstStyle>
            <a:lvl1pPr>
              <a:lnSpc>
                <a:spcPct val="95000"/>
              </a:lnSpc>
              <a:defRPr sz="3850" b="1">
                <a:solidFill>
                  <a:schemeClr val="bg1"/>
                </a:solidFill>
                <a:latin typeface="+mj-lt"/>
                <a:ea typeface="Open Sans" panose="020B0606030504020204" pitchFamily="34" charset="0"/>
                <a:cs typeface="Open Sans" panose="020B0606030504020204" pitchFamily="34" charset="0"/>
              </a:defRPr>
            </a:lvl1pPr>
          </a:lstStyle>
          <a:p>
            <a:r>
              <a:rPr lang="en-US" noProof="0" smtClean="0"/>
              <a:t>Click to edit Master title style</a:t>
            </a:r>
            <a:endParaRPr lang="en-CA" noProof="0" dirty="0"/>
          </a:p>
        </p:txBody>
      </p:sp>
      <p:sp>
        <p:nvSpPr>
          <p:cNvPr id="19" name="Text Placeholder 2"/>
          <p:cNvSpPr>
            <a:spLocks noGrp="1"/>
          </p:cNvSpPr>
          <p:nvPr>
            <p:ph type="body" idx="1"/>
          </p:nvPr>
        </p:nvSpPr>
        <p:spPr bwMode="gray">
          <a:xfrm>
            <a:off x="469900" y="3429000"/>
            <a:ext cx="10418233" cy="1566532"/>
          </a:xfrm>
        </p:spPr>
        <p:txBody>
          <a:bodyPr lIns="0" tIns="0" rIns="0" bIns="0">
            <a:noAutofit/>
          </a:bodyPr>
          <a:lstStyle>
            <a:lvl1pPr marL="0" indent="0">
              <a:lnSpc>
                <a:spcPct val="95000"/>
              </a:lnSpc>
              <a:spcAft>
                <a:spcPts val="0"/>
              </a:spcAft>
              <a:buNone/>
              <a:defRPr sz="3850">
                <a:solidFill>
                  <a:schemeClr val="bg1"/>
                </a:solidFill>
              </a:defRPr>
            </a:lvl1pPr>
            <a:lvl2pPr marL="609585" indent="0">
              <a:buNone/>
              <a:defRPr sz="2667">
                <a:solidFill>
                  <a:schemeClr val="tx1">
                    <a:tint val="75000"/>
                  </a:schemeClr>
                </a:solidFill>
              </a:defRPr>
            </a:lvl2pPr>
            <a:lvl3pPr marL="1219170" indent="0">
              <a:buNone/>
              <a:defRPr sz="2400">
                <a:solidFill>
                  <a:schemeClr val="tx1">
                    <a:tint val="75000"/>
                  </a:schemeClr>
                </a:solidFill>
              </a:defRPr>
            </a:lvl3pPr>
            <a:lvl4pPr marL="1828754" indent="0">
              <a:buNone/>
              <a:defRPr sz="2133">
                <a:solidFill>
                  <a:schemeClr val="tx1">
                    <a:tint val="75000"/>
                  </a:schemeClr>
                </a:solidFill>
              </a:defRPr>
            </a:lvl4pPr>
            <a:lvl5pPr marL="2438339" indent="0">
              <a:buNone/>
              <a:defRPr sz="2133">
                <a:solidFill>
                  <a:schemeClr val="tx1">
                    <a:tint val="75000"/>
                  </a:schemeClr>
                </a:solidFill>
              </a:defRPr>
            </a:lvl5pPr>
            <a:lvl6pPr marL="3047924" indent="0">
              <a:buNone/>
              <a:defRPr sz="2133">
                <a:solidFill>
                  <a:schemeClr val="tx1">
                    <a:tint val="75000"/>
                  </a:schemeClr>
                </a:solidFill>
              </a:defRPr>
            </a:lvl6pPr>
            <a:lvl7pPr marL="3657509" indent="0">
              <a:buNone/>
              <a:defRPr sz="2133">
                <a:solidFill>
                  <a:schemeClr val="tx1">
                    <a:tint val="75000"/>
                  </a:schemeClr>
                </a:solidFill>
              </a:defRPr>
            </a:lvl7pPr>
            <a:lvl8pPr marL="4267093" indent="0">
              <a:buNone/>
              <a:defRPr sz="2133">
                <a:solidFill>
                  <a:schemeClr val="tx1">
                    <a:tint val="75000"/>
                  </a:schemeClr>
                </a:solidFill>
              </a:defRPr>
            </a:lvl8pPr>
            <a:lvl9pPr marL="4876678" indent="0">
              <a:buNone/>
              <a:defRPr sz="2133">
                <a:solidFill>
                  <a:schemeClr val="tx1">
                    <a:tint val="75000"/>
                  </a:schemeClr>
                </a:solidFill>
              </a:defRPr>
            </a:lvl9pPr>
          </a:lstStyle>
          <a:p>
            <a:pPr lvl="0"/>
            <a:r>
              <a:rPr lang="en-US" noProof="0" smtClean="0"/>
              <a:t>Click to edit Master text styles</a:t>
            </a:r>
          </a:p>
        </p:txBody>
      </p:sp>
      <p:sp>
        <p:nvSpPr>
          <p:cNvPr id="7"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bg1"/>
                </a:solidFill>
              </a:defRPr>
            </a:lvl1pPr>
          </a:lstStyle>
          <a:p>
            <a:r>
              <a:rPr lang="en-US" dirty="0" smtClean="0">
                <a:solidFill>
                  <a:prstClr val="white"/>
                </a:solidFill>
              </a:rPr>
              <a:t>Deloitte Institute for Audit Innovation and Quality – Communications and marketing strategic plan</a:t>
            </a:r>
            <a:endParaRPr lang="en-CA" dirty="0">
              <a:solidFill>
                <a:prstClr val="white"/>
              </a:solidFill>
            </a:endParaRPr>
          </a:p>
        </p:txBody>
      </p:sp>
      <p:sp>
        <p:nvSpPr>
          <p:cNvPr id="8"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bg1"/>
                </a:solidFill>
              </a:defRPr>
            </a:lvl1pPr>
          </a:lstStyle>
          <a:p>
            <a:fld id="{1D70FF2A-E074-4D3B-BB94-FFBB4B519E26}" type="slidenum">
              <a:rPr lang="en-CA" smtClean="0">
                <a:solidFill>
                  <a:prstClr val="white"/>
                </a:solidFill>
              </a:rPr>
              <a:pPr/>
              <a:t>‹#›</a:t>
            </a:fld>
            <a:endParaRPr lang="en-CA" dirty="0">
              <a:solidFill>
                <a:prstClr val="white"/>
              </a:solidFill>
            </a:endParaRPr>
          </a:p>
        </p:txBody>
      </p:sp>
      <p:sp>
        <p:nvSpPr>
          <p:cNvPr id="9" name="TextBox 8"/>
          <p:cNvSpPr txBox="1"/>
          <p:nvPr userDrawn="1"/>
        </p:nvSpPr>
        <p:spPr>
          <a:xfrm>
            <a:off x="469900" y="6477000"/>
            <a:ext cx="5355167" cy="100027"/>
          </a:xfrm>
          <a:prstGeom prst="rect">
            <a:avLst/>
          </a:prstGeom>
          <a:noFill/>
        </p:spPr>
        <p:txBody>
          <a:bodyPr wrap="square" lIns="0" tIns="0" rIns="0" bIns="0" rtlCol="0">
            <a:spAutoFit/>
          </a:bodyPr>
          <a:lstStyle/>
          <a:p>
            <a:pPr>
              <a:spcBef>
                <a:spcPts val="800"/>
              </a:spcBef>
              <a:buSzPct val="100000"/>
              <a:buFont typeface="Arial"/>
              <a:buNone/>
            </a:pPr>
            <a:r>
              <a:rPr lang="en-CA" sz="650" dirty="0" smtClean="0">
                <a:solidFill>
                  <a:prstClr val="white"/>
                </a:solidFill>
              </a:rPr>
              <a:t>© Deloitte LLP and affiliated entities.</a:t>
            </a:r>
            <a:endParaRPr lang="en-CA" sz="650" dirty="0">
              <a:solidFill>
                <a:prstClr val="white"/>
              </a:solidFill>
            </a:endParaRPr>
          </a:p>
        </p:txBody>
      </p:sp>
    </p:spTree>
    <p:extLst>
      <p:ext uri="{BB962C8B-B14F-4D97-AF65-F5344CB8AC3E}">
        <p14:creationId xmlns:p14="http://schemas.microsoft.com/office/powerpoint/2010/main" val="1980823285"/>
      </p:ext>
    </p:extLst>
  </p:cSld>
  <p:clrMapOvr>
    <a:masterClrMapping/>
  </p:clrMapOvr>
  <p:transition>
    <p:fade/>
  </p:transition>
  <p:extLst mod="1">
    <p:ext uri="{DCECCB84-F9BA-43D5-87BE-67443E8EF086}">
      <p15:sldGuideLst xmlns:p15="http://schemas.microsoft.com/office/powerpoint/2012/main">
        <p15:guide id="1" orient="horz" pos="2160">
          <p15:clr>
            <a:srgbClr val="FBAE40"/>
          </p15:clr>
        </p15:guide>
      </p15:sldGuideLst>
    </p:ext>
  </p:extLst>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preserve="1" userDrawn="1">
  <p:cSld name="Divider - Deloitte blue">
    <p:bg bwMode="gray">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469900" y="1705668"/>
            <a:ext cx="10418233" cy="1592403"/>
          </a:xfrm>
        </p:spPr>
        <p:txBody>
          <a:bodyPr anchor="b"/>
          <a:lstStyle>
            <a:lvl1pPr>
              <a:lnSpc>
                <a:spcPct val="95000"/>
              </a:lnSpc>
              <a:defRPr sz="3850" b="1">
                <a:solidFill>
                  <a:schemeClr val="bg1"/>
                </a:solidFill>
                <a:latin typeface="+mj-lt"/>
                <a:ea typeface="Open Sans" panose="020B0606030504020204" pitchFamily="34" charset="0"/>
                <a:cs typeface="Open Sans" panose="020B0606030504020204" pitchFamily="34" charset="0"/>
              </a:defRPr>
            </a:lvl1pPr>
          </a:lstStyle>
          <a:p>
            <a:r>
              <a:rPr lang="en-US" noProof="0" smtClean="0"/>
              <a:t>Click to edit Master title style</a:t>
            </a:r>
            <a:endParaRPr lang="en-CA" noProof="0" dirty="0"/>
          </a:p>
        </p:txBody>
      </p:sp>
      <p:sp>
        <p:nvSpPr>
          <p:cNvPr id="3" name="Text Placeholder 2"/>
          <p:cNvSpPr>
            <a:spLocks noGrp="1"/>
          </p:cNvSpPr>
          <p:nvPr>
            <p:ph type="body" idx="1"/>
          </p:nvPr>
        </p:nvSpPr>
        <p:spPr bwMode="gray">
          <a:xfrm>
            <a:off x="469900" y="3429000"/>
            <a:ext cx="10418233" cy="1566532"/>
          </a:xfrm>
        </p:spPr>
        <p:txBody>
          <a:bodyPr lIns="0" tIns="0" rIns="0" bIns="0">
            <a:noAutofit/>
          </a:bodyPr>
          <a:lstStyle>
            <a:lvl1pPr marL="0" indent="0">
              <a:lnSpc>
                <a:spcPct val="95000"/>
              </a:lnSpc>
              <a:spcAft>
                <a:spcPts val="0"/>
              </a:spcAft>
              <a:buNone/>
              <a:defRPr sz="3850">
                <a:solidFill>
                  <a:schemeClr val="bg1"/>
                </a:solidFill>
              </a:defRPr>
            </a:lvl1pPr>
            <a:lvl2pPr marL="609585" indent="0">
              <a:buNone/>
              <a:defRPr sz="2667">
                <a:solidFill>
                  <a:schemeClr val="tx1">
                    <a:tint val="75000"/>
                  </a:schemeClr>
                </a:solidFill>
              </a:defRPr>
            </a:lvl2pPr>
            <a:lvl3pPr marL="1219170" indent="0">
              <a:buNone/>
              <a:defRPr sz="2400">
                <a:solidFill>
                  <a:schemeClr val="tx1">
                    <a:tint val="75000"/>
                  </a:schemeClr>
                </a:solidFill>
              </a:defRPr>
            </a:lvl3pPr>
            <a:lvl4pPr marL="1828754" indent="0">
              <a:buNone/>
              <a:defRPr sz="2133">
                <a:solidFill>
                  <a:schemeClr val="tx1">
                    <a:tint val="75000"/>
                  </a:schemeClr>
                </a:solidFill>
              </a:defRPr>
            </a:lvl4pPr>
            <a:lvl5pPr marL="2438339" indent="0">
              <a:buNone/>
              <a:defRPr sz="2133">
                <a:solidFill>
                  <a:schemeClr val="tx1">
                    <a:tint val="75000"/>
                  </a:schemeClr>
                </a:solidFill>
              </a:defRPr>
            </a:lvl5pPr>
            <a:lvl6pPr marL="3047924" indent="0">
              <a:buNone/>
              <a:defRPr sz="2133">
                <a:solidFill>
                  <a:schemeClr val="tx1">
                    <a:tint val="75000"/>
                  </a:schemeClr>
                </a:solidFill>
              </a:defRPr>
            </a:lvl6pPr>
            <a:lvl7pPr marL="3657509" indent="0">
              <a:buNone/>
              <a:defRPr sz="2133">
                <a:solidFill>
                  <a:schemeClr val="tx1">
                    <a:tint val="75000"/>
                  </a:schemeClr>
                </a:solidFill>
              </a:defRPr>
            </a:lvl7pPr>
            <a:lvl8pPr marL="4267093" indent="0">
              <a:buNone/>
              <a:defRPr sz="2133">
                <a:solidFill>
                  <a:schemeClr val="tx1">
                    <a:tint val="75000"/>
                  </a:schemeClr>
                </a:solidFill>
              </a:defRPr>
            </a:lvl8pPr>
            <a:lvl9pPr marL="4876678" indent="0">
              <a:buNone/>
              <a:defRPr sz="2133">
                <a:solidFill>
                  <a:schemeClr val="tx1">
                    <a:tint val="75000"/>
                  </a:schemeClr>
                </a:solidFill>
              </a:defRPr>
            </a:lvl9pPr>
          </a:lstStyle>
          <a:p>
            <a:pPr lvl="0"/>
            <a:r>
              <a:rPr lang="en-US" noProof="0" smtClean="0"/>
              <a:t>Click to edit Master text styles</a:t>
            </a:r>
          </a:p>
        </p:txBody>
      </p:sp>
      <p:sp>
        <p:nvSpPr>
          <p:cNvPr id="10"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bg1"/>
                </a:solidFill>
              </a:defRPr>
            </a:lvl1pPr>
          </a:lstStyle>
          <a:p>
            <a:r>
              <a:rPr lang="en-US" dirty="0" smtClean="0">
                <a:solidFill>
                  <a:prstClr val="white"/>
                </a:solidFill>
              </a:rPr>
              <a:t>Deloitte Institute for Audit Innovation and Quality – Communications and marketing strategic plan</a:t>
            </a:r>
            <a:endParaRPr lang="en-CA" dirty="0">
              <a:solidFill>
                <a:prstClr val="white"/>
              </a:solidFill>
            </a:endParaRPr>
          </a:p>
        </p:txBody>
      </p:sp>
      <p:sp>
        <p:nvSpPr>
          <p:cNvPr id="11"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bg1"/>
                </a:solidFill>
              </a:defRPr>
            </a:lvl1pPr>
          </a:lstStyle>
          <a:p>
            <a:fld id="{1D70FF2A-E074-4D3B-BB94-FFBB4B519E26}" type="slidenum">
              <a:rPr lang="en-CA" smtClean="0">
                <a:solidFill>
                  <a:prstClr val="white"/>
                </a:solidFill>
              </a:rPr>
              <a:pPr/>
              <a:t>‹#›</a:t>
            </a:fld>
            <a:endParaRPr lang="en-CA" dirty="0">
              <a:solidFill>
                <a:prstClr val="white"/>
              </a:solidFill>
            </a:endParaRPr>
          </a:p>
        </p:txBody>
      </p:sp>
      <p:sp>
        <p:nvSpPr>
          <p:cNvPr id="12" name="TextBox 11"/>
          <p:cNvSpPr txBox="1"/>
          <p:nvPr userDrawn="1"/>
        </p:nvSpPr>
        <p:spPr>
          <a:xfrm>
            <a:off x="469900" y="6477000"/>
            <a:ext cx="5355167" cy="100027"/>
          </a:xfrm>
          <a:prstGeom prst="rect">
            <a:avLst/>
          </a:prstGeom>
          <a:noFill/>
        </p:spPr>
        <p:txBody>
          <a:bodyPr wrap="square" lIns="0" tIns="0" rIns="0" bIns="0" rtlCol="0">
            <a:spAutoFit/>
          </a:bodyPr>
          <a:lstStyle/>
          <a:p>
            <a:pPr>
              <a:spcBef>
                <a:spcPts val="800"/>
              </a:spcBef>
              <a:buSzPct val="100000"/>
              <a:buFont typeface="Arial"/>
              <a:buNone/>
            </a:pPr>
            <a:r>
              <a:rPr lang="en-CA" sz="650" dirty="0" smtClean="0">
                <a:solidFill>
                  <a:prstClr val="white"/>
                </a:solidFill>
              </a:rPr>
              <a:t>© Deloitte LLP and affiliated entities.</a:t>
            </a:r>
            <a:endParaRPr lang="en-CA" sz="650" dirty="0">
              <a:solidFill>
                <a:prstClr val="white"/>
              </a:solidFill>
            </a:endParaRPr>
          </a:p>
        </p:txBody>
      </p:sp>
    </p:spTree>
    <p:extLst>
      <p:ext uri="{BB962C8B-B14F-4D97-AF65-F5344CB8AC3E}">
        <p14:creationId xmlns:p14="http://schemas.microsoft.com/office/powerpoint/2010/main" val="1653615890"/>
      </p:ext>
    </p:extLst>
  </p:cSld>
  <p:clrMapOvr>
    <a:masterClrMapping/>
  </p:clrMapOvr>
  <p:transition>
    <p:fade/>
  </p:transition>
  <p:extLst mod="1">
    <p:ext uri="{DCECCB84-F9BA-43D5-87BE-67443E8EF086}">
      <p15:sldGuideLst xmlns:p15="http://schemas.microsoft.com/office/powerpoint/2012/main">
        <p15:guide id="1" orient="horz" pos="2160">
          <p15:clr>
            <a:srgbClr val="FBAE40"/>
          </p15:clr>
        </p15:guide>
      </p15:sldGuideLst>
    </p:ext>
  </p:extLst>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preserve="1" userDrawn="1">
  <p:cSld name="Divider - Deloitte dark blue">
    <p:bg bwMode="gray">
      <p:bgPr>
        <a:solidFill>
          <a:schemeClr val="accent4"/>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469900" y="1705668"/>
            <a:ext cx="10418233" cy="1592403"/>
          </a:xfrm>
        </p:spPr>
        <p:txBody>
          <a:bodyPr anchor="b"/>
          <a:lstStyle>
            <a:lvl1pPr>
              <a:lnSpc>
                <a:spcPct val="95000"/>
              </a:lnSpc>
              <a:defRPr sz="3850" b="1">
                <a:solidFill>
                  <a:schemeClr val="bg1"/>
                </a:solidFill>
                <a:latin typeface="+mj-lt"/>
                <a:ea typeface="Open Sans" panose="020B0606030504020204" pitchFamily="34" charset="0"/>
                <a:cs typeface="Open Sans" panose="020B0606030504020204" pitchFamily="34" charset="0"/>
              </a:defRPr>
            </a:lvl1pPr>
          </a:lstStyle>
          <a:p>
            <a:r>
              <a:rPr lang="en-US" noProof="0" smtClean="0"/>
              <a:t>Click to edit Master title style</a:t>
            </a:r>
            <a:endParaRPr lang="en-CA" noProof="0" dirty="0"/>
          </a:p>
        </p:txBody>
      </p:sp>
      <p:sp>
        <p:nvSpPr>
          <p:cNvPr id="19" name="Text Placeholder 2"/>
          <p:cNvSpPr>
            <a:spLocks noGrp="1"/>
          </p:cNvSpPr>
          <p:nvPr>
            <p:ph type="body" idx="1"/>
          </p:nvPr>
        </p:nvSpPr>
        <p:spPr bwMode="gray">
          <a:xfrm>
            <a:off x="469900" y="3429000"/>
            <a:ext cx="10418233" cy="1566532"/>
          </a:xfrm>
        </p:spPr>
        <p:txBody>
          <a:bodyPr lIns="0" tIns="0" rIns="0" bIns="0">
            <a:noAutofit/>
          </a:bodyPr>
          <a:lstStyle>
            <a:lvl1pPr marL="0" indent="0">
              <a:lnSpc>
                <a:spcPct val="95000"/>
              </a:lnSpc>
              <a:spcAft>
                <a:spcPts val="0"/>
              </a:spcAft>
              <a:buNone/>
              <a:defRPr sz="3850">
                <a:solidFill>
                  <a:schemeClr val="bg1"/>
                </a:solidFill>
              </a:defRPr>
            </a:lvl1pPr>
            <a:lvl2pPr marL="609585" indent="0">
              <a:buNone/>
              <a:defRPr sz="2667">
                <a:solidFill>
                  <a:schemeClr val="tx1">
                    <a:tint val="75000"/>
                  </a:schemeClr>
                </a:solidFill>
              </a:defRPr>
            </a:lvl2pPr>
            <a:lvl3pPr marL="1219170" indent="0">
              <a:buNone/>
              <a:defRPr sz="2400">
                <a:solidFill>
                  <a:schemeClr val="tx1">
                    <a:tint val="75000"/>
                  </a:schemeClr>
                </a:solidFill>
              </a:defRPr>
            </a:lvl3pPr>
            <a:lvl4pPr marL="1828754" indent="0">
              <a:buNone/>
              <a:defRPr sz="2133">
                <a:solidFill>
                  <a:schemeClr val="tx1">
                    <a:tint val="75000"/>
                  </a:schemeClr>
                </a:solidFill>
              </a:defRPr>
            </a:lvl4pPr>
            <a:lvl5pPr marL="2438339" indent="0">
              <a:buNone/>
              <a:defRPr sz="2133">
                <a:solidFill>
                  <a:schemeClr val="tx1">
                    <a:tint val="75000"/>
                  </a:schemeClr>
                </a:solidFill>
              </a:defRPr>
            </a:lvl5pPr>
            <a:lvl6pPr marL="3047924" indent="0">
              <a:buNone/>
              <a:defRPr sz="2133">
                <a:solidFill>
                  <a:schemeClr val="tx1">
                    <a:tint val="75000"/>
                  </a:schemeClr>
                </a:solidFill>
              </a:defRPr>
            </a:lvl6pPr>
            <a:lvl7pPr marL="3657509" indent="0">
              <a:buNone/>
              <a:defRPr sz="2133">
                <a:solidFill>
                  <a:schemeClr val="tx1">
                    <a:tint val="75000"/>
                  </a:schemeClr>
                </a:solidFill>
              </a:defRPr>
            </a:lvl7pPr>
            <a:lvl8pPr marL="4267093" indent="0">
              <a:buNone/>
              <a:defRPr sz="2133">
                <a:solidFill>
                  <a:schemeClr val="tx1">
                    <a:tint val="75000"/>
                  </a:schemeClr>
                </a:solidFill>
              </a:defRPr>
            </a:lvl8pPr>
            <a:lvl9pPr marL="4876678" indent="0">
              <a:buNone/>
              <a:defRPr sz="2133">
                <a:solidFill>
                  <a:schemeClr val="tx1">
                    <a:tint val="75000"/>
                  </a:schemeClr>
                </a:solidFill>
              </a:defRPr>
            </a:lvl9pPr>
          </a:lstStyle>
          <a:p>
            <a:pPr lvl="0"/>
            <a:r>
              <a:rPr lang="en-US" noProof="0" smtClean="0"/>
              <a:t>Click to edit Master text styles</a:t>
            </a:r>
          </a:p>
        </p:txBody>
      </p:sp>
      <p:sp>
        <p:nvSpPr>
          <p:cNvPr id="7"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bg1"/>
                </a:solidFill>
              </a:defRPr>
            </a:lvl1pPr>
          </a:lstStyle>
          <a:p>
            <a:r>
              <a:rPr lang="en-US" dirty="0" smtClean="0">
                <a:solidFill>
                  <a:prstClr val="white"/>
                </a:solidFill>
              </a:rPr>
              <a:t>Deloitte Institute for Audit Innovation and Quality – Communications and marketing strategic plan</a:t>
            </a:r>
            <a:endParaRPr lang="en-CA" dirty="0">
              <a:solidFill>
                <a:prstClr val="white"/>
              </a:solidFill>
            </a:endParaRPr>
          </a:p>
        </p:txBody>
      </p:sp>
      <p:sp>
        <p:nvSpPr>
          <p:cNvPr id="8"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bg1"/>
                </a:solidFill>
              </a:defRPr>
            </a:lvl1pPr>
          </a:lstStyle>
          <a:p>
            <a:fld id="{1D70FF2A-E074-4D3B-BB94-FFBB4B519E26}" type="slidenum">
              <a:rPr lang="en-CA" smtClean="0">
                <a:solidFill>
                  <a:prstClr val="white"/>
                </a:solidFill>
              </a:rPr>
              <a:pPr/>
              <a:t>‹#›</a:t>
            </a:fld>
            <a:endParaRPr lang="en-CA" dirty="0">
              <a:solidFill>
                <a:prstClr val="white"/>
              </a:solidFill>
            </a:endParaRPr>
          </a:p>
        </p:txBody>
      </p:sp>
      <p:sp>
        <p:nvSpPr>
          <p:cNvPr id="9" name="TextBox 8"/>
          <p:cNvSpPr txBox="1"/>
          <p:nvPr userDrawn="1"/>
        </p:nvSpPr>
        <p:spPr>
          <a:xfrm>
            <a:off x="469900" y="6477000"/>
            <a:ext cx="5355167" cy="100027"/>
          </a:xfrm>
          <a:prstGeom prst="rect">
            <a:avLst/>
          </a:prstGeom>
          <a:noFill/>
        </p:spPr>
        <p:txBody>
          <a:bodyPr wrap="square" lIns="0" tIns="0" rIns="0" bIns="0" rtlCol="0">
            <a:spAutoFit/>
          </a:bodyPr>
          <a:lstStyle/>
          <a:p>
            <a:pPr>
              <a:spcBef>
                <a:spcPts val="800"/>
              </a:spcBef>
              <a:buSzPct val="100000"/>
              <a:buFont typeface="Arial"/>
              <a:buNone/>
            </a:pPr>
            <a:r>
              <a:rPr lang="en-CA" sz="650" dirty="0" smtClean="0">
                <a:solidFill>
                  <a:prstClr val="white"/>
                </a:solidFill>
              </a:rPr>
              <a:t>© Deloitte LLP and affiliated entities.</a:t>
            </a:r>
            <a:endParaRPr lang="en-CA" sz="650" dirty="0">
              <a:solidFill>
                <a:prstClr val="white"/>
              </a:solidFill>
            </a:endParaRPr>
          </a:p>
        </p:txBody>
      </p:sp>
    </p:spTree>
    <p:extLst>
      <p:ext uri="{BB962C8B-B14F-4D97-AF65-F5344CB8AC3E}">
        <p14:creationId xmlns:p14="http://schemas.microsoft.com/office/powerpoint/2010/main" val="895933530"/>
      </p:ext>
    </p:extLst>
  </p:cSld>
  <p:clrMapOvr>
    <a:masterClrMapping/>
  </p:clrMapOvr>
  <p:transition>
    <p:fade/>
  </p:transition>
  <p:extLst mod="1">
    <p:ext uri="{DCECCB84-F9BA-43D5-87BE-67443E8EF086}">
      <p15:sldGuideLst xmlns:p15="http://schemas.microsoft.com/office/powerpoint/2012/main">
        <p15:guide id="1" orient="horz" pos="2160">
          <p15:clr>
            <a:srgbClr val="FBAE40"/>
          </p15:clr>
        </p15:guide>
      </p15:sldGuideLst>
    </p:ext>
  </p:extLst>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preserve="1" userDrawn="1">
  <p:cSld name="Divider - Deloitte black">
    <p:bg bwMode="gray">
      <p:bgPr>
        <a:solidFill>
          <a:schemeClr val="tx1"/>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469900" y="1705668"/>
            <a:ext cx="10418233" cy="1592403"/>
          </a:xfrm>
        </p:spPr>
        <p:txBody>
          <a:bodyPr anchor="b"/>
          <a:lstStyle>
            <a:lvl1pPr>
              <a:lnSpc>
                <a:spcPct val="95000"/>
              </a:lnSpc>
              <a:defRPr sz="3850" b="1">
                <a:solidFill>
                  <a:schemeClr val="bg1"/>
                </a:solidFill>
                <a:latin typeface="+mj-lt"/>
                <a:ea typeface="Open Sans" panose="020B0606030504020204" pitchFamily="34" charset="0"/>
                <a:cs typeface="Open Sans" panose="020B0606030504020204" pitchFamily="34" charset="0"/>
              </a:defRPr>
            </a:lvl1pPr>
          </a:lstStyle>
          <a:p>
            <a:r>
              <a:rPr lang="en-US" noProof="0" smtClean="0"/>
              <a:t>Click to edit Master title style</a:t>
            </a:r>
            <a:endParaRPr lang="en-CA" noProof="0" dirty="0"/>
          </a:p>
        </p:txBody>
      </p:sp>
      <p:sp>
        <p:nvSpPr>
          <p:cNvPr id="19" name="Text Placeholder 2"/>
          <p:cNvSpPr>
            <a:spLocks noGrp="1"/>
          </p:cNvSpPr>
          <p:nvPr>
            <p:ph type="body" idx="1"/>
          </p:nvPr>
        </p:nvSpPr>
        <p:spPr bwMode="gray">
          <a:xfrm>
            <a:off x="469900" y="3429000"/>
            <a:ext cx="10418233" cy="1566532"/>
          </a:xfrm>
        </p:spPr>
        <p:txBody>
          <a:bodyPr lIns="0" tIns="0" rIns="0" bIns="0">
            <a:noAutofit/>
          </a:bodyPr>
          <a:lstStyle>
            <a:lvl1pPr marL="0" indent="0">
              <a:lnSpc>
                <a:spcPct val="95000"/>
              </a:lnSpc>
              <a:spcAft>
                <a:spcPts val="0"/>
              </a:spcAft>
              <a:buNone/>
              <a:defRPr sz="3850">
                <a:solidFill>
                  <a:schemeClr val="bg1"/>
                </a:solidFill>
              </a:defRPr>
            </a:lvl1pPr>
            <a:lvl2pPr marL="609585" indent="0">
              <a:buNone/>
              <a:defRPr sz="2667">
                <a:solidFill>
                  <a:schemeClr val="tx1">
                    <a:tint val="75000"/>
                  </a:schemeClr>
                </a:solidFill>
              </a:defRPr>
            </a:lvl2pPr>
            <a:lvl3pPr marL="1219170" indent="0">
              <a:buNone/>
              <a:defRPr sz="2400">
                <a:solidFill>
                  <a:schemeClr val="tx1">
                    <a:tint val="75000"/>
                  </a:schemeClr>
                </a:solidFill>
              </a:defRPr>
            </a:lvl3pPr>
            <a:lvl4pPr marL="1828754" indent="0">
              <a:buNone/>
              <a:defRPr sz="2133">
                <a:solidFill>
                  <a:schemeClr val="tx1">
                    <a:tint val="75000"/>
                  </a:schemeClr>
                </a:solidFill>
              </a:defRPr>
            </a:lvl4pPr>
            <a:lvl5pPr marL="2438339" indent="0">
              <a:buNone/>
              <a:defRPr sz="2133">
                <a:solidFill>
                  <a:schemeClr val="tx1">
                    <a:tint val="75000"/>
                  </a:schemeClr>
                </a:solidFill>
              </a:defRPr>
            </a:lvl5pPr>
            <a:lvl6pPr marL="3047924" indent="0">
              <a:buNone/>
              <a:defRPr sz="2133">
                <a:solidFill>
                  <a:schemeClr val="tx1">
                    <a:tint val="75000"/>
                  </a:schemeClr>
                </a:solidFill>
              </a:defRPr>
            </a:lvl6pPr>
            <a:lvl7pPr marL="3657509" indent="0">
              <a:buNone/>
              <a:defRPr sz="2133">
                <a:solidFill>
                  <a:schemeClr val="tx1">
                    <a:tint val="75000"/>
                  </a:schemeClr>
                </a:solidFill>
              </a:defRPr>
            </a:lvl7pPr>
            <a:lvl8pPr marL="4267093" indent="0">
              <a:buNone/>
              <a:defRPr sz="2133">
                <a:solidFill>
                  <a:schemeClr val="tx1">
                    <a:tint val="75000"/>
                  </a:schemeClr>
                </a:solidFill>
              </a:defRPr>
            </a:lvl8pPr>
            <a:lvl9pPr marL="4876678" indent="0">
              <a:buNone/>
              <a:defRPr sz="2133">
                <a:solidFill>
                  <a:schemeClr val="tx1">
                    <a:tint val="75000"/>
                  </a:schemeClr>
                </a:solidFill>
              </a:defRPr>
            </a:lvl9pPr>
          </a:lstStyle>
          <a:p>
            <a:pPr lvl="0"/>
            <a:r>
              <a:rPr lang="en-US" noProof="0" smtClean="0"/>
              <a:t>Click to edit Master text styles</a:t>
            </a:r>
          </a:p>
        </p:txBody>
      </p:sp>
      <p:sp>
        <p:nvSpPr>
          <p:cNvPr id="7"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bg1"/>
                </a:solidFill>
              </a:defRPr>
            </a:lvl1pPr>
          </a:lstStyle>
          <a:p>
            <a:r>
              <a:rPr lang="en-US" dirty="0" smtClean="0">
                <a:solidFill>
                  <a:prstClr val="white"/>
                </a:solidFill>
              </a:rPr>
              <a:t>Deloitte Institute for Audit Innovation and Quality – Communications and marketing strategic plan</a:t>
            </a:r>
            <a:endParaRPr lang="en-CA" dirty="0">
              <a:solidFill>
                <a:prstClr val="white"/>
              </a:solidFill>
            </a:endParaRPr>
          </a:p>
        </p:txBody>
      </p:sp>
      <p:sp>
        <p:nvSpPr>
          <p:cNvPr id="8"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bg1"/>
                </a:solidFill>
              </a:defRPr>
            </a:lvl1pPr>
          </a:lstStyle>
          <a:p>
            <a:fld id="{1D70FF2A-E074-4D3B-BB94-FFBB4B519E26}" type="slidenum">
              <a:rPr lang="en-CA" smtClean="0">
                <a:solidFill>
                  <a:prstClr val="white"/>
                </a:solidFill>
              </a:rPr>
              <a:pPr/>
              <a:t>‹#›</a:t>
            </a:fld>
            <a:endParaRPr lang="en-CA" dirty="0">
              <a:solidFill>
                <a:prstClr val="white"/>
              </a:solidFill>
            </a:endParaRPr>
          </a:p>
        </p:txBody>
      </p:sp>
      <p:sp>
        <p:nvSpPr>
          <p:cNvPr id="9" name="TextBox 8"/>
          <p:cNvSpPr txBox="1"/>
          <p:nvPr userDrawn="1"/>
        </p:nvSpPr>
        <p:spPr>
          <a:xfrm>
            <a:off x="469900" y="6477000"/>
            <a:ext cx="5355167" cy="100027"/>
          </a:xfrm>
          <a:prstGeom prst="rect">
            <a:avLst/>
          </a:prstGeom>
          <a:noFill/>
        </p:spPr>
        <p:txBody>
          <a:bodyPr wrap="square" lIns="0" tIns="0" rIns="0" bIns="0" rtlCol="0">
            <a:spAutoFit/>
          </a:bodyPr>
          <a:lstStyle/>
          <a:p>
            <a:pPr>
              <a:spcBef>
                <a:spcPts val="800"/>
              </a:spcBef>
              <a:buSzPct val="100000"/>
              <a:buFont typeface="Arial"/>
              <a:buNone/>
            </a:pPr>
            <a:r>
              <a:rPr lang="en-CA" sz="650" dirty="0" smtClean="0">
                <a:solidFill>
                  <a:prstClr val="white"/>
                </a:solidFill>
              </a:rPr>
              <a:t>© Deloitte LLP and affiliated entities.</a:t>
            </a:r>
            <a:endParaRPr lang="en-CA" sz="650" dirty="0">
              <a:solidFill>
                <a:prstClr val="white"/>
              </a:solidFill>
            </a:endParaRPr>
          </a:p>
        </p:txBody>
      </p:sp>
    </p:spTree>
    <p:extLst>
      <p:ext uri="{BB962C8B-B14F-4D97-AF65-F5344CB8AC3E}">
        <p14:creationId xmlns:p14="http://schemas.microsoft.com/office/powerpoint/2010/main" val="3103439881"/>
      </p:ext>
    </p:extLst>
  </p:cSld>
  <p:clrMapOvr>
    <a:masterClrMapping/>
  </p:clrMapOvr>
  <p:transition>
    <p:fade/>
  </p:transition>
  <p:extLst mod="1">
    <p:ext uri="{DCECCB84-F9BA-43D5-87BE-67443E8EF086}">
      <p15:sldGuideLst xmlns:p15="http://schemas.microsoft.com/office/powerpoint/2012/main">
        <p15:guide id="1" orient="horz" pos="2160">
          <p15:clr>
            <a:srgbClr val="FBAE40"/>
          </p15:clr>
        </p15:guide>
      </p15:sldGuideLst>
    </p:ext>
  </p:extLst>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Divider - Deloitte white">
    <p:bg bwMode="gray">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469901" y="1705668"/>
            <a:ext cx="10418233" cy="1592403"/>
          </a:xfrm>
        </p:spPr>
        <p:txBody>
          <a:bodyPr anchor="b"/>
          <a:lstStyle>
            <a:lvl1pPr>
              <a:lnSpc>
                <a:spcPct val="95000"/>
              </a:lnSpc>
              <a:defRPr sz="3850" b="1">
                <a:solidFill>
                  <a:schemeClr val="tx1"/>
                </a:solidFill>
                <a:latin typeface="+mj-lt"/>
                <a:ea typeface="Open Sans" panose="020B0606030504020204" pitchFamily="34" charset="0"/>
                <a:cs typeface="Open Sans" panose="020B0606030504020204" pitchFamily="34" charset="0"/>
              </a:defRPr>
            </a:lvl1pPr>
          </a:lstStyle>
          <a:p>
            <a:r>
              <a:rPr lang="en-US" noProof="0" smtClean="0"/>
              <a:t>Click to edit Master title style</a:t>
            </a:r>
            <a:endParaRPr lang="en-CA" noProof="0" dirty="0"/>
          </a:p>
        </p:txBody>
      </p:sp>
      <p:sp>
        <p:nvSpPr>
          <p:cNvPr id="3" name="Text Placeholder 2"/>
          <p:cNvSpPr>
            <a:spLocks noGrp="1"/>
          </p:cNvSpPr>
          <p:nvPr>
            <p:ph type="body" idx="1"/>
          </p:nvPr>
        </p:nvSpPr>
        <p:spPr bwMode="gray">
          <a:xfrm>
            <a:off x="469900" y="3429000"/>
            <a:ext cx="10541000" cy="1566532"/>
          </a:xfrm>
        </p:spPr>
        <p:txBody>
          <a:bodyPr lIns="0" tIns="0" rIns="0" bIns="0">
            <a:noAutofit/>
          </a:bodyPr>
          <a:lstStyle>
            <a:lvl1pPr marL="0" indent="0">
              <a:lnSpc>
                <a:spcPct val="95000"/>
              </a:lnSpc>
              <a:spcAft>
                <a:spcPts val="0"/>
              </a:spcAft>
              <a:buNone/>
              <a:defRPr sz="3850">
                <a:solidFill>
                  <a:schemeClr val="tx1"/>
                </a:solidFill>
              </a:defRPr>
            </a:lvl1pPr>
            <a:lvl2pPr marL="609585" indent="0">
              <a:buNone/>
              <a:defRPr sz="2667">
                <a:solidFill>
                  <a:schemeClr val="tx1">
                    <a:tint val="75000"/>
                  </a:schemeClr>
                </a:solidFill>
              </a:defRPr>
            </a:lvl2pPr>
            <a:lvl3pPr marL="1219170" indent="0">
              <a:buNone/>
              <a:defRPr sz="2400">
                <a:solidFill>
                  <a:schemeClr val="tx1">
                    <a:tint val="75000"/>
                  </a:schemeClr>
                </a:solidFill>
              </a:defRPr>
            </a:lvl3pPr>
            <a:lvl4pPr marL="1828754" indent="0">
              <a:buNone/>
              <a:defRPr sz="2133">
                <a:solidFill>
                  <a:schemeClr val="tx1">
                    <a:tint val="75000"/>
                  </a:schemeClr>
                </a:solidFill>
              </a:defRPr>
            </a:lvl4pPr>
            <a:lvl5pPr marL="2438339" indent="0">
              <a:buNone/>
              <a:defRPr sz="2133">
                <a:solidFill>
                  <a:schemeClr val="tx1">
                    <a:tint val="75000"/>
                  </a:schemeClr>
                </a:solidFill>
              </a:defRPr>
            </a:lvl5pPr>
            <a:lvl6pPr marL="3047924" indent="0">
              <a:buNone/>
              <a:defRPr sz="2133">
                <a:solidFill>
                  <a:schemeClr val="tx1">
                    <a:tint val="75000"/>
                  </a:schemeClr>
                </a:solidFill>
              </a:defRPr>
            </a:lvl6pPr>
            <a:lvl7pPr marL="3657509" indent="0">
              <a:buNone/>
              <a:defRPr sz="2133">
                <a:solidFill>
                  <a:schemeClr val="tx1">
                    <a:tint val="75000"/>
                  </a:schemeClr>
                </a:solidFill>
              </a:defRPr>
            </a:lvl7pPr>
            <a:lvl8pPr marL="4267093" indent="0">
              <a:buNone/>
              <a:defRPr sz="2133">
                <a:solidFill>
                  <a:schemeClr val="tx1">
                    <a:tint val="75000"/>
                  </a:schemeClr>
                </a:solidFill>
              </a:defRPr>
            </a:lvl8pPr>
            <a:lvl9pPr marL="4876678" indent="0">
              <a:buNone/>
              <a:defRPr sz="2133">
                <a:solidFill>
                  <a:schemeClr val="tx1">
                    <a:tint val="75000"/>
                  </a:schemeClr>
                </a:solidFill>
              </a:defRPr>
            </a:lvl9pPr>
          </a:lstStyle>
          <a:p>
            <a:pPr lvl="0"/>
            <a:r>
              <a:rPr lang="en-US" noProof="0" smtClean="0"/>
              <a:t>Click to edit Master text styles</a:t>
            </a:r>
          </a:p>
        </p:txBody>
      </p:sp>
      <p:sp>
        <p:nvSpPr>
          <p:cNvPr id="4"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tx1"/>
                </a:solidFill>
              </a:defRPr>
            </a:lvl1pPr>
          </a:lstStyle>
          <a:p>
            <a:r>
              <a:rPr lang="en-US" dirty="0" smtClean="0">
                <a:solidFill>
                  <a:prstClr val="black"/>
                </a:solidFill>
              </a:rPr>
              <a:t>Deloitte Institute for Audit Innovation and Quality – Communications and marketing strategic plan</a:t>
            </a:r>
            <a:endParaRPr lang="en-CA" dirty="0">
              <a:solidFill>
                <a:prstClr val="black"/>
              </a:solidFill>
            </a:endParaRPr>
          </a:p>
        </p:txBody>
      </p:sp>
      <p:sp>
        <p:nvSpPr>
          <p:cNvPr id="5"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tx1"/>
                </a:solidFill>
              </a:defRPr>
            </a:lvl1pPr>
          </a:lstStyle>
          <a:p>
            <a:fld id="{1D70FF2A-E074-4D3B-BB94-FFBB4B519E26}" type="slidenum">
              <a:rPr lang="en-CA" smtClean="0">
                <a:solidFill>
                  <a:prstClr val="black"/>
                </a:solidFill>
              </a:rPr>
              <a:pPr/>
              <a:t>‹#›</a:t>
            </a:fld>
            <a:endParaRPr lang="en-CA" dirty="0">
              <a:solidFill>
                <a:prstClr val="black"/>
              </a:solidFill>
            </a:endParaRPr>
          </a:p>
        </p:txBody>
      </p:sp>
    </p:spTree>
    <p:extLst>
      <p:ext uri="{BB962C8B-B14F-4D97-AF65-F5344CB8AC3E}">
        <p14:creationId xmlns:p14="http://schemas.microsoft.com/office/powerpoint/2010/main" val="461789522"/>
      </p:ext>
    </p:extLst>
  </p:cSld>
  <p:clrMapOvr>
    <a:masterClrMapping/>
  </p:clrMapOvr>
  <p:transition>
    <p:fade/>
  </p:transition>
  <p:extLst mod="1">
    <p:ext uri="{DCECCB84-F9BA-43D5-87BE-67443E8EF086}">
      <p15:sldGuideLst xmlns:p15="http://schemas.microsoft.com/office/powerpoint/2012/main">
        <p15:guide id="1" orient="horz" pos="2160">
          <p15:clr>
            <a:srgbClr val="FBAE40"/>
          </p15:clr>
        </p15:guide>
      </p15:sldGuideLst>
    </p:ext>
  </p:extLst>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preserve="1" userDrawn="1">
  <p:cSld name="Key statement dark green">
    <p:bg>
      <p:bgPr>
        <a:solidFill>
          <a:schemeClr val="accent2"/>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480484" y="1590675"/>
            <a:ext cx="9029604" cy="4708525"/>
          </a:xfrm>
          <a:prstGeom prst="rect">
            <a:avLst/>
          </a:prstGeom>
        </p:spPr>
        <p:txBody>
          <a:bodyPr>
            <a:noAutofit/>
          </a:bodyPr>
          <a:lstStyle>
            <a:lvl1pPr>
              <a:spcBef>
                <a:spcPts val="4800"/>
              </a:spcBef>
              <a:defRPr sz="2800">
                <a:solidFill>
                  <a:schemeClr val="bg1"/>
                </a:solidFill>
              </a:defRPr>
            </a:lvl1pPr>
            <a:lvl2pPr marL="609585" indent="-609585">
              <a:defRPr sz="4000">
                <a:solidFill>
                  <a:schemeClr val="bg2"/>
                </a:solidFill>
              </a:defRPr>
            </a:lvl2pPr>
            <a:lvl3pPr>
              <a:defRPr sz="4000">
                <a:solidFill>
                  <a:schemeClr val="bg2"/>
                </a:solidFill>
              </a:defRPr>
            </a:lvl3pPr>
            <a:lvl4pPr>
              <a:defRPr sz="4000">
                <a:solidFill>
                  <a:schemeClr val="bg2"/>
                </a:solidFill>
              </a:defRPr>
            </a:lvl4pPr>
            <a:lvl5pPr>
              <a:defRPr sz="4000">
                <a:solidFill>
                  <a:schemeClr val="bg2"/>
                </a:solidFill>
              </a:defRPr>
            </a:lvl5pPr>
          </a:lstStyle>
          <a:p>
            <a:pPr lvl="0"/>
            <a:r>
              <a:rPr lang="en-US" noProof="0" smtClean="0"/>
              <a:t>Click to edit Master text styles</a:t>
            </a:r>
          </a:p>
        </p:txBody>
      </p:sp>
      <p:sp>
        <p:nvSpPr>
          <p:cNvPr id="6"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bg1"/>
                </a:solidFill>
              </a:defRPr>
            </a:lvl1pPr>
          </a:lstStyle>
          <a:p>
            <a:r>
              <a:rPr lang="en-US" dirty="0" smtClean="0">
                <a:solidFill>
                  <a:prstClr val="white"/>
                </a:solidFill>
              </a:rPr>
              <a:t>Deloitte Institute for Audit Innovation and Quality – Communications and marketing strategic plan</a:t>
            </a:r>
            <a:endParaRPr lang="en-CA" dirty="0">
              <a:solidFill>
                <a:prstClr val="white"/>
              </a:solidFill>
            </a:endParaRPr>
          </a:p>
        </p:txBody>
      </p:sp>
      <p:sp>
        <p:nvSpPr>
          <p:cNvPr id="7"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bg1"/>
                </a:solidFill>
              </a:defRPr>
            </a:lvl1pPr>
          </a:lstStyle>
          <a:p>
            <a:fld id="{1D70FF2A-E074-4D3B-BB94-FFBB4B519E26}" type="slidenum">
              <a:rPr lang="en-CA" smtClean="0">
                <a:solidFill>
                  <a:prstClr val="white"/>
                </a:solidFill>
              </a:rPr>
              <a:pPr/>
              <a:t>‹#›</a:t>
            </a:fld>
            <a:endParaRPr lang="en-CA" dirty="0">
              <a:solidFill>
                <a:prstClr val="white"/>
              </a:solidFill>
            </a:endParaRPr>
          </a:p>
        </p:txBody>
      </p:sp>
      <p:sp>
        <p:nvSpPr>
          <p:cNvPr id="8" name="TextBox 7"/>
          <p:cNvSpPr txBox="1"/>
          <p:nvPr userDrawn="1"/>
        </p:nvSpPr>
        <p:spPr>
          <a:xfrm>
            <a:off x="469900" y="6477000"/>
            <a:ext cx="5355167" cy="100027"/>
          </a:xfrm>
          <a:prstGeom prst="rect">
            <a:avLst/>
          </a:prstGeom>
          <a:noFill/>
        </p:spPr>
        <p:txBody>
          <a:bodyPr wrap="square" lIns="0" tIns="0" rIns="0" bIns="0" rtlCol="0">
            <a:spAutoFit/>
          </a:bodyPr>
          <a:lstStyle/>
          <a:p>
            <a:pPr>
              <a:spcBef>
                <a:spcPts val="800"/>
              </a:spcBef>
              <a:buSzPct val="100000"/>
              <a:buFont typeface="Arial"/>
              <a:buNone/>
            </a:pPr>
            <a:r>
              <a:rPr lang="en-CA" sz="650" dirty="0" smtClean="0">
                <a:solidFill>
                  <a:prstClr val="white"/>
                </a:solidFill>
              </a:rPr>
              <a:t>© Deloitte LLP and affiliated entities.</a:t>
            </a:r>
            <a:endParaRPr lang="en-CA" sz="650" dirty="0">
              <a:solidFill>
                <a:prstClr val="white"/>
              </a:solidFill>
            </a:endParaRPr>
          </a:p>
        </p:txBody>
      </p:sp>
    </p:spTree>
    <p:extLst>
      <p:ext uri="{BB962C8B-B14F-4D97-AF65-F5344CB8AC3E}">
        <p14:creationId xmlns:p14="http://schemas.microsoft.com/office/powerpoint/2010/main" val="4059866263"/>
      </p:ext>
    </p:extLst>
  </p:cSld>
  <p:clrMapOvr>
    <a:masterClrMapping/>
  </p:clrMapOvr>
  <p:transition>
    <p:fade/>
  </p:transition>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preserve="1" userDrawn="1">
  <p:cSld name="Key statement dark blue">
    <p:bg>
      <p:bgPr>
        <a:solidFill>
          <a:schemeClr val="accent4"/>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480484" y="1590675"/>
            <a:ext cx="9029604" cy="4708525"/>
          </a:xfrm>
          <a:prstGeom prst="rect">
            <a:avLst/>
          </a:prstGeom>
        </p:spPr>
        <p:txBody>
          <a:bodyPr>
            <a:noAutofit/>
          </a:bodyPr>
          <a:lstStyle>
            <a:lvl1pPr>
              <a:spcBef>
                <a:spcPts val="4800"/>
              </a:spcBef>
              <a:defRPr sz="2800">
                <a:solidFill>
                  <a:schemeClr val="bg1"/>
                </a:solidFill>
              </a:defRPr>
            </a:lvl1pPr>
            <a:lvl2pPr marL="609585" indent="-609585">
              <a:defRPr sz="4000">
                <a:solidFill>
                  <a:schemeClr val="bg2"/>
                </a:solidFill>
              </a:defRPr>
            </a:lvl2pPr>
            <a:lvl3pPr>
              <a:defRPr sz="4000">
                <a:solidFill>
                  <a:schemeClr val="bg2"/>
                </a:solidFill>
              </a:defRPr>
            </a:lvl3pPr>
            <a:lvl4pPr>
              <a:defRPr sz="4000">
                <a:solidFill>
                  <a:schemeClr val="bg2"/>
                </a:solidFill>
              </a:defRPr>
            </a:lvl4pPr>
            <a:lvl5pPr>
              <a:defRPr sz="4000">
                <a:solidFill>
                  <a:schemeClr val="bg2"/>
                </a:solidFill>
              </a:defRPr>
            </a:lvl5pPr>
          </a:lstStyle>
          <a:p>
            <a:pPr lvl="0"/>
            <a:r>
              <a:rPr lang="en-US" noProof="0" smtClean="0"/>
              <a:t>Click to edit Master text styles</a:t>
            </a:r>
          </a:p>
        </p:txBody>
      </p:sp>
      <p:sp>
        <p:nvSpPr>
          <p:cNvPr id="6"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bg1"/>
                </a:solidFill>
              </a:defRPr>
            </a:lvl1pPr>
          </a:lstStyle>
          <a:p>
            <a:r>
              <a:rPr lang="en-US" dirty="0" smtClean="0">
                <a:solidFill>
                  <a:prstClr val="white"/>
                </a:solidFill>
              </a:rPr>
              <a:t>Deloitte Institute for Audit Innovation and Quality – Communications and marketing strategic plan</a:t>
            </a:r>
            <a:endParaRPr lang="en-CA" dirty="0">
              <a:solidFill>
                <a:prstClr val="white"/>
              </a:solidFill>
            </a:endParaRPr>
          </a:p>
        </p:txBody>
      </p:sp>
      <p:sp>
        <p:nvSpPr>
          <p:cNvPr id="7"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bg1"/>
                </a:solidFill>
              </a:defRPr>
            </a:lvl1pPr>
          </a:lstStyle>
          <a:p>
            <a:fld id="{1D70FF2A-E074-4D3B-BB94-FFBB4B519E26}" type="slidenum">
              <a:rPr lang="en-CA" smtClean="0">
                <a:solidFill>
                  <a:prstClr val="white"/>
                </a:solidFill>
              </a:rPr>
              <a:pPr/>
              <a:t>‹#›</a:t>
            </a:fld>
            <a:endParaRPr lang="en-CA" dirty="0">
              <a:solidFill>
                <a:prstClr val="white"/>
              </a:solidFill>
            </a:endParaRPr>
          </a:p>
        </p:txBody>
      </p:sp>
      <p:sp>
        <p:nvSpPr>
          <p:cNvPr id="8" name="TextBox 7"/>
          <p:cNvSpPr txBox="1"/>
          <p:nvPr userDrawn="1"/>
        </p:nvSpPr>
        <p:spPr>
          <a:xfrm>
            <a:off x="469900" y="6477000"/>
            <a:ext cx="5355167" cy="100027"/>
          </a:xfrm>
          <a:prstGeom prst="rect">
            <a:avLst/>
          </a:prstGeom>
          <a:noFill/>
        </p:spPr>
        <p:txBody>
          <a:bodyPr wrap="square" lIns="0" tIns="0" rIns="0" bIns="0" rtlCol="0">
            <a:spAutoFit/>
          </a:bodyPr>
          <a:lstStyle/>
          <a:p>
            <a:pPr>
              <a:spcBef>
                <a:spcPts val="800"/>
              </a:spcBef>
              <a:buSzPct val="100000"/>
              <a:buFont typeface="Arial"/>
              <a:buNone/>
            </a:pPr>
            <a:r>
              <a:rPr lang="en-CA" sz="650" dirty="0" smtClean="0">
                <a:solidFill>
                  <a:prstClr val="white"/>
                </a:solidFill>
              </a:rPr>
              <a:t>© Deloitte LLP and affiliated entities.</a:t>
            </a:r>
            <a:endParaRPr lang="en-CA" sz="650" dirty="0">
              <a:solidFill>
                <a:prstClr val="white"/>
              </a:solidFill>
            </a:endParaRPr>
          </a:p>
        </p:txBody>
      </p:sp>
    </p:spTree>
    <p:extLst>
      <p:ext uri="{BB962C8B-B14F-4D97-AF65-F5344CB8AC3E}">
        <p14:creationId xmlns:p14="http://schemas.microsoft.com/office/powerpoint/2010/main" val="508837163"/>
      </p:ext>
    </p:extLst>
  </p:cSld>
  <p:clrMapOvr>
    <a:masterClrMapping/>
  </p:clrMapOvr>
  <p:transition>
    <p:fade/>
  </p:transition>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preserve="1" userDrawn="1">
  <p:cSld name="Key statement teal">
    <p:bg>
      <p:bgPr>
        <a:solidFill>
          <a:schemeClr val="accent5"/>
        </a:solidFill>
        <a:effectLst/>
      </p:bgPr>
    </p:bg>
    <p:spTree>
      <p:nvGrpSpPr>
        <p:cNvPr id="1" name=""/>
        <p:cNvGrpSpPr/>
        <p:nvPr/>
      </p:nvGrpSpPr>
      <p:grpSpPr>
        <a:xfrm>
          <a:off x="0" y="0"/>
          <a:ext cx="0" cy="0"/>
          <a:chOff x="0" y="0"/>
          <a:chExt cx="0" cy="0"/>
        </a:xfrm>
      </p:grpSpPr>
      <p:sp>
        <p:nvSpPr>
          <p:cNvPr id="17" name="Text Placeholder 3"/>
          <p:cNvSpPr>
            <a:spLocks noGrp="1"/>
          </p:cNvSpPr>
          <p:nvPr>
            <p:ph type="body" sz="quarter" idx="10"/>
          </p:nvPr>
        </p:nvSpPr>
        <p:spPr>
          <a:xfrm>
            <a:off x="480484" y="1590675"/>
            <a:ext cx="9029604" cy="4708525"/>
          </a:xfrm>
          <a:prstGeom prst="rect">
            <a:avLst/>
          </a:prstGeom>
        </p:spPr>
        <p:txBody>
          <a:bodyPr>
            <a:noAutofit/>
          </a:bodyPr>
          <a:lstStyle>
            <a:lvl1pPr>
              <a:spcBef>
                <a:spcPts val="4800"/>
              </a:spcBef>
              <a:defRPr sz="2800">
                <a:solidFill>
                  <a:schemeClr val="bg1"/>
                </a:solidFill>
              </a:defRPr>
            </a:lvl1pPr>
            <a:lvl2pPr marL="609585" indent="-609585">
              <a:defRPr sz="4000">
                <a:solidFill>
                  <a:schemeClr val="bg2"/>
                </a:solidFill>
              </a:defRPr>
            </a:lvl2pPr>
            <a:lvl3pPr>
              <a:defRPr sz="4000">
                <a:solidFill>
                  <a:schemeClr val="bg2"/>
                </a:solidFill>
              </a:defRPr>
            </a:lvl3pPr>
            <a:lvl4pPr>
              <a:defRPr sz="4000">
                <a:solidFill>
                  <a:schemeClr val="bg2"/>
                </a:solidFill>
              </a:defRPr>
            </a:lvl4pPr>
            <a:lvl5pPr>
              <a:defRPr sz="4000">
                <a:solidFill>
                  <a:schemeClr val="bg2"/>
                </a:solidFill>
              </a:defRPr>
            </a:lvl5pPr>
          </a:lstStyle>
          <a:p>
            <a:pPr lvl="0"/>
            <a:r>
              <a:rPr lang="en-US" noProof="0" smtClean="0"/>
              <a:t>Click to edit Master text styles</a:t>
            </a:r>
          </a:p>
        </p:txBody>
      </p:sp>
      <p:sp>
        <p:nvSpPr>
          <p:cNvPr id="6"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bg1"/>
                </a:solidFill>
              </a:defRPr>
            </a:lvl1pPr>
          </a:lstStyle>
          <a:p>
            <a:r>
              <a:rPr lang="en-US" dirty="0" smtClean="0">
                <a:solidFill>
                  <a:prstClr val="white"/>
                </a:solidFill>
              </a:rPr>
              <a:t>Deloitte Institute for Audit Innovation and Quality – Communications and marketing strategic plan</a:t>
            </a:r>
            <a:endParaRPr lang="en-CA" dirty="0">
              <a:solidFill>
                <a:prstClr val="white"/>
              </a:solidFill>
            </a:endParaRPr>
          </a:p>
        </p:txBody>
      </p:sp>
      <p:sp>
        <p:nvSpPr>
          <p:cNvPr id="7"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bg1"/>
                </a:solidFill>
              </a:defRPr>
            </a:lvl1pPr>
          </a:lstStyle>
          <a:p>
            <a:fld id="{1D70FF2A-E074-4D3B-BB94-FFBB4B519E26}" type="slidenum">
              <a:rPr lang="en-CA" smtClean="0">
                <a:solidFill>
                  <a:prstClr val="white"/>
                </a:solidFill>
              </a:rPr>
              <a:pPr/>
              <a:t>‹#›</a:t>
            </a:fld>
            <a:endParaRPr lang="en-CA" dirty="0">
              <a:solidFill>
                <a:prstClr val="white"/>
              </a:solidFill>
            </a:endParaRPr>
          </a:p>
        </p:txBody>
      </p:sp>
      <p:sp>
        <p:nvSpPr>
          <p:cNvPr id="8" name="TextBox 7"/>
          <p:cNvSpPr txBox="1"/>
          <p:nvPr userDrawn="1"/>
        </p:nvSpPr>
        <p:spPr>
          <a:xfrm>
            <a:off x="469900" y="6477000"/>
            <a:ext cx="5355167" cy="100027"/>
          </a:xfrm>
          <a:prstGeom prst="rect">
            <a:avLst/>
          </a:prstGeom>
          <a:noFill/>
        </p:spPr>
        <p:txBody>
          <a:bodyPr wrap="square" lIns="0" tIns="0" rIns="0" bIns="0" rtlCol="0">
            <a:spAutoFit/>
          </a:bodyPr>
          <a:lstStyle/>
          <a:p>
            <a:pPr>
              <a:spcBef>
                <a:spcPts val="800"/>
              </a:spcBef>
              <a:buSzPct val="100000"/>
              <a:buFont typeface="Arial"/>
              <a:buNone/>
            </a:pPr>
            <a:r>
              <a:rPr lang="en-CA" sz="650" dirty="0" smtClean="0">
                <a:solidFill>
                  <a:prstClr val="white"/>
                </a:solidFill>
              </a:rPr>
              <a:t>© Deloitte LLP and affiliated entities.</a:t>
            </a:r>
            <a:endParaRPr lang="en-CA" sz="650" dirty="0">
              <a:solidFill>
                <a:prstClr val="white"/>
              </a:solidFill>
            </a:endParaRPr>
          </a:p>
        </p:txBody>
      </p:sp>
    </p:spTree>
    <p:extLst>
      <p:ext uri="{BB962C8B-B14F-4D97-AF65-F5344CB8AC3E}">
        <p14:creationId xmlns:p14="http://schemas.microsoft.com/office/powerpoint/2010/main" val="1763150855"/>
      </p:ext>
    </p:extLst>
  </p:cSld>
  <p:clrMapOvr>
    <a:masterClrMapping/>
  </p:clrMapOvr>
  <p:transition>
    <p:fade/>
  </p:transition>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preserve="1" userDrawn="1">
  <p:cSld name="Key statement black">
    <p:bg>
      <p:bgPr>
        <a:solidFill>
          <a:schemeClr val="tx1"/>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480484" y="1590675"/>
            <a:ext cx="9029604" cy="4708525"/>
          </a:xfrm>
          <a:prstGeom prst="rect">
            <a:avLst/>
          </a:prstGeom>
        </p:spPr>
        <p:txBody>
          <a:bodyPr>
            <a:noAutofit/>
          </a:bodyPr>
          <a:lstStyle>
            <a:lvl1pPr>
              <a:spcBef>
                <a:spcPts val="4800"/>
              </a:spcBef>
              <a:defRPr sz="2800">
                <a:solidFill>
                  <a:schemeClr val="bg1"/>
                </a:solidFill>
              </a:defRPr>
            </a:lvl1pPr>
            <a:lvl2pPr marL="609585" indent="-609585">
              <a:defRPr sz="4000">
                <a:solidFill>
                  <a:schemeClr val="bg2"/>
                </a:solidFill>
              </a:defRPr>
            </a:lvl2pPr>
            <a:lvl3pPr>
              <a:defRPr sz="4000">
                <a:solidFill>
                  <a:schemeClr val="bg2"/>
                </a:solidFill>
              </a:defRPr>
            </a:lvl3pPr>
            <a:lvl4pPr>
              <a:defRPr sz="4000">
                <a:solidFill>
                  <a:schemeClr val="bg2"/>
                </a:solidFill>
              </a:defRPr>
            </a:lvl4pPr>
            <a:lvl5pPr>
              <a:defRPr sz="4000">
                <a:solidFill>
                  <a:schemeClr val="bg2"/>
                </a:solidFill>
              </a:defRPr>
            </a:lvl5pPr>
          </a:lstStyle>
          <a:p>
            <a:pPr lvl="0"/>
            <a:r>
              <a:rPr lang="en-US" noProof="0" smtClean="0"/>
              <a:t>Click to edit Master text styles</a:t>
            </a:r>
          </a:p>
        </p:txBody>
      </p:sp>
      <p:sp>
        <p:nvSpPr>
          <p:cNvPr id="6"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bg1"/>
                </a:solidFill>
              </a:defRPr>
            </a:lvl1pPr>
          </a:lstStyle>
          <a:p>
            <a:r>
              <a:rPr lang="en-US" dirty="0" smtClean="0">
                <a:solidFill>
                  <a:prstClr val="white"/>
                </a:solidFill>
              </a:rPr>
              <a:t>Deloitte Institute for Audit Innovation and Quality – Communications and marketing strategic plan</a:t>
            </a:r>
            <a:endParaRPr lang="en-CA" dirty="0">
              <a:solidFill>
                <a:prstClr val="white"/>
              </a:solidFill>
            </a:endParaRPr>
          </a:p>
        </p:txBody>
      </p:sp>
      <p:sp>
        <p:nvSpPr>
          <p:cNvPr id="7"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bg1"/>
                </a:solidFill>
              </a:defRPr>
            </a:lvl1pPr>
          </a:lstStyle>
          <a:p>
            <a:fld id="{1D70FF2A-E074-4D3B-BB94-FFBB4B519E26}" type="slidenum">
              <a:rPr lang="en-CA" smtClean="0">
                <a:solidFill>
                  <a:prstClr val="white"/>
                </a:solidFill>
              </a:rPr>
              <a:pPr/>
              <a:t>‹#›</a:t>
            </a:fld>
            <a:endParaRPr lang="en-CA" dirty="0">
              <a:solidFill>
                <a:prstClr val="white"/>
              </a:solidFill>
            </a:endParaRPr>
          </a:p>
        </p:txBody>
      </p:sp>
    </p:spTree>
    <p:extLst>
      <p:ext uri="{BB962C8B-B14F-4D97-AF65-F5344CB8AC3E}">
        <p14:creationId xmlns:p14="http://schemas.microsoft.com/office/powerpoint/2010/main" val="1744346558"/>
      </p:ext>
    </p:extLst>
  </p:cSld>
  <p:clrMapOvr>
    <a:masterClrMapping/>
  </p:clrMapOvr>
  <p:transition>
    <p:fade/>
  </p:transition>
  <p:timing>
    <p:tnLst>
      <p:par>
        <p:cTn id="1" dur="indefinite" restart="never" nodeType="tmRoot"/>
      </p:par>
    </p:tnLst>
  </p:timing>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Key statement white">
    <p:bg>
      <p:bgRef idx="1001">
        <a:schemeClr val="bg1"/>
      </p:bgRef>
    </p:bg>
    <p:spTree>
      <p:nvGrpSpPr>
        <p:cNvPr id="1" name=""/>
        <p:cNvGrpSpPr/>
        <p:nvPr/>
      </p:nvGrpSpPr>
      <p:grpSpPr>
        <a:xfrm>
          <a:off x="0" y="0"/>
          <a:ext cx="0" cy="0"/>
          <a:chOff x="0" y="0"/>
          <a:chExt cx="0" cy="0"/>
        </a:xfrm>
      </p:grpSpPr>
      <p:sp>
        <p:nvSpPr>
          <p:cNvPr id="7" name="Text Placeholder 3"/>
          <p:cNvSpPr>
            <a:spLocks noGrp="1"/>
          </p:cNvSpPr>
          <p:nvPr>
            <p:ph type="body" sz="quarter" idx="10"/>
          </p:nvPr>
        </p:nvSpPr>
        <p:spPr>
          <a:xfrm>
            <a:off x="469900" y="1590675"/>
            <a:ext cx="9029604" cy="4708525"/>
          </a:xfrm>
          <a:prstGeom prst="rect">
            <a:avLst/>
          </a:prstGeom>
        </p:spPr>
        <p:txBody>
          <a:bodyPr>
            <a:noAutofit/>
          </a:bodyPr>
          <a:lstStyle>
            <a:lvl1pPr>
              <a:spcBef>
                <a:spcPts val="4800"/>
              </a:spcBef>
              <a:defRPr sz="2800">
                <a:solidFill>
                  <a:schemeClr val="tx1"/>
                </a:solidFill>
              </a:defRPr>
            </a:lvl1pPr>
            <a:lvl2pPr marL="609585" indent="-609585">
              <a:defRPr sz="4000">
                <a:solidFill>
                  <a:schemeClr val="bg2"/>
                </a:solidFill>
              </a:defRPr>
            </a:lvl2pPr>
            <a:lvl3pPr>
              <a:defRPr sz="4000">
                <a:solidFill>
                  <a:schemeClr val="bg2"/>
                </a:solidFill>
              </a:defRPr>
            </a:lvl3pPr>
            <a:lvl4pPr>
              <a:defRPr sz="4000">
                <a:solidFill>
                  <a:schemeClr val="bg2"/>
                </a:solidFill>
              </a:defRPr>
            </a:lvl4pPr>
            <a:lvl5pPr>
              <a:defRPr sz="4000">
                <a:solidFill>
                  <a:schemeClr val="bg2"/>
                </a:solidFill>
              </a:defRPr>
            </a:lvl5pPr>
          </a:lstStyle>
          <a:p>
            <a:pPr lvl="0"/>
            <a:r>
              <a:rPr lang="en-US" noProof="0" smtClean="0"/>
              <a:t>Click to edit Master text styles</a:t>
            </a:r>
          </a:p>
        </p:txBody>
      </p:sp>
      <p:sp>
        <p:nvSpPr>
          <p:cNvPr id="3"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tx1"/>
                </a:solidFill>
              </a:defRPr>
            </a:lvl1pPr>
          </a:lstStyle>
          <a:p>
            <a:r>
              <a:rPr lang="en-US" dirty="0" smtClean="0">
                <a:solidFill>
                  <a:prstClr val="black"/>
                </a:solidFill>
              </a:rPr>
              <a:t>Deloitte Institute for Audit Innovation and Quality – Communications and marketing strategic plan</a:t>
            </a:r>
            <a:endParaRPr lang="en-CA" dirty="0">
              <a:solidFill>
                <a:prstClr val="black"/>
              </a:solidFill>
            </a:endParaRPr>
          </a:p>
        </p:txBody>
      </p:sp>
      <p:sp>
        <p:nvSpPr>
          <p:cNvPr id="4"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tx1"/>
                </a:solidFill>
              </a:defRPr>
            </a:lvl1pPr>
          </a:lstStyle>
          <a:p>
            <a:fld id="{1D70FF2A-E074-4D3B-BB94-FFBB4B519E26}" type="slidenum">
              <a:rPr lang="en-CA" smtClean="0">
                <a:solidFill>
                  <a:prstClr val="black"/>
                </a:solidFill>
              </a:rPr>
              <a:pPr/>
              <a:t>‹#›</a:t>
            </a:fld>
            <a:endParaRPr lang="en-CA" dirty="0">
              <a:solidFill>
                <a:prstClr val="black"/>
              </a:solidFill>
            </a:endParaRPr>
          </a:p>
        </p:txBody>
      </p:sp>
    </p:spTree>
    <p:extLst>
      <p:ext uri="{BB962C8B-B14F-4D97-AF65-F5344CB8AC3E}">
        <p14:creationId xmlns:p14="http://schemas.microsoft.com/office/powerpoint/2010/main" val="1591909650"/>
      </p:ext>
    </p:extLst>
  </p:cSld>
  <p:clrMapOvr>
    <a:overrideClrMapping bg1="lt1" tx1="dk1" bg2="lt2" tx2="dk2" accent1="accent1" accent2="accent2" accent3="accent3" accent4="accent4" accent5="accent5" accent6="accent6" hlink="hlink" folHlink="folHlink"/>
  </p:clrMapOvr>
  <p:transition>
    <p:fade/>
  </p:transition>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76" Type="http://schemas.openxmlformats.org/officeDocument/2006/relationships/slideLayout" Target="../slideLayouts/slideLayout76.xml"/><Relationship Id="rId84" Type="http://schemas.openxmlformats.org/officeDocument/2006/relationships/slideLayout" Target="../slideLayouts/slideLayout84.xml"/><Relationship Id="rId89" Type="http://schemas.openxmlformats.org/officeDocument/2006/relationships/image" Target="../media/image1.emf"/><Relationship Id="rId7" Type="http://schemas.openxmlformats.org/officeDocument/2006/relationships/slideLayout" Target="../slideLayouts/slideLayout7.xml"/><Relationship Id="rId71" Type="http://schemas.openxmlformats.org/officeDocument/2006/relationships/slideLayout" Target="../slideLayouts/slideLayout7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74" Type="http://schemas.openxmlformats.org/officeDocument/2006/relationships/slideLayout" Target="../slideLayouts/slideLayout74.xml"/><Relationship Id="rId79" Type="http://schemas.openxmlformats.org/officeDocument/2006/relationships/slideLayout" Target="../slideLayouts/slideLayout79.xml"/><Relationship Id="rId87" Type="http://schemas.openxmlformats.org/officeDocument/2006/relationships/tags" Target="../tags/tag2.xml"/><Relationship Id="rId5" Type="http://schemas.openxmlformats.org/officeDocument/2006/relationships/slideLayout" Target="../slideLayouts/slideLayout5.xml"/><Relationship Id="rId61" Type="http://schemas.openxmlformats.org/officeDocument/2006/relationships/slideLayout" Target="../slideLayouts/slideLayout61.xml"/><Relationship Id="rId82" Type="http://schemas.openxmlformats.org/officeDocument/2006/relationships/slideLayout" Target="../slideLayouts/slideLayout82.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77" Type="http://schemas.openxmlformats.org/officeDocument/2006/relationships/slideLayout" Target="../slideLayouts/slideLayout77.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80" Type="http://schemas.openxmlformats.org/officeDocument/2006/relationships/slideLayout" Target="../slideLayouts/slideLayout80.xml"/><Relationship Id="rId85" Type="http://schemas.openxmlformats.org/officeDocument/2006/relationships/theme" Target="../theme/theme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83" Type="http://schemas.openxmlformats.org/officeDocument/2006/relationships/slideLayout" Target="../slideLayouts/slideLayout83.xml"/><Relationship Id="rId88" Type="http://schemas.openxmlformats.org/officeDocument/2006/relationships/oleObject" Target="../embeddings/oleObject1.bin"/><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78" Type="http://schemas.openxmlformats.org/officeDocument/2006/relationships/slideLayout" Target="../slideLayouts/slideLayout78.xml"/><Relationship Id="rId81" Type="http://schemas.openxmlformats.org/officeDocument/2006/relationships/slideLayout" Target="../slideLayouts/slideLayout81.xml"/><Relationship Id="rId86" Type="http://schemas.openxmlformats.org/officeDocument/2006/relationships/vmlDrawing" Target="../drawings/vmlDrawing1.v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97.xml"/><Relationship Id="rId18" Type="http://schemas.openxmlformats.org/officeDocument/2006/relationships/slideLayout" Target="../slideLayouts/slideLayout102.xml"/><Relationship Id="rId26" Type="http://schemas.openxmlformats.org/officeDocument/2006/relationships/slideLayout" Target="../slideLayouts/slideLayout110.xml"/><Relationship Id="rId39" Type="http://schemas.openxmlformats.org/officeDocument/2006/relationships/slideLayout" Target="../slideLayouts/slideLayout123.xml"/><Relationship Id="rId21" Type="http://schemas.openxmlformats.org/officeDocument/2006/relationships/slideLayout" Target="../slideLayouts/slideLayout105.xml"/><Relationship Id="rId34" Type="http://schemas.openxmlformats.org/officeDocument/2006/relationships/slideLayout" Target="../slideLayouts/slideLayout118.xml"/><Relationship Id="rId42" Type="http://schemas.openxmlformats.org/officeDocument/2006/relationships/slideLayout" Target="../slideLayouts/slideLayout126.xml"/><Relationship Id="rId47" Type="http://schemas.openxmlformats.org/officeDocument/2006/relationships/slideLayout" Target="../slideLayouts/slideLayout131.xml"/><Relationship Id="rId50" Type="http://schemas.openxmlformats.org/officeDocument/2006/relationships/slideLayout" Target="../slideLayouts/slideLayout134.xml"/><Relationship Id="rId55" Type="http://schemas.openxmlformats.org/officeDocument/2006/relationships/slideLayout" Target="../slideLayouts/slideLayout139.xml"/><Relationship Id="rId63" Type="http://schemas.openxmlformats.org/officeDocument/2006/relationships/slideLayout" Target="../slideLayouts/slideLayout147.xml"/><Relationship Id="rId68" Type="http://schemas.openxmlformats.org/officeDocument/2006/relationships/slideLayout" Target="../slideLayouts/slideLayout152.xml"/><Relationship Id="rId76" Type="http://schemas.openxmlformats.org/officeDocument/2006/relationships/slideLayout" Target="../slideLayouts/slideLayout160.xml"/><Relationship Id="rId84" Type="http://schemas.openxmlformats.org/officeDocument/2006/relationships/slideLayout" Target="../slideLayouts/slideLayout168.xml"/><Relationship Id="rId89" Type="http://schemas.openxmlformats.org/officeDocument/2006/relationships/oleObject" Target="../embeddings/oleObject2.bin"/><Relationship Id="rId7" Type="http://schemas.openxmlformats.org/officeDocument/2006/relationships/slideLayout" Target="../slideLayouts/slideLayout91.xml"/><Relationship Id="rId71" Type="http://schemas.openxmlformats.org/officeDocument/2006/relationships/slideLayout" Target="../slideLayouts/slideLayout155.xml"/><Relationship Id="rId2" Type="http://schemas.openxmlformats.org/officeDocument/2006/relationships/slideLayout" Target="../slideLayouts/slideLayout86.xml"/><Relationship Id="rId16" Type="http://schemas.openxmlformats.org/officeDocument/2006/relationships/slideLayout" Target="../slideLayouts/slideLayout100.xml"/><Relationship Id="rId29" Type="http://schemas.openxmlformats.org/officeDocument/2006/relationships/slideLayout" Target="../slideLayouts/slideLayout113.xml"/><Relationship Id="rId11" Type="http://schemas.openxmlformats.org/officeDocument/2006/relationships/slideLayout" Target="../slideLayouts/slideLayout95.xml"/><Relationship Id="rId24" Type="http://schemas.openxmlformats.org/officeDocument/2006/relationships/slideLayout" Target="../slideLayouts/slideLayout108.xml"/><Relationship Id="rId32" Type="http://schemas.openxmlformats.org/officeDocument/2006/relationships/slideLayout" Target="../slideLayouts/slideLayout116.xml"/><Relationship Id="rId37" Type="http://schemas.openxmlformats.org/officeDocument/2006/relationships/slideLayout" Target="../slideLayouts/slideLayout121.xml"/><Relationship Id="rId40" Type="http://schemas.openxmlformats.org/officeDocument/2006/relationships/slideLayout" Target="../slideLayouts/slideLayout124.xml"/><Relationship Id="rId45" Type="http://schemas.openxmlformats.org/officeDocument/2006/relationships/slideLayout" Target="../slideLayouts/slideLayout129.xml"/><Relationship Id="rId53" Type="http://schemas.openxmlformats.org/officeDocument/2006/relationships/slideLayout" Target="../slideLayouts/slideLayout137.xml"/><Relationship Id="rId58" Type="http://schemas.openxmlformats.org/officeDocument/2006/relationships/slideLayout" Target="../slideLayouts/slideLayout142.xml"/><Relationship Id="rId66" Type="http://schemas.openxmlformats.org/officeDocument/2006/relationships/slideLayout" Target="../slideLayouts/slideLayout150.xml"/><Relationship Id="rId74" Type="http://schemas.openxmlformats.org/officeDocument/2006/relationships/slideLayout" Target="../slideLayouts/slideLayout158.xml"/><Relationship Id="rId79" Type="http://schemas.openxmlformats.org/officeDocument/2006/relationships/slideLayout" Target="../slideLayouts/slideLayout163.xml"/><Relationship Id="rId87" Type="http://schemas.openxmlformats.org/officeDocument/2006/relationships/vmlDrawing" Target="../drawings/vmlDrawing2.vml"/><Relationship Id="rId5" Type="http://schemas.openxmlformats.org/officeDocument/2006/relationships/slideLayout" Target="../slideLayouts/slideLayout89.xml"/><Relationship Id="rId61" Type="http://schemas.openxmlformats.org/officeDocument/2006/relationships/slideLayout" Target="../slideLayouts/slideLayout145.xml"/><Relationship Id="rId82" Type="http://schemas.openxmlformats.org/officeDocument/2006/relationships/slideLayout" Target="../slideLayouts/slideLayout166.xml"/><Relationship Id="rId90" Type="http://schemas.openxmlformats.org/officeDocument/2006/relationships/image" Target="../media/image1.emf"/><Relationship Id="rId19" Type="http://schemas.openxmlformats.org/officeDocument/2006/relationships/slideLayout" Target="../slideLayouts/slideLayout103.xml"/><Relationship Id="rId4" Type="http://schemas.openxmlformats.org/officeDocument/2006/relationships/slideLayout" Target="../slideLayouts/slideLayout88.xml"/><Relationship Id="rId9" Type="http://schemas.openxmlformats.org/officeDocument/2006/relationships/slideLayout" Target="../slideLayouts/slideLayout93.xml"/><Relationship Id="rId14" Type="http://schemas.openxmlformats.org/officeDocument/2006/relationships/slideLayout" Target="../slideLayouts/slideLayout98.xml"/><Relationship Id="rId22" Type="http://schemas.openxmlformats.org/officeDocument/2006/relationships/slideLayout" Target="../slideLayouts/slideLayout106.xml"/><Relationship Id="rId27" Type="http://schemas.openxmlformats.org/officeDocument/2006/relationships/slideLayout" Target="../slideLayouts/slideLayout111.xml"/><Relationship Id="rId30" Type="http://schemas.openxmlformats.org/officeDocument/2006/relationships/slideLayout" Target="../slideLayouts/slideLayout114.xml"/><Relationship Id="rId35" Type="http://schemas.openxmlformats.org/officeDocument/2006/relationships/slideLayout" Target="../slideLayouts/slideLayout119.xml"/><Relationship Id="rId43" Type="http://schemas.openxmlformats.org/officeDocument/2006/relationships/slideLayout" Target="../slideLayouts/slideLayout127.xml"/><Relationship Id="rId48" Type="http://schemas.openxmlformats.org/officeDocument/2006/relationships/slideLayout" Target="../slideLayouts/slideLayout132.xml"/><Relationship Id="rId56" Type="http://schemas.openxmlformats.org/officeDocument/2006/relationships/slideLayout" Target="../slideLayouts/slideLayout140.xml"/><Relationship Id="rId64" Type="http://schemas.openxmlformats.org/officeDocument/2006/relationships/slideLayout" Target="../slideLayouts/slideLayout148.xml"/><Relationship Id="rId69" Type="http://schemas.openxmlformats.org/officeDocument/2006/relationships/slideLayout" Target="../slideLayouts/slideLayout153.xml"/><Relationship Id="rId77" Type="http://schemas.openxmlformats.org/officeDocument/2006/relationships/slideLayout" Target="../slideLayouts/slideLayout161.xml"/><Relationship Id="rId8" Type="http://schemas.openxmlformats.org/officeDocument/2006/relationships/slideLayout" Target="../slideLayouts/slideLayout92.xml"/><Relationship Id="rId51" Type="http://schemas.openxmlformats.org/officeDocument/2006/relationships/slideLayout" Target="../slideLayouts/slideLayout135.xml"/><Relationship Id="rId72" Type="http://schemas.openxmlformats.org/officeDocument/2006/relationships/slideLayout" Target="../slideLayouts/slideLayout156.xml"/><Relationship Id="rId80" Type="http://schemas.openxmlformats.org/officeDocument/2006/relationships/slideLayout" Target="../slideLayouts/slideLayout164.xml"/><Relationship Id="rId85" Type="http://schemas.openxmlformats.org/officeDocument/2006/relationships/slideLayout" Target="../slideLayouts/slideLayout169.xml"/><Relationship Id="rId3" Type="http://schemas.openxmlformats.org/officeDocument/2006/relationships/slideLayout" Target="../slideLayouts/slideLayout87.xml"/><Relationship Id="rId12" Type="http://schemas.openxmlformats.org/officeDocument/2006/relationships/slideLayout" Target="../slideLayouts/slideLayout96.xml"/><Relationship Id="rId17" Type="http://schemas.openxmlformats.org/officeDocument/2006/relationships/slideLayout" Target="../slideLayouts/slideLayout101.xml"/><Relationship Id="rId25" Type="http://schemas.openxmlformats.org/officeDocument/2006/relationships/slideLayout" Target="../slideLayouts/slideLayout109.xml"/><Relationship Id="rId33" Type="http://schemas.openxmlformats.org/officeDocument/2006/relationships/slideLayout" Target="../slideLayouts/slideLayout117.xml"/><Relationship Id="rId38" Type="http://schemas.openxmlformats.org/officeDocument/2006/relationships/slideLayout" Target="../slideLayouts/slideLayout122.xml"/><Relationship Id="rId46" Type="http://schemas.openxmlformats.org/officeDocument/2006/relationships/slideLayout" Target="../slideLayouts/slideLayout130.xml"/><Relationship Id="rId59" Type="http://schemas.openxmlformats.org/officeDocument/2006/relationships/slideLayout" Target="../slideLayouts/slideLayout143.xml"/><Relationship Id="rId67" Type="http://schemas.openxmlformats.org/officeDocument/2006/relationships/slideLayout" Target="../slideLayouts/slideLayout151.xml"/><Relationship Id="rId20" Type="http://schemas.openxmlformats.org/officeDocument/2006/relationships/slideLayout" Target="../slideLayouts/slideLayout104.xml"/><Relationship Id="rId41" Type="http://schemas.openxmlformats.org/officeDocument/2006/relationships/slideLayout" Target="../slideLayouts/slideLayout125.xml"/><Relationship Id="rId54" Type="http://schemas.openxmlformats.org/officeDocument/2006/relationships/slideLayout" Target="../slideLayouts/slideLayout138.xml"/><Relationship Id="rId62" Type="http://schemas.openxmlformats.org/officeDocument/2006/relationships/slideLayout" Target="../slideLayouts/slideLayout146.xml"/><Relationship Id="rId70" Type="http://schemas.openxmlformats.org/officeDocument/2006/relationships/slideLayout" Target="../slideLayouts/slideLayout154.xml"/><Relationship Id="rId75" Type="http://schemas.openxmlformats.org/officeDocument/2006/relationships/slideLayout" Target="../slideLayouts/slideLayout159.xml"/><Relationship Id="rId83" Type="http://schemas.openxmlformats.org/officeDocument/2006/relationships/slideLayout" Target="../slideLayouts/slideLayout167.xml"/><Relationship Id="rId88" Type="http://schemas.openxmlformats.org/officeDocument/2006/relationships/tags" Target="../tags/tag3.xml"/><Relationship Id="rId1" Type="http://schemas.openxmlformats.org/officeDocument/2006/relationships/slideLayout" Target="../slideLayouts/slideLayout85.xml"/><Relationship Id="rId6" Type="http://schemas.openxmlformats.org/officeDocument/2006/relationships/slideLayout" Target="../slideLayouts/slideLayout90.xml"/><Relationship Id="rId15" Type="http://schemas.openxmlformats.org/officeDocument/2006/relationships/slideLayout" Target="../slideLayouts/slideLayout99.xml"/><Relationship Id="rId23" Type="http://schemas.openxmlformats.org/officeDocument/2006/relationships/slideLayout" Target="../slideLayouts/slideLayout107.xml"/><Relationship Id="rId28" Type="http://schemas.openxmlformats.org/officeDocument/2006/relationships/slideLayout" Target="../slideLayouts/slideLayout112.xml"/><Relationship Id="rId36" Type="http://schemas.openxmlformats.org/officeDocument/2006/relationships/slideLayout" Target="../slideLayouts/slideLayout120.xml"/><Relationship Id="rId49" Type="http://schemas.openxmlformats.org/officeDocument/2006/relationships/slideLayout" Target="../slideLayouts/slideLayout133.xml"/><Relationship Id="rId57" Type="http://schemas.openxmlformats.org/officeDocument/2006/relationships/slideLayout" Target="../slideLayouts/slideLayout141.xml"/><Relationship Id="rId10" Type="http://schemas.openxmlformats.org/officeDocument/2006/relationships/slideLayout" Target="../slideLayouts/slideLayout94.xml"/><Relationship Id="rId31" Type="http://schemas.openxmlformats.org/officeDocument/2006/relationships/slideLayout" Target="../slideLayouts/slideLayout115.xml"/><Relationship Id="rId44" Type="http://schemas.openxmlformats.org/officeDocument/2006/relationships/slideLayout" Target="../slideLayouts/slideLayout128.xml"/><Relationship Id="rId52" Type="http://schemas.openxmlformats.org/officeDocument/2006/relationships/slideLayout" Target="../slideLayouts/slideLayout136.xml"/><Relationship Id="rId60" Type="http://schemas.openxmlformats.org/officeDocument/2006/relationships/slideLayout" Target="../slideLayouts/slideLayout144.xml"/><Relationship Id="rId65" Type="http://schemas.openxmlformats.org/officeDocument/2006/relationships/slideLayout" Target="../slideLayouts/slideLayout149.xml"/><Relationship Id="rId73" Type="http://schemas.openxmlformats.org/officeDocument/2006/relationships/slideLayout" Target="../slideLayouts/slideLayout157.xml"/><Relationship Id="rId78" Type="http://schemas.openxmlformats.org/officeDocument/2006/relationships/slideLayout" Target="../slideLayouts/slideLayout162.xml"/><Relationship Id="rId81" Type="http://schemas.openxmlformats.org/officeDocument/2006/relationships/slideLayout" Target="../slideLayouts/slideLayout165.xml"/><Relationship Id="rId86"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87"/>
            </p:custDataLst>
            <p:extLst>
              <p:ext uri="{D42A27DB-BD31-4B8C-83A1-F6EECF244321}">
                <p14:modId xmlns:p14="http://schemas.microsoft.com/office/powerpoint/2010/main" val="166891810"/>
              </p:ext>
            </p:extLst>
          </p:nvPr>
        </p:nvGraphicFramePr>
        <p:xfrm>
          <a:off x="2119" y="1589"/>
          <a:ext cx="2116" cy="1587"/>
        </p:xfrm>
        <a:graphic>
          <a:graphicData uri="http://schemas.openxmlformats.org/presentationml/2006/ole">
            <mc:AlternateContent xmlns:mc="http://schemas.openxmlformats.org/markup-compatibility/2006">
              <mc:Choice xmlns:v="urn:schemas-microsoft-com:vml" Requires="v">
                <p:oleObj spid="_x0000_s2448" name="think-cell Slide" r:id="rId88" imgW="270" imgH="270" progId="TCLayout.ActiveDocument.1">
                  <p:embed/>
                </p:oleObj>
              </mc:Choice>
              <mc:Fallback>
                <p:oleObj name="think-cell Slide" r:id="rId88" imgW="270" imgH="270" progId="TCLayout.ActiveDocument.1">
                  <p:embed/>
                  <p:pic>
                    <p:nvPicPr>
                      <p:cNvPr id="0" name=""/>
                      <p:cNvPicPr/>
                      <p:nvPr/>
                    </p:nvPicPr>
                    <p:blipFill>
                      <a:blip r:embed="rId89"/>
                      <a:stretch>
                        <a:fillRect/>
                      </a:stretch>
                    </p:blipFill>
                    <p:spPr>
                      <a:xfrm>
                        <a:off x="2119" y="1589"/>
                        <a:ext cx="2116" cy="1587"/>
                      </a:xfrm>
                      <a:prstGeom prst="rect">
                        <a:avLst/>
                      </a:prstGeom>
                    </p:spPr>
                  </p:pic>
                </p:oleObj>
              </mc:Fallback>
            </mc:AlternateContent>
          </a:graphicData>
        </a:graphic>
      </p:graphicFrame>
      <p:sp>
        <p:nvSpPr>
          <p:cNvPr id="2" name="Title Placeholder 1"/>
          <p:cNvSpPr>
            <a:spLocks noGrp="1"/>
          </p:cNvSpPr>
          <p:nvPr>
            <p:ph type="title"/>
          </p:nvPr>
        </p:nvSpPr>
        <p:spPr bwMode="gray">
          <a:xfrm>
            <a:off x="469900" y="402586"/>
            <a:ext cx="11252200" cy="692151"/>
          </a:xfrm>
          <a:prstGeom prst="rect">
            <a:avLst/>
          </a:prstGeom>
        </p:spPr>
        <p:txBody>
          <a:bodyPr vert="horz" lIns="0" tIns="0" rIns="0" bIns="0" rtlCol="0" anchor="t" anchorCtr="0">
            <a:noAutofit/>
          </a:bodyPr>
          <a:lstStyle/>
          <a:p>
            <a:r>
              <a:rPr lang="en-US" noProof="0" smtClean="0"/>
              <a:t>Click to edit Master title style</a:t>
            </a:r>
            <a:endParaRPr lang="en-CA" noProof="0" dirty="0"/>
          </a:p>
        </p:txBody>
      </p:sp>
      <p:sp>
        <p:nvSpPr>
          <p:cNvPr id="19" name="Text Placeholder 18"/>
          <p:cNvSpPr>
            <a:spLocks noGrp="1"/>
          </p:cNvSpPr>
          <p:nvPr>
            <p:ph type="body" idx="1"/>
          </p:nvPr>
        </p:nvSpPr>
        <p:spPr>
          <a:xfrm>
            <a:off x="469900" y="1665290"/>
            <a:ext cx="11252200" cy="4633911"/>
          </a:xfrm>
          <a:prstGeom prst="rect">
            <a:avLst/>
          </a:prstGeom>
        </p:spPr>
        <p:txBody>
          <a:bodyPr vert="horz" lIns="0" tIns="0" rIns="0" bIns="0" rtlCol="0">
            <a:no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11" name="TextBox 10"/>
          <p:cNvSpPr txBox="1"/>
          <p:nvPr userDrawn="1"/>
        </p:nvSpPr>
        <p:spPr>
          <a:xfrm>
            <a:off x="469900" y="6477000"/>
            <a:ext cx="5355167" cy="100027"/>
          </a:xfrm>
          <a:prstGeom prst="rect">
            <a:avLst/>
          </a:prstGeom>
          <a:noFill/>
        </p:spPr>
        <p:txBody>
          <a:bodyPr wrap="square" lIns="0" tIns="0" rIns="0" bIns="0" rtlCol="0">
            <a:spAutoFit/>
          </a:bodyPr>
          <a:lstStyle/>
          <a:p>
            <a:pPr marL="0" indent="0">
              <a:spcBef>
                <a:spcPts val="800"/>
              </a:spcBef>
              <a:buSzPct val="100000"/>
              <a:buFont typeface="Arial"/>
              <a:buNone/>
            </a:pPr>
            <a:r>
              <a:rPr lang="en-CA" sz="650" noProof="0" dirty="0" smtClean="0">
                <a:solidFill>
                  <a:schemeClr val="tx1"/>
                </a:solidFill>
              </a:rPr>
              <a:t>© Deloitte LLP and affiliated entities.</a:t>
            </a:r>
            <a:endParaRPr lang="en-CA" sz="650" noProof="0" dirty="0">
              <a:solidFill>
                <a:schemeClr val="tx1"/>
              </a:solidFill>
            </a:endParaRPr>
          </a:p>
        </p:txBody>
      </p:sp>
      <p:sp>
        <p:nvSpPr>
          <p:cNvPr id="3"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tx1"/>
                </a:solidFill>
              </a:defRPr>
            </a:lvl1pPr>
          </a:lstStyle>
          <a:p>
            <a:r>
              <a:rPr lang="en-US" dirty="0" smtClean="0"/>
              <a:t>Deloitte Institute for Audit Innovation and Quality – Communications and marketing strategic plan</a:t>
            </a:r>
            <a:endParaRPr lang="en-CA" dirty="0"/>
          </a:p>
        </p:txBody>
      </p:sp>
      <p:sp>
        <p:nvSpPr>
          <p:cNvPr id="5"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tx1"/>
                </a:solidFill>
              </a:defRPr>
            </a:lvl1pPr>
          </a:lstStyle>
          <a:p>
            <a:fld id="{1D70FF2A-E074-4D3B-BB94-FFBB4B519E26}" type="slidenum">
              <a:rPr lang="en-CA" smtClean="0"/>
              <a:pPr/>
              <a:t>‹#›</a:t>
            </a:fld>
            <a:endParaRPr lang="en-CA" dirty="0"/>
          </a:p>
        </p:txBody>
      </p:sp>
    </p:spTree>
  </p:cSld>
  <p:clrMap bg1="lt1" tx1="dk1" bg2="lt2" tx2="dk2" accent1="accent1" accent2="accent2" accent3="accent3" accent4="accent4" accent5="accent5" accent6="accent6" hlink="hlink" folHlink="folHlink"/>
  <p:sldLayoutIdLst>
    <p:sldLayoutId id="2147483701" r:id="rId1"/>
    <p:sldLayoutId id="2147483702" r:id="rId2"/>
    <p:sldLayoutId id="2147483755" r:id="rId3"/>
    <p:sldLayoutId id="2147483756" r:id="rId4"/>
    <p:sldLayoutId id="2147483703" r:id="rId5"/>
    <p:sldLayoutId id="2147483704" r:id="rId6"/>
    <p:sldLayoutId id="2147483705" r:id="rId7"/>
    <p:sldLayoutId id="2147483706" r:id="rId8"/>
    <p:sldLayoutId id="2147483707" r:id="rId9"/>
    <p:sldLayoutId id="2147483713" r:id="rId10"/>
    <p:sldLayoutId id="2147483708" r:id="rId11"/>
    <p:sldLayoutId id="2147483710" r:id="rId12"/>
    <p:sldLayoutId id="2147483754" r:id="rId13"/>
    <p:sldLayoutId id="2147483711" r:id="rId14"/>
    <p:sldLayoutId id="2147483753" r:id="rId15"/>
    <p:sldLayoutId id="2147483679" r:id="rId16"/>
    <p:sldLayoutId id="2147483712" r:id="rId17"/>
    <p:sldLayoutId id="2147483678" r:id="rId18"/>
    <p:sldLayoutId id="2147483681" r:id="rId19"/>
    <p:sldLayoutId id="2147483735" r:id="rId20"/>
    <p:sldLayoutId id="2147483699" r:id="rId21"/>
    <p:sldLayoutId id="2147483714" r:id="rId22"/>
    <p:sldLayoutId id="2147483697" r:id="rId23"/>
    <p:sldLayoutId id="2147483715" r:id="rId24"/>
    <p:sldLayoutId id="2147483716" r:id="rId25"/>
    <p:sldLayoutId id="2147483717" r:id="rId26"/>
    <p:sldLayoutId id="2147483718" r:id="rId27"/>
    <p:sldLayoutId id="2147483728" r:id="rId28"/>
    <p:sldLayoutId id="2147483720" r:id="rId29"/>
    <p:sldLayoutId id="2147483721" r:id="rId30"/>
    <p:sldLayoutId id="2147483722" r:id="rId31"/>
    <p:sldLayoutId id="2147483695" r:id="rId32"/>
    <p:sldLayoutId id="2147483751" r:id="rId33"/>
    <p:sldLayoutId id="2147483724" r:id="rId34"/>
    <p:sldLayoutId id="2147483725" r:id="rId35"/>
    <p:sldLayoutId id="2147483726" r:id="rId36"/>
    <p:sldLayoutId id="2147483727" r:id="rId37"/>
    <p:sldLayoutId id="2147483698" r:id="rId38"/>
    <p:sldLayoutId id="2147483752" r:id="rId39"/>
    <p:sldLayoutId id="2147483696" r:id="rId40"/>
    <p:sldLayoutId id="2147483758" r:id="rId41"/>
    <p:sldLayoutId id="2147483759" r:id="rId42"/>
    <p:sldLayoutId id="2147483760" r:id="rId43"/>
    <p:sldLayoutId id="2147483762" r:id="rId44"/>
    <p:sldLayoutId id="2147483763" r:id="rId45"/>
    <p:sldLayoutId id="2147483764" r:id="rId46"/>
    <p:sldLayoutId id="2147483765" r:id="rId47"/>
    <p:sldLayoutId id="2147483766" r:id="rId48"/>
    <p:sldLayoutId id="2147483767" r:id="rId49"/>
    <p:sldLayoutId id="2147483768" r:id="rId50"/>
    <p:sldLayoutId id="2147483769" r:id="rId51"/>
    <p:sldLayoutId id="2147483770" r:id="rId52"/>
    <p:sldLayoutId id="2147483771" r:id="rId53"/>
    <p:sldLayoutId id="2147483772" r:id="rId54"/>
    <p:sldLayoutId id="2147483773" r:id="rId55"/>
    <p:sldLayoutId id="2147483774" r:id="rId56"/>
    <p:sldLayoutId id="2147483775" r:id="rId57"/>
    <p:sldLayoutId id="2147483776" r:id="rId58"/>
    <p:sldLayoutId id="2147483777" r:id="rId59"/>
    <p:sldLayoutId id="2147483778" r:id="rId60"/>
    <p:sldLayoutId id="2147483779" r:id="rId61"/>
    <p:sldLayoutId id="2147483780" r:id="rId62"/>
    <p:sldLayoutId id="2147483781" r:id="rId63"/>
    <p:sldLayoutId id="2147483782" r:id="rId64"/>
    <p:sldLayoutId id="2147483783" r:id="rId65"/>
    <p:sldLayoutId id="2147483784" r:id="rId66"/>
    <p:sldLayoutId id="2147483785" r:id="rId67"/>
    <p:sldLayoutId id="2147483786" r:id="rId68"/>
    <p:sldLayoutId id="2147483787" r:id="rId69"/>
    <p:sldLayoutId id="2147483788" r:id="rId70"/>
    <p:sldLayoutId id="2147483789" r:id="rId71"/>
    <p:sldLayoutId id="2147483790" r:id="rId72"/>
    <p:sldLayoutId id="2147483791" r:id="rId73"/>
    <p:sldLayoutId id="2147483792" r:id="rId74"/>
    <p:sldLayoutId id="2147483793" r:id="rId75"/>
    <p:sldLayoutId id="2147483794" r:id="rId76"/>
    <p:sldLayoutId id="2147483795" r:id="rId77"/>
    <p:sldLayoutId id="2147483796" r:id="rId78"/>
    <p:sldLayoutId id="2147483797" r:id="rId79"/>
    <p:sldLayoutId id="2147483798" r:id="rId80"/>
    <p:sldLayoutId id="2147483799" r:id="rId81"/>
    <p:sldLayoutId id="2147483800" r:id="rId82"/>
    <p:sldLayoutId id="2147483801" r:id="rId83"/>
    <p:sldLayoutId id="2147483802" r:id="rId84"/>
  </p:sldLayoutIdLst>
  <p:transition>
    <p:fade/>
  </p:transition>
  <p:hf sldNum="0" hdr="0" ftr="0" dt="0"/>
  <p:txStyles>
    <p:titleStyle>
      <a:lvl1pPr algn="l" defTabSz="1219170" rtl="0" eaLnBrk="1" latinLnBrk="0" hangingPunct="1">
        <a:spcBef>
          <a:spcPct val="0"/>
        </a:spcBef>
        <a:buNone/>
        <a:defRPr sz="2000" kern="1200">
          <a:solidFill>
            <a:schemeClr val="tx1"/>
          </a:solidFill>
          <a:latin typeface="+mj-lt"/>
          <a:ea typeface="+mj-ea"/>
          <a:cs typeface="+mj-cs"/>
        </a:defRPr>
      </a:lvl1pPr>
    </p:titleStyle>
    <p:bodyStyle>
      <a:lvl1pPr marL="0" indent="0" algn="l" defTabSz="1219170" rtl="0" eaLnBrk="1" latinLnBrk="0" hangingPunct="1">
        <a:spcBef>
          <a:spcPts val="0"/>
        </a:spcBef>
        <a:spcAft>
          <a:spcPts val="1333"/>
        </a:spcAft>
        <a:buSzPct val="100000"/>
        <a:buFont typeface="Arial" panose="020B0604020202020204" pitchFamily="34" charset="0"/>
        <a:buNone/>
        <a:defRPr sz="1200" b="0" kern="1200">
          <a:solidFill>
            <a:schemeClr val="tx1"/>
          </a:solidFill>
          <a:latin typeface="+mn-lt"/>
          <a:ea typeface="+mn-ea"/>
          <a:cs typeface="+mn-cs"/>
        </a:defRPr>
      </a:lvl1pPr>
      <a:lvl2pPr marL="0" indent="0" algn="l" defTabSz="1219170" rtl="0" eaLnBrk="1" latinLnBrk="0" hangingPunct="1">
        <a:spcBef>
          <a:spcPts val="0"/>
        </a:spcBef>
        <a:spcAft>
          <a:spcPts val="1333"/>
        </a:spcAft>
        <a:buClrTx/>
        <a:buSzPct val="100000"/>
        <a:buFont typeface="Arial"/>
        <a:buNone/>
        <a:defRPr lang="en-US" sz="1200" b="1" kern="1200" dirty="0" smtClean="0">
          <a:solidFill>
            <a:schemeClr val="tx1"/>
          </a:solidFill>
          <a:latin typeface="+mn-lt"/>
          <a:ea typeface="+mn-ea"/>
          <a:cs typeface="+mn-cs"/>
        </a:defRPr>
      </a:lvl2pPr>
      <a:lvl3pPr marL="235194" indent="-235194" algn="l" defTabSz="1219170" rtl="0" eaLnBrk="1" latinLnBrk="0" hangingPunct="1">
        <a:spcBef>
          <a:spcPts val="0"/>
        </a:spcBef>
        <a:spcAft>
          <a:spcPts val="1333"/>
        </a:spcAft>
        <a:buClrTx/>
        <a:buSzPct val="100000"/>
        <a:buFont typeface="Arial" panose="020B0604020202020204" pitchFamily="34" charset="0"/>
        <a:buChar char="•"/>
        <a:defRPr lang="en-US" sz="1200" kern="1200" dirty="0" smtClean="0">
          <a:solidFill>
            <a:schemeClr val="tx1"/>
          </a:solidFill>
          <a:latin typeface="+mn-lt"/>
          <a:ea typeface="+mn-ea"/>
          <a:cs typeface="+mn-cs"/>
        </a:defRPr>
      </a:lvl3pPr>
      <a:lvl4pPr marL="475188" indent="-235194" algn="l" defTabSz="1219170" rtl="0" eaLnBrk="1" latinLnBrk="0" hangingPunct="1">
        <a:spcBef>
          <a:spcPts val="0"/>
        </a:spcBef>
        <a:spcAft>
          <a:spcPts val="1333"/>
        </a:spcAft>
        <a:buClrTx/>
        <a:buSzPct val="100000"/>
        <a:buFont typeface="Verdana" panose="020B0604030504040204" pitchFamily="34" charset="0"/>
        <a:buChar char="−"/>
        <a:defRPr lang="en-US" sz="1200" kern="1200" baseline="0" dirty="0" smtClean="0">
          <a:solidFill>
            <a:schemeClr val="tx1"/>
          </a:solidFill>
          <a:latin typeface="+mn-lt"/>
          <a:ea typeface="+mn-ea"/>
          <a:cs typeface="+mn-cs"/>
        </a:defRPr>
      </a:lvl4pPr>
      <a:lvl5pPr marL="710382" indent="-235194" algn="l" defTabSz="1064657" rtl="0" eaLnBrk="1" latinLnBrk="0" hangingPunct="1">
        <a:spcBef>
          <a:spcPts val="0"/>
        </a:spcBef>
        <a:spcAft>
          <a:spcPts val="1333"/>
        </a:spcAft>
        <a:buClrTx/>
        <a:buSzPct val="100000"/>
        <a:buFont typeface="Verdana" panose="020B0604030504040204" pitchFamily="34" charset="0"/>
        <a:buChar char="−"/>
        <a:tabLst/>
        <a:defRPr lang="en-US" sz="1200" kern="1200" baseline="0" dirty="0" smtClean="0">
          <a:solidFill>
            <a:schemeClr val="tx1"/>
          </a:solidFill>
          <a:latin typeface="+mn-lt"/>
          <a:ea typeface="+mn-ea"/>
          <a:cs typeface="+mn-cs"/>
        </a:defRPr>
      </a:lvl5pPr>
      <a:lvl6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6pPr>
      <a:lvl7pPr marL="710382" indent="-235194" algn="l" defTabSz="1219170" rtl="0" eaLnBrk="1" latinLnBrk="0" hangingPunct="1">
        <a:spcBef>
          <a:spcPts val="0"/>
        </a:spcBef>
        <a:spcAft>
          <a:spcPts val="1333"/>
        </a:spcAft>
        <a:buFont typeface="Verdana" panose="020B0604030504040204" pitchFamily="34" charset="0"/>
        <a:buChar char="−"/>
        <a:defRPr sz="1600" kern="1200">
          <a:solidFill>
            <a:schemeClr val="tx1"/>
          </a:solidFill>
          <a:latin typeface="+mn-lt"/>
          <a:ea typeface="+mn-ea"/>
          <a:cs typeface="+mn-cs"/>
        </a:defRPr>
      </a:lvl7pPr>
      <a:lvl8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8pPr>
      <a:lvl9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2" orient="horz" pos="2160">
          <p15:clr>
            <a:srgbClr val="F26B43"/>
          </p15:clr>
        </p15:guide>
        <p15:guide id="3" orient="horz" pos="3968">
          <p15:clr>
            <a:srgbClr val="F26B43"/>
          </p15:clr>
        </p15:guide>
        <p15:guide id="4" pos="296">
          <p15:clr>
            <a:srgbClr val="F26B43"/>
          </p15:clr>
        </p15:guide>
        <p15:guide id="5" pos="7384">
          <p15:clr>
            <a:srgbClr val="F26B43"/>
          </p15:clr>
        </p15:guide>
        <p15:guide id="7" orient="horz" pos="245">
          <p15:clr>
            <a:srgbClr val="F26B43"/>
          </p15:clr>
        </p15:guide>
        <p15:guide id="8" orient="horz" pos="4081">
          <p15:clr>
            <a:srgbClr val="F26B43"/>
          </p15:clr>
        </p15:guide>
        <p15:guide id="19" pos="3840">
          <p15:clr>
            <a:srgbClr val="F26B43"/>
          </p15:clr>
        </p15:guide>
        <p15:guide id="21" orient="horz" pos="1049">
          <p15:clr>
            <a:srgbClr val="F26B43"/>
          </p15:clr>
        </p15:guide>
        <p15:guide id="22" orient="horz" pos="456">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88"/>
            </p:custDataLst>
            <p:extLst/>
          </p:nvPr>
        </p:nvGraphicFramePr>
        <p:xfrm>
          <a:off x="2119" y="1589"/>
          <a:ext cx="2116" cy="1587"/>
        </p:xfrm>
        <a:graphic>
          <a:graphicData uri="http://schemas.openxmlformats.org/presentationml/2006/ole">
            <mc:AlternateContent xmlns:mc="http://schemas.openxmlformats.org/markup-compatibility/2006">
              <mc:Choice xmlns:v="urn:schemas-microsoft-com:vml" Requires="v">
                <p:oleObj spid="_x0000_s8229" name="think-cell Slide" r:id="rId89" imgW="270" imgH="270" progId="TCLayout.ActiveDocument.1">
                  <p:embed/>
                </p:oleObj>
              </mc:Choice>
              <mc:Fallback>
                <p:oleObj name="think-cell Slide" r:id="rId89" imgW="270" imgH="270" progId="TCLayout.ActiveDocument.1">
                  <p:embed/>
                  <p:pic>
                    <p:nvPicPr>
                      <p:cNvPr id="0" name=""/>
                      <p:cNvPicPr/>
                      <p:nvPr/>
                    </p:nvPicPr>
                    <p:blipFill>
                      <a:blip r:embed="rId90"/>
                      <a:stretch>
                        <a:fillRect/>
                      </a:stretch>
                    </p:blipFill>
                    <p:spPr>
                      <a:xfrm>
                        <a:off x="2119" y="1589"/>
                        <a:ext cx="2116" cy="1587"/>
                      </a:xfrm>
                      <a:prstGeom prst="rect">
                        <a:avLst/>
                      </a:prstGeom>
                    </p:spPr>
                  </p:pic>
                </p:oleObj>
              </mc:Fallback>
            </mc:AlternateContent>
          </a:graphicData>
        </a:graphic>
      </p:graphicFrame>
      <p:sp>
        <p:nvSpPr>
          <p:cNvPr id="2" name="Title Placeholder 1"/>
          <p:cNvSpPr>
            <a:spLocks noGrp="1"/>
          </p:cNvSpPr>
          <p:nvPr>
            <p:ph type="title"/>
          </p:nvPr>
        </p:nvSpPr>
        <p:spPr bwMode="gray">
          <a:xfrm>
            <a:off x="469900" y="402586"/>
            <a:ext cx="11252200" cy="692151"/>
          </a:xfrm>
          <a:prstGeom prst="rect">
            <a:avLst/>
          </a:prstGeom>
        </p:spPr>
        <p:txBody>
          <a:bodyPr vert="horz" lIns="0" tIns="0" rIns="0" bIns="0" rtlCol="0" anchor="t" anchorCtr="0">
            <a:noAutofit/>
          </a:bodyPr>
          <a:lstStyle/>
          <a:p>
            <a:r>
              <a:rPr lang="en-US" noProof="0" smtClean="0"/>
              <a:t>Click to edit Master title style</a:t>
            </a:r>
            <a:endParaRPr lang="en-CA" noProof="0" dirty="0"/>
          </a:p>
        </p:txBody>
      </p:sp>
      <p:sp>
        <p:nvSpPr>
          <p:cNvPr id="19" name="Text Placeholder 18"/>
          <p:cNvSpPr>
            <a:spLocks noGrp="1"/>
          </p:cNvSpPr>
          <p:nvPr>
            <p:ph type="body" idx="1"/>
          </p:nvPr>
        </p:nvSpPr>
        <p:spPr>
          <a:xfrm>
            <a:off x="469900" y="1665290"/>
            <a:ext cx="11252200" cy="4633911"/>
          </a:xfrm>
          <a:prstGeom prst="rect">
            <a:avLst/>
          </a:prstGeom>
        </p:spPr>
        <p:txBody>
          <a:bodyPr vert="horz" lIns="0" tIns="0" rIns="0" bIns="0" rtlCol="0">
            <a:no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11" name="TextBox 10"/>
          <p:cNvSpPr txBox="1"/>
          <p:nvPr userDrawn="1"/>
        </p:nvSpPr>
        <p:spPr>
          <a:xfrm>
            <a:off x="469900" y="6477000"/>
            <a:ext cx="5355167" cy="100027"/>
          </a:xfrm>
          <a:prstGeom prst="rect">
            <a:avLst/>
          </a:prstGeom>
          <a:noFill/>
        </p:spPr>
        <p:txBody>
          <a:bodyPr wrap="square" lIns="0" tIns="0" rIns="0" bIns="0" rtlCol="0">
            <a:spAutoFit/>
          </a:bodyPr>
          <a:lstStyle/>
          <a:p>
            <a:pPr>
              <a:spcBef>
                <a:spcPts val="800"/>
              </a:spcBef>
              <a:buSzPct val="100000"/>
              <a:buFont typeface="Arial"/>
              <a:buNone/>
            </a:pPr>
            <a:r>
              <a:rPr lang="en-CA" sz="650" dirty="0" smtClean="0">
                <a:solidFill>
                  <a:prstClr val="black"/>
                </a:solidFill>
              </a:rPr>
              <a:t>© Deloitte LLP and affiliated entities.</a:t>
            </a:r>
            <a:endParaRPr lang="en-CA" sz="650" dirty="0">
              <a:solidFill>
                <a:prstClr val="black"/>
              </a:solidFill>
            </a:endParaRPr>
          </a:p>
        </p:txBody>
      </p:sp>
      <p:sp>
        <p:nvSpPr>
          <p:cNvPr id="3"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tx1"/>
                </a:solidFill>
              </a:defRPr>
            </a:lvl1pPr>
          </a:lstStyle>
          <a:p>
            <a:r>
              <a:rPr lang="en-US" dirty="0" smtClean="0">
                <a:solidFill>
                  <a:prstClr val="black"/>
                </a:solidFill>
              </a:rPr>
              <a:t>Deloitte Institute for Audit Innovation and Quality – Communications and marketing strategic plan</a:t>
            </a:r>
            <a:endParaRPr lang="en-CA" dirty="0">
              <a:solidFill>
                <a:prstClr val="black"/>
              </a:solidFill>
            </a:endParaRPr>
          </a:p>
        </p:txBody>
      </p:sp>
      <p:sp>
        <p:nvSpPr>
          <p:cNvPr id="5"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tx1"/>
                </a:solidFill>
              </a:defRPr>
            </a:lvl1pPr>
          </a:lstStyle>
          <a:p>
            <a:fld id="{1D70FF2A-E074-4D3B-BB94-FFBB4B519E26}" type="slidenum">
              <a:rPr lang="en-CA" smtClean="0">
                <a:solidFill>
                  <a:prstClr val="black"/>
                </a:solidFill>
              </a:rPr>
              <a:pPr/>
              <a:t>‹#›</a:t>
            </a:fld>
            <a:endParaRPr lang="en-CA" dirty="0">
              <a:solidFill>
                <a:prstClr val="black"/>
              </a:solidFill>
            </a:endParaRPr>
          </a:p>
        </p:txBody>
      </p:sp>
    </p:spTree>
    <p:extLst>
      <p:ext uri="{BB962C8B-B14F-4D97-AF65-F5344CB8AC3E}">
        <p14:creationId xmlns:p14="http://schemas.microsoft.com/office/powerpoint/2010/main" val="629463679"/>
      </p:ext>
    </p:extLst>
  </p:cSld>
  <p:clrMap bg1="lt1" tx1="dk1" bg2="lt2" tx2="dk2" accent1="accent1" accent2="accent2" accent3="accent3" accent4="accent4" accent5="accent5" accent6="accent6" hlink="hlink" folHlink="folHlink"/>
  <p:sldLayoutIdLst>
    <p:sldLayoutId id="2147483977" r:id="rId1"/>
    <p:sldLayoutId id="2147483978" r:id="rId2"/>
    <p:sldLayoutId id="2147483979" r:id="rId3"/>
    <p:sldLayoutId id="2147483980" r:id="rId4"/>
    <p:sldLayoutId id="2147483981" r:id="rId5"/>
    <p:sldLayoutId id="2147483982" r:id="rId6"/>
    <p:sldLayoutId id="2147483983" r:id="rId7"/>
    <p:sldLayoutId id="2147483984" r:id="rId8"/>
    <p:sldLayoutId id="2147483985" r:id="rId9"/>
    <p:sldLayoutId id="2147483986" r:id="rId10"/>
    <p:sldLayoutId id="2147483987" r:id="rId11"/>
    <p:sldLayoutId id="2147483988" r:id="rId12"/>
    <p:sldLayoutId id="2147483989" r:id="rId13"/>
    <p:sldLayoutId id="2147483990" r:id="rId14"/>
    <p:sldLayoutId id="2147483991" r:id="rId15"/>
    <p:sldLayoutId id="2147483992" r:id="rId16"/>
    <p:sldLayoutId id="2147483993" r:id="rId17"/>
    <p:sldLayoutId id="2147483994" r:id="rId18"/>
    <p:sldLayoutId id="2147483995" r:id="rId19"/>
    <p:sldLayoutId id="2147483996" r:id="rId20"/>
    <p:sldLayoutId id="2147483997" r:id="rId21"/>
    <p:sldLayoutId id="2147483998" r:id="rId22"/>
    <p:sldLayoutId id="2147483999" r:id="rId23"/>
    <p:sldLayoutId id="2147484000" r:id="rId24"/>
    <p:sldLayoutId id="2147484001" r:id="rId25"/>
    <p:sldLayoutId id="2147484002" r:id="rId26"/>
    <p:sldLayoutId id="2147484003" r:id="rId27"/>
    <p:sldLayoutId id="2147484004" r:id="rId28"/>
    <p:sldLayoutId id="2147484005" r:id="rId29"/>
    <p:sldLayoutId id="2147484006" r:id="rId30"/>
    <p:sldLayoutId id="2147484007" r:id="rId31"/>
    <p:sldLayoutId id="2147484008" r:id="rId32"/>
    <p:sldLayoutId id="2147484009" r:id="rId33"/>
    <p:sldLayoutId id="2147484010" r:id="rId34"/>
    <p:sldLayoutId id="2147484011" r:id="rId35"/>
    <p:sldLayoutId id="2147484012" r:id="rId36"/>
    <p:sldLayoutId id="2147484013" r:id="rId37"/>
    <p:sldLayoutId id="2147484014" r:id="rId38"/>
    <p:sldLayoutId id="2147484015" r:id="rId39"/>
    <p:sldLayoutId id="2147484016" r:id="rId40"/>
    <p:sldLayoutId id="2147484017" r:id="rId41"/>
    <p:sldLayoutId id="2147484018" r:id="rId42"/>
    <p:sldLayoutId id="2147484019" r:id="rId43"/>
    <p:sldLayoutId id="2147484020" r:id="rId44"/>
    <p:sldLayoutId id="2147484021" r:id="rId45"/>
    <p:sldLayoutId id="2147484022" r:id="rId46"/>
    <p:sldLayoutId id="2147484023" r:id="rId47"/>
    <p:sldLayoutId id="2147484024" r:id="rId48"/>
    <p:sldLayoutId id="2147484025" r:id="rId49"/>
    <p:sldLayoutId id="2147484026" r:id="rId50"/>
    <p:sldLayoutId id="2147484027" r:id="rId51"/>
    <p:sldLayoutId id="2147484028" r:id="rId52"/>
    <p:sldLayoutId id="2147484029" r:id="rId53"/>
    <p:sldLayoutId id="2147484030" r:id="rId54"/>
    <p:sldLayoutId id="2147484031" r:id="rId55"/>
    <p:sldLayoutId id="2147484032" r:id="rId56"/>
    <p:sldLayoutId id="2147484033" r:id="rId57"/>
    <p:sldLayoutId id="2147484034" r:id="rId58"/>
    <p:sldLayoutId id="2147484035" r:id="rId59"/>
    <p:sldLayoutId id="2147484036" r:id="rId60"/>
    <p:sldLayoutId id="2147484037" r:id="rId61"/>
    <p:sldLayoutId id="2147484038" r:id="rId62"/>
    <p:sldLayoutId id="2147484039" r:id="rId63"/>
    <p:sldLayoutId id="2147484040" r:id="rId64"/>
    <p:sldLayoutId id="2147484041" r:id="rId65"/>
    <p:sldLayoutId id="2147484042" r:id="rId66"/>
    <p:sldLayoutId id="2147484043" r:id="rId67"/>
    <p:sldLayoutId id="2147484044" r:id="rId68"/>
    <p:sldLayoutId id="2147484045" r:id="rId69"/>
    <p:sldLayoutId id="2147484046" r:id="rId70"/>
    <p:sldLayoutId id="2147484047" r:id="rId71"/>
    <p:sldLayoutId id="2147484048" r:id="rId72"/>
    <p:sldLayoutId id="2147484049" r:id="rId73"/>
    <p:sldLayoutId id="2147484050" r:id="rId74"/>
    <p:sldLayoutId id="2147484051" r:id="rId75"/>
    <p:sldLayoutId id="2147484052" r:id="rId76"/>
    <p:sldLayoutId id="2147484053" r:id="rId77"/>
    <p:sldLayoutId id="2147484054" r:id="rId78"/>
    <p:sldLayoutId id="2147484055" r:id="rId79"/>
    <p:sldLayoutId id="2147484056" r:id="rId80"/>
    <p:sldLayoutId id="2147484057" r:id="rId81"/>
    <p:sldLayoutId id="2147484058" r:id="rId82"/>
    <p:sldLayoutId id="2147484059" r:id="rId83"/>
    <p:sldLayoutId id="2147484060" r:id="rId84"/>
    <p:sldLayoutId id="2147484062" r:id="rId85"/>
  </p:sldLayoutIdLst>
  <p:transition>
    <p:fade/>
  </p:transition>
  <p:hf sldNum="0" hdr="0" ftr="0" dt="0"/>
  <p:txStyles>
    <p:titleStyle>
      <a:lvl1pPr algn="l" defTabSz="1219170" rtl="0" eaLnBrk="1" latinLnBrk="0" hangingPunct="1">
        <a:spcBef>
          <a:spcPct val="0"/>
        </a:spcBef>
        <a:buNone/>
        <a:defRPr sz="2000" kern="1200">
          <a:solidFill>
            <a:schemeClr val="tx1"/>
          </a:solidFill>
          <a:latin typeface="+mj-lt"/>
          <a:ea typeface="+mj-ea"/>
          <a:cs typeface="+mj-cs"/>
        </a:defRPr>
      </a:lvl1pPr>
    </p:titleStyle>
    <p:bodyStyle>
      <a:lvl1pPr marL="0" indent="0" algn="l" defTabSz="1219170" rtl="0" eaLnBrk="1" latinLnBrk="0" hangingPunct="1">
        <a:spcBef>
          <a:spcPts val="0"/>
        </a:spcBef>
        <a:spcAft>
          <a:spcPts val="1333"/>
        </a:spcAft>
        <a:buSzPct val="100000"/>
        <a:buFont typeface="Arial" panose="020B0604020202020204" pitchFamily="34" charset="0"/>
        <a:buNone/>
        <a:defRPr sz="1200" b="0" kern="1200">
          <a:solidFill>
            <a:schemeClr val="tx1"/>
          </a:solidFill>
          <a:latin typeface="+mn-lt"/>
          <a:ea typeface="+mn-ea"/>
          <a:cs typeface="+mn-cs"/>
        </a:defRPr>
      </a:lvl1pPr>
      <a:lvl2pPr marL="0" indent="0" algn="l" defTabSz="1219170" rtl="0" eaLnBrk="1" latinLnBrk="0" hangingPunct="1">
        <a:spcBef>
          <a:spcPts val="0"/>
        </a:spcBef>
        <a:spcAft>
          <a:spcPts val="1333"/>
        </a:spcAft>
        <a:buClrTx/>
        <a:buSzPct val="100000"/>
        <a:buFont typeface="Arial"/>
        <a:buNone/>
        <a:defRPr lang="en-US" sz="1200" b="1" kern="1200" dirty="0" smtClean="0">
          <a:solidFill>
            <a:schemeClr val="tx1"/>
          </a:solidFill>
          <a:latin typeface="+mn-lt"/>
          <a:ea typeface="+mn-ea"/>
          <a:cs typeface="+mn-cs"/>
        </a:defRPr>
      </a:lvl2pPr>
      <a:lvl3pPr marL="235194" indent="-235194" algn="l" defTabSz="1219170" rtl="0" eaLnBrk="1" latinLnBrk="0" hangingPunct="1">
        <a:spcBef>
          <a:spcPts val="0"/>
        </a:spcBef>
        <a:spcAft>
          <a:spcPts val="1333"/>
        </a:spcAft>
        <a:buClrTx/>
        <a:buSzPct val="100000"/>
        <a:buFont typeface="Arial" panose="020B0604020202020204" pitchFamily="34" charset="0"/>
        <a:buChar char="•"/>
        <a:defRPr lang="en-US" sz="1200" kern="1200" dirty="0" smtClean="0">
          <a:solidFill>
            <a:schemeClr val="tx1"/>
          </a:solidFill>
          <a:latin typeface="+mn-lt"/>
          <a:ea typeface="+mn-ea"/>
          <a:cs typeface="+mn-cs"/>
        </a:defRPr>
      </a:lvl3pPr>
      <a:lvl4pPr marL="475188" indent="-235194" algn="l" defTabSz="1219170" rtl="0" eaLnBrk="1" latinLnBrk="0" hangingPunct="1">
        <a:spcBef>
          <a:spcPts val="0"/>
        </a:spcBef>
        <a:spcAft>
          <a:spcPts val="1333"/>
        </a:spcAft>
        <a:buClrTx/>
        <a:buSzPct val="100000"/>
        <a:buFont typeface="Verdana" panose="020B0604030504040204" pitchFamily="34" charset="0"/>
        <a:buChar char="−"/>
        <a:defRPr lang="en-US" sz="1200" kern="1200" baseline="0" dirty="0" smtClean="0">
          <a:solidFill>
            <a:schemeClr val="tx1"/>
          </a:solidFill>
          <a:latin typeface="+mn-lt"/>
          <a:ea typeface="+mn-ea"/>
          <a:cs typeface="+mn-cs"/>
        </a:defRPr>
      </a:lvl4pPr>
      <a:lvl5pPr marL="710382" indent="-235194" algn="l" defTabSz="1064657" rtl="0" eaLnBrk="1" latinLnBrk="0" hangingPunct="1">
        <a:spcBef>
          <a:spcPts val="0"/>
        </a:spcBef>
        <a:spcAft>
          <a:spcPts val="1333"/>
        </a:spcAft>
        <a:buClrTx/>
        <a:buSzPct val="100000"/>
        <a:buFont typeface="Verdana" panose="020B0604030504040204" pitchFamily="34" charset="0"/>
        <a:buChar char="−"/>
        <a:tabLst/>
        <a:defRPr lang="en-US" sz="1200" kern="1200" baseline="0" dirty="0" smtClean="0">
          <a:solidFill>
            <a:schemeClr val="tx1"/>
          </a:solidFill>
          <a:latin typeface="+mn-lt"/>
          <a:ea typeface="+mn-ea"/>
          <a:cs typeface="+mn-cs"/>
        </a:defRPr>
      </a:lvl5pPr>
      <a:lvl6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6pPr>
      <a:lvl7pPr marL="710382" indent="-235194" algn="l" defTabSz="1219170" rtl="0" eaLnBrk="1" latinLnBrk="0" hangingPunct="1">
        <a:spcBef>
          <a:spcPts val="0"/>
        </a:spcBef>
        <a:spcAft>
          <a:spcPts val="1333"/>
        </a:spcAft>
        <a:buFont typeface="Verdana" panose="020B0604030504040204" pitchFamily="34" charset="0"/>
        <a:buChar char="−"/>
        <a:defRPr sz="1600" kern="1200">
          <a:solidFill>
            <a:schemeClr val="tx1"/>
          </a:solidFill>
          <a:latin typeface="+mn-lt"/>
          <a:ea typeface="+mn-ea"/>
          <a:cs typeface="+mn-cs"/>
        </a:defRPr>
      </a:lvl7pPr>
      <a:lvl8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8pPr>
      <a:lvl9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160">
          <p15:clr>
            <a:srgbClr val="F26B43"/>
          </p15:clr>
        </p15:guide>
        <p15:guide id="2" orient="horz" pos="3968">
          <p15:clr>
            <a:srgbClr val="F26B43"/>
          </p15:clr>
        </p15:guide>
        <p15:guide id="3" pos="296">
          <p15:clr>
            <a:srgbClr val="F26B43"/>
          </p15:clr>
        </p15:guide>
        <p15:guide id="4" pos="7384">
          <p15:clr>
            <a:srgbClr val="F26B43"/>
          </p15:clr>
        </p15:guide>
        <p15:guide id="5" orient="horz" pos="245">
          <p15:clr>
            <a:srgbClr val="F26B43"/>
          </p15:clr>
        </p15:guide>
        <p15:guide id="6" orient="horz" pos="4081">
          <p15:clr>
            <a:srgbClr val="F26B43"/>
          </p15:clr>
        </p15:guide>
        <p15:guide id="7" pos="3840">
          <p15:clr>
            <a:srgbClr val="F26B43"/>
          </p15:clr>
        </p15:guide>
        <p15:guide id="8" orient="horz" pos="1049">
          <p15:clr>
            <a:srgbClr val="F26B43"/>
          </p15:clr>
        </p15:guide>
        <p15:guide id="9" orient="horz" pos="456">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99.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99.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99.xml"/></Relationships>
</file>

<file path=ppt/slides/_rels/slide1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99.xml"/></Relationships>
</file>

<file path=ppt/slides/_rels/slide1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98.xml"/></Relationships>
</file>

<file path=ppt/slides/_rels/slide15.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xml"/><Relationship Id="rId1" Type="http://schemas.openxmlformats.org/officeDocument/2006/relationships/slideLayout" Target="../slideLayouts/slideLayout125.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2.xml"/><Relationship Id="rId5" Type="http://schemas.openxmlformats.org/officeDocument/2006/relationships/image" Target="../media/image9.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5.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9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475200" y="5845180"/>
            <a:ext cx="7081663" cy="505645"/>
          </a:xfrm>
        </p:spPr>
        <p:txBody>
          <a:bodyPr/>
          <a:lstStyle/>
          <a:p>
            <a:r>
              <a:rPr lang="en-US" dirty="0" smtClean="0"/>
              <a:t>Innovative Financial and Non-financial Reporting</a:t>
            </a:r>
          </a:p>
          <a:p>
            <a:r>
              <a:rPr lang="en-US" dirty="0" smtClean="0"/>
              <a:t>2017 Professional Accounting Centre Conference</a:t>
            </a:r>
            <a:endParaRPr lang="en-US" dirty="0"/>
          </a:p>
        </p:txBody>
      </p:sp>
      <p:sp>
        <p:nvSpPr>
          <p:cNvPr id="3" name="Text Placeholder 2"/>
          <p:cNvSpPr>
            <a:spLocks noGrp="1"/>
          </p:cNvSpPr>
          <p:nvPr>
            <p:ph type="body" sz="quarter" idx="10"/>
          </p:nvPr>
        </p:nvSpPr>
        <p:spPr/>
        <p:txBody>
          <a:bodyPr/>
          <a:lstStyle/>
          <a:p>
            <a:r>
              <a:rPr lang="en-US" dirty="0" smtClean="0"/>
              <a:t>Stacey Nagle</a:t>
            </a:r>
            <a:br>
              <a:rPr lang="en-US" dirty="0" smtClean="0"/>
            </a:br>
            <a:r>
              <a:rPr lang="en-US" dirty="0" smtClean="0"/>
              <a:t>Partner, Audit &amp; Assurance, Deloitte</a:t>
            </a:r>
            <a:endParaRPr lang="en-US" dirty="0"/>
          </a:p>
        </p:txBody>
      </p:sp>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l="17280" t="-3125" r="16595"/>
          <a:stretch/>
        </p:blipFill>
        <p:spPr>
          <a:xfrm>
            <a:off x="3415937" y="250603"/>
            <a:ext cx="5199018" cy="5594577"/>
          </a:xfrm>
          <a:prstGeom prst="rect">
            <a:avLst/>
          </a:prstGeom>
        </p:spPr>
      </p:pic>
    </p:spTree>
    <p:extLst>
      <p:ext uri="{BB962C8B-B14F-4D97-AF65-F5344CB8AC3E}">
        <p14:creationId xmlns:p14="http://schemas.microsoft.com/office/powerpoint/2010/main" val="654488702"/>
      </p:ext>
    </p:extLst>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0"/>
          <p:cNvSpPr txBox="1">
            <a:spLocks/>
          </p:cNvSpPr>
          <p:nvPr/>
        </p:nvSpPr>
        <p:spPr>
          <a:xfrm>
            <a:off x="469900" y="402587"/>
            <a:ext cx="11252200" cy="490548"/>
          </a:xfrm>
          <a:prstGeom prst="rect">
            <a:avLst/>
          </a:prstGeom>
        </p:spPr>
        <p:txBody>
          <a:bodyPr/>
          <a:lstStyle>
            <a:lvl1pPr algn="l" defTabSz="1219170" rtl="0" eaLnBrk="1" latinLnBrk="0" hangingPunct="1">
              <a:spcBef>
                <a:spcPct val="0"/>
              </a:spcBef>
              <a:buNone/>
              <a:defRPr sz="2000" kern="1200">
                <a:solidFill>
                  <a:schemeClr val="tx1"/>
                </a:solidFill>
                <a:latin typeface="+mj-lt"/>
                <a:ea typeface="+mj-ea"/>
                <a:cs typeface="+mj-cs"/>
              </a:defRPr>
            </a:lvl1pPr>
          </a:lstStyle>
          <a:p>
            <a:r>
              <a:rPr lang="en-US" sz="2800" b="1" dirty="0" smtClean="0"/>
              <a:t>The future in action – Vodafone</a:t>
            </a:r>
          </a:p>
          <a:p>
            <a:endParaRPr lang="en-US" sz="2800" b="1" dirty="0"/>
          </a:p>
        </p:txBody>
      </p:sp>
      <p:pic>
        <p:nvPicPr>
          <p:cNvPr id="2" name="Picture 1"/>
          <p:cNvPicPr>
            <a:picLocks noChangeAspect="1"/>
          </p:cNvPicPr>
          <p:nvPr/>
        </p:nvPicPr>
        <p:blipFill>
          <a:blip r:embed="rId2"/>
          <a:stretch>
            <a:fillRect/>
          </a:stretch>
        </p:blipFill>
        <p:spPr>
          <a:xfrm>
            <a:off x="469900" y="969662"/>
            <a:ext cx="7405465" cy="5254703"/>
          </a:xfrm>
          <a:prstGeom prst="rect">
            <a:avLst/>
          </a:prstGeom>
          <a:ln w="3175">
            <a:solidFill>
              <a:schemeClr val="tx1"/>
            </a:solidFill>
          </a:ln>
        </p:spPr>
      </p:pic>
      <p:sp>
        <p:nvSpPr>
          <p:cNvPr id="3" name="TextBox 2"/>
          <p:cNvSpPr txBox="1"/>
          <p:nvPr/>
        </p:nvSpPr>
        <p:spPr>
          <a:xfrm>
            <a:off x="8277151" y="2222204"/>
            <a:ext cx="3444949" cy="1938992"/>
          </a:xfrm>
          <a:prstGeom prst="rect">
            <a:avLst/>
          </a:prstGeom>
          <a:noFill/>
        </p:spPr>
        <p:txBody>
          <a:bodyPr wrap="square" lIns="0" tIns="0" rIns="0" bIns="0" rtlCol="0">
            <a:spAutoFit/>
          </a:bodyPr>
          <a:lstStyle/>
          <a:p>
            <a:pPr>
              <a:spcBef>
                <a:spcPts val="600"/>
              </a:spcBef>
              <a:buSzPct val="100000"/>
            </a:pPr>
            <a:r>
              <a:rPr lang="en-US" sz="1800" dirty="0" smtClean="0">
                <a:solidFill>
                  <a:srgbClr val="313131"/>
                </a:solidFill>
              </a:rPr>
              <a:t>Introduction included in </a:t>
            </a:r>
            <a:r>
              <a:rPr lang="en-US" sz="1800" b="1" dirty="0" smtClean="0">
                <a:solidFill>
                  <a:srgbClr val="313131"/>
                </a:solidFill>
              </a:rPr>
              <a:t>Form 20-F</a:t>
            </a:r>
            <a:r>
              <a:rPr lang="en-US" sz="1800" dirty="0" smtClean="0">
                <a:solidFill>
                  <a:srgbClr val="313131"/>
                </a:solidFill>
              </a:rPr>
              <a:t>, as required to be filed with the SEC – their story is told with all the elements we describe AND is compliant with SEC requirements! </a:t>
            </a:r>
          </a:p>
        </p:txBody>
      </p:sp>
    </p:spTree>
    <p:extLst>
      <p:ext uri="{BB962C8B-B14F-4D97-AF65-F5344CB8AC3E}">
        <p14:creationId xmlns:p14="http://schemas.microsoft.com/office/powerpoint/2010/main" val="131705588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0"/>
          <p:cNvSpPr txBox="1">
            <a:spLocks/>
          </p:cNvSpPr>
          <p:nvPr/>
        </p:nvSpPr>
        <p:spPr>
          <a:xfrm>
            <a:off x="469900" y="402587"/>
            <a:ext cx="11252200" cy="490548"/>
          </a:xfrm>
          <a:prstGeom prst="rect">
            <a:avLst/>
          </a:prstGeom>
        </p:spPr>
        <p:txBody>
          <a:bodyPr/>
          <a:lstStyle>
            <a:lvl1pPr algn="l" defTabSz="1219170" rtl="0" eaLnBrk="1" latinLnBrk="0" hangingPunct="1">
              <a:spcBef>
                <a:spcPct val="0"/>
              </a:spcBef>
              <a:buNone/>
              <a:defRPr sz="2000" kern="1200">
                <a:solidFill>
                  <a:schemeClr val="tx1"/>
                </a:solidFill>
                <a:latin typeface="+mj-lt"/>
                <a:ea typeface="+mj-ea"/>
                <a:cs typeface="+mj-cs"/>
              </a:defRPr>
            </a:lvl1pPr>
          </a:lstStyle>
          <a:p>
            <a:r>
              <a:rPr lang="en-US" sz="2800" b="1" dirty="0" smtClean="0"/>
              <a:t>The future in action – Vodafone business model</a:t>
            </a:r>
          </a:p>
          <a:p>
            <a:endParaRPr lang="en-US" sz="2800" b="1" dirty="0"/>
          </a:p>
        </p:txBody>
      </p:sp>
      <p:pic>
        <p:nvPicPr>
          <p:cNvPr id="3" name="Picture 2"/>
          <p:cNvPicPr>
            <a:picLocks noChangeAspect="1"/>
          </p:cNvPicPr>
          <p:nvPr/>
        </p:nvPicPr>
        <p:blipFill>
          <a:blip r:embed="rId2"/>
          <a:stretch>
            <a:fillRect/>
          </a:stretch>
        </p:blipFill>
        <p:spPr>
          <a:xfrm>
            <a:off x="469900" y="1024928"/>
            <a:ext cx="7420861" cy="5267996"/>
          </a:xfrm>
          <a:prstGeom prst="rect">
            <a:avLst/>
          </a:prstGeom>
          <a:ln w="3175">
            <a:solidFill>
              <a:schemeClr val="tx1"/>
            </a:solidFill>
          </a:ln>
        </p:spPr>
      </p:pic>
    </p:spTree>
    <p:extLst>
      <p:ext uri="{BB962C8B-B14F-4D97-AF65-F5344CB8AC3E}">
        <p14:creationId xmlns:p14="http://schemas.microsoft.com/office/powerpoint/2010/main" val="2205632720"/>
      </p:ext>
    </p:extLst>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0"/>
          <p:cNvSpPr txBox="1">
            <a:spLocks/>
          </p:cNvSpPr>
          <p:nvPr/>
        </p:nvSpPr>
        <p:spPr>
          <a:xfrm>
            <a:off x="469900" y="402587"/>
            <a:ext cx="11252200" cy="490548"/>
          </a:xfrm>
          <a:prstGeom prst="rect">
            <a:avLst/>
          </a:prstGeom>
        </p:spPr>
        <p:txBody>
          <a:bodyPr/>
          <a:lstStyle>
            <a:lvl1pPr algn="l" defTabSz="1219170" rtl="0" eaLnBrk="1" latinLnBrk="0" hangingPunct="1">
              <a:spcBef>
                <a:spcPct val="0"/>
              </a:spcBef>
              <a:buNone/>
              <a:defRPr sz="2000" kern="1200">
                <a:solidFill>
                  <a:schemeClr val="tx1"/>
                </a:solidFill>
                <a:latin typeface="+mj-lt"/>
                <a:ea typeface="+mj-ea"/>
                <a:cs typeface="+mj-cs"/>
              </a:defRPr>
            </a:lvl1pPr>
          </a:lstStyle>
          <a:p>
            <a:r>
              <a:rPr lang="en-US" sz="2800" b="1" dirty="0" smtClean="0"/>
              <a:t>The future in action – Vodafone KPIs</a:t>
            </a:r>
          </a:p>
          <a:p>
            <a:endParaRPr lang="en-US" sz="2800" b="1" dirty="0"/>
          </a:p>
        </p:txBody>
      </p:sp>
      <p:pic>
        <p:nvPicPr>
          <p:cNvPr id="2" name="Picture 1"/>
          <p:cNvPicPr>
            <a:picLocks noChangeAspect="1"/>
          </p:cNvPicPr>
          <p:nvPr/>
        </p:nvPicPr>
        <p:blipFill>
          <a:blip r:embed="rId2"/>
          <a:stretch>
            <a:fillRect/>
          </a:stretch>
        </p:blipFill>
        <p:spPr>
          <a:xfrm>
            <a:off x="469900" y="893135"/>
            <a:ext cx="7353262" cy="5198135"/>
          </a:xfrm>
          <a:prstGeom prst="rect">
            <a:avLst/>
          </a:prstGeom>
          <a:ln w="3175">
            <a:solidFill>
              <a:schemeClr val="tx1"/>
            </a:solidFill>
          </a:ln>
        </p:spPr>
      </p:pic>
      <p:pic>
        <p:nvPicPr>
          <p:cNvPr id="3" name="Picture 2"/>
          <p:cNvPicPr>
            <a:picLocks noChangeAspect="1"/>
          </p:cNvPicPr>
          <p:nvPr/>
        </p:nvPicPr>
        <p:blipFill>
          <a:blip r:embed="rId3"/>
          <a:stretch>
            <a:fillRect/>
          </a:stretch>
        </p:blipFill>
        <p:spPr>
          <a:xfrm>
            <a:off x="6676138" y="1149425"/>
            <a:ext cx="4857750" cy="3219450"/>
          </a:xfrm>
          <a:prstGeom prst="rect">
            <a:avLst/>
          </a:prstGeom>
          <a:ln w="3175">
            <a:solidFill>
              <a:schemeClr val="tx1"/>
            </a:solidFill>
          </a:ln>
        </p:spPr>
      </p:pic>
      <p:sp>
        <p:nvSpPr>
          <p:cNvPr id="4" name="Curved Right Arrow 3"/>
          <p:cNvSpPr/>
          <p:nvPr/>
        </p:nvSpPr>
        <p:spPr bwMode="gray">
          <a:xfrm>
            <a:off x="8016949" y="4368875"/>
            <a:ext cx="731520" cy="1216152"/>
          </a:xfrm>
          <a:prstGeom prst="curvedRightArrow">
            <a:avLst/>
          </a:prstGeom>
          <a:solidFill>
            <a:schemeClr val="tx1">
              <a:lumMod val="50000"/>
              <a:lumOff val="50000"/>
            </a:schemeClr>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US" sz="1600" b="1" dirty="0" smtClean="0">
              <a:solidFill>
                <a:schemeClr val="bg1"/>
              </a:solidFill>
            </a:endParaRPr>
          </a:p>
        </p:txBody>
      </p:sp>
      <p:sp>
        <p:nvSpPr>
          <p:cNvPr id="5" name="TextBox 4"/>
          <p:cNvSpPr txBox="1"/>
          <p:nvPr/>
        </p:nvSpPr>
        <p:spPr>
          <a:xfrm>
            <a:off x="8782495" y="5316279"/>
            <a:ext cx="2992770" cy="861774"/>
          </a:xfrm>
          <a:prstGeom prst="rect">
            <a:avLst/>
          </a:prstGeom>
          <a:noFill/>
        </p:spPr>
        <p:txBody>
          <a:bodyPr wrap="square" lIns="0" tIns="0" rIns="0" bIns="0" rtlCol="0">
            <a:spAutoFit/>
          </a:bodyPr>
          <a:lstStyle/>
          <a:p>
            <a:pPr>
              <a:spcBef>
                <a:spcPts val="600"/>
              </a:spcBef>
              <a:buSzPct val="100000"/>
            </a:pPr>
            <a:r>
              <a:rPr lang="en-US" sz="1400" dirty="0" smtClean="0">
                <a:solidFill>
                  <a:srgbClr val="313131"/>
                </a:solidFill>
              </a:rPr>
              <a:t>Performance measurements conveyed by charts/graphs and easy to an easy to digest scorecard system.  </a:t>
            </a:r>
          </a:p>
        </p:txBody>
      </p:sp>
    </p:spTree>
    <p:extLst>
      <p:ext uri="{BB962C8B-B14F-4D97-AF65-F5344CB8AC3E}">
        <p14:creationId xmlns:p14="http://schemas.microsoft.com/office/powerpoint/2010/main" val="32672843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ppt_x"/>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0"/>
          <p:cNvSpPr txBox="1">
            <a:spLocks/>
          </p:cNvSpPr>
          <p:nvPr/>
        </p:nvSpPr>
        <p:spPr>
          <a:xfrm>
            <a:off x="469900" y="402587"/>
            <a:ext cx="11252200" cy="490548"/>
          </a:xfrm>
          <a:prstGeom prst="rect">
            <a:avLst/>
          </a:prstGeom>
        </p:spPr>
        <p:txBody>
          <a:bodyPr/>
          <a:lstStyle>
            <a:lvl1pPr algn="l" defTabSz="1219170" rtl="0" eaLnBrk="1" latinLnBrk="0" hangingPunct="1">
              <a:spcBef>
                <a:spcPct val="0"/>
              </a:spcBef>
              <a:buNone/>
              <a:defRPr sz="2000" kern="1200">
                <a:solidFill>
                  <a:schemeClr val="tx1"/>
                </a:solidFill>
                <a:latin typeface="+mj-lt"/>
                <a:ea typeface="+mj-ea"/>
                <a:cs typeface="+mj-cs"/>
              </a:defRPr>
            </a:lvl1pPr>
          </a:lstStyle>
          <a:p>
            <a:r>
              <a:rPr lang="en-US" sz="2800" b="1" dirty="0" smtClean="0"/>
              <a:t>The future in action – Vodafone risk identification</a:t>
            </a:r>
          </a:p>
          <a:p>
            <a:endParaRPr lang="en-US" sz="2800" b="1" dirty="0"/>
          </a:p>
        </p:txBody>
      </p:sp>
      <p:pic>
        <p:nvPicPr>
          <p:cNvPr id="7" name="Picture 6"/>
          <p:cNvPicPr>
            <a:picLocks noChangeAspect="1"/>
          </p:cNvPicPr>
          <p:nvPr/>
        </p:nvPicPr>
        <p:blipFill>
          <a:blip r:embed="rId2"/>
          <a:stretch>
            <a:fillRect/>
          </a:stretch>
        </p:blipFill>
        <p:spPr>
          <a:xfrm>
            <a:off x="469900" y="1030295"/>
            <a:ext cx="7504519" cy="5293211"/>
          </a:xfrm>
          <a:prstGeom prst="rect">
            <a:avLst/>
          </a:prstGeom>
        </p:spPr>
      </p:pic>
      <p:sp>
        <p:nvSpPr>
          <p:cNvPr id="2" name="TextBox 1"/>
          <p:cNvSpPr txBox="1"/>
          <p:nvPr/>
        </p:nvSpPr>
        <p:spPr>
          <a:xfrm>
            <a:off x="8402519" y="1940481"/>
            <a:ext cx="2891481" cy="1985159"/>
          </a:xfrm>
          <a:prstGeom prst="rect">
            <a:avLst/>
          </a:prstGeom>
          <a:noFill/>
        </p:spPr>
        <p:txBody>
          <a:bodyPr wrap="square" lIns="0" tIns="0" rIns="0" bIns="0" rtlCol="0">
            <a:spAutoFit/>
          </a:bodyPr>
          <a:lstStyle/>
          <a:p>
            <a:pPr marL="203200" indent="-203200">
              <a:spcBef>
                <a:spcPts val="600"/>
              </a:spcBef>
              <a:buSzPct val="100000"/>
              <a:buFont typeface="Arial"/>
              <a:buChar char="•"/>
            </a:pPr>
            <a:r>
              <a:rPr lang="en-US" sz="1400" dirty="0" smtClean="0"/>
              <a:t>A clear framework for measuring risk</a:t>
            </a:r>
          </a:p>
          <a:p>
            <a:pPr marL="203200" indent="-203200">
              <a:spcBef>
                <a:spcPts val="600"/>
              </a:spcBef>
              <a:buSzPct val="100000"/>
              <a:buFont typeface="Arial"/>
              <a:buChar char="•"/>
            </a:pPr>
            <a:r>
              <a:rPr lang="en-US" sz="1400" dirty="0" smtClean="0"/>
              <a:t>Standard format for risk analysis</a:t>
            </a:r>
          </a:p>
          <a:p>
            <a:pPr marL="576263" lvl="1" indent="-233363">
              <a:spcBef>
                <a:spcPts val="600"/>
              </a:spcBef>
              <a:buSzPct val="100000"/>
              <a:buFont typeface="Courier New" panose="02070309020205020404" pitchFamily="49" charset="0"/>
              <a:buChar char="o"/>
            </a:pPr>
            <a:r>
              <a:rPr lang="en-US" sz="1200" b="1" dirty="0" smtClean="0"/>
              <a:t>What is the risk?</a:t>
            </a:r>
          </a:p>
          <a:p>
            <a:pPr marL="576263" lvl="1" indent="-233363">
              <a:spcBef>
                <a:spcPts val="600"/>
              </a:spcBef>
              <a:buSzPct val="100000"/>
              <a:buFont typeface="Courier New" panose="02070309020205020404" pitchFamily="49" charset="0"/>
              <a:buChar char="o"/>
            </a:pPr>
            <a:r>
              <a:rPr lang="en-US" sz="1200" b="1" dirty="0" smtClean="0"/>
              <a:t>Impact?</a:t>
            </a:r>
          </a:p>
          <a:p>
            <a:pPr marL="576263" lvl="1" indent="-233363">
              <a:spcBef>
                <a:spcPts val="600"/>
              </a:spcBef>
              <a:buSzPct val="100000"/>
              <a:buFont typeface="Courier New" panose="02070309020205020404" pitchFamily="49" charset="0"/>
              <a:buChar char="o"/>
            </a:pPr>
            <a:r>
              <a:rPr lang="en-US" sz="1200" b="1" dirty="0" smtClean="0"/>
              <a:t>Changes?</a:t>
            </a:r>
          </a:p>
          <a:p>
            <a:pPr marL="576263" lvl="1" indent="-233363">
              <a:spcBef>
                <a:spcPts val="600"/>
              </a:spcBef>
              <a:buSzPct val="100000"/>
              <a:buFont typeface="Courier New" panose="02070309020205020404" pitchFamily="49" charset="0"/>
              <a:buChar char="o"/>
            </a:pPr>
            <a:r>
              <a:rPr lang="en-US" sz="1200" b="1" dirty="0" smtClean="0"/>
              <a:t>How is it managed?</a:t>
            </a:r>
          </a:p>
        </p:txBody>
      </p:sp>
    </p:spTree>
    <p:extLst>
      <p:ext uri="{BB962C8B-B14F-4D97-AF65-F5344CB8AC3E}">
        <p14:creationId xmlns:p14="http://schemas.microsoft.com/office/powerpoint/2010/main" val="339225168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Effect transition="in" filter="fade">
                                      <p:cBhvr>
                                        <p:cTn id="19" dur="500"/>
                                        <p:tgtEl>
                                          <p:spTgt spid="2">
                                            <p:txEl>
                                              <p:pRg st="2" end="2"/>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2">
                                            <p:txEl>
                                              <p:pRg st="3" end="3"/>
                                            </p:txEl>
                                          </p:spTgt>
                                        </p:tgtEl>
                                        <p:attrNameLst>
                                          <p:attrName>style.visibility</p:attrName>
                                        </p:attrNameLst>
                                      </p:cBhvr>
                                      <p:to>
                                        <p:strVal val="visible"/>
                                      </p:to>
                                    </p:set>
                                    <p:animEffect transition="in" filter="fade">
                                      <p:cBhvr>
                                        <p:cTn id="24" dur="500"/>
                                        <p:tgtEl>
                                          <p:spTgt spid="2">
                                            <p:txEl>
                                              <p:pRg st="3" end="3"/>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2">
                                            <p:txEl>
                                              <p:pRg st="4" end="4"/>
                                            </p:txEl>
                                          </p:spTgt>
                                        </p:tgtEl>
                                        <p:attrNameLst>
                                          <p:attrName>style.visibility</p:attrName>
                                        </p:attrNameLst>
                                      </p:cBhvr>
                                      <p:to>
                                        <p:strVal val="visible"/>
                                      </p:to>
                                    </p:set>
                                    <p:animEffect transition="in" filter="fade">
                                      <p:cBhvr>
                                        <p:cTn id="29" dur="500"/>
                                        <p:tgtEl>
                                          <p:spTgt spid="2">
                                            <p:txEl>
                                              <p:pRg st="4" end="4"/>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2">
                                            <p:txEl>
                                              <p:pRg st="5" end="5"/>
                                            </p:txEl>
                                          </p:spTgt>
                                        </p:tgtEl>
                                        <p:attrNameLst>
                                          <p:attrName>style.visibility</p:attrName>
                                        </p:attrNameLst>
                                      </p:cBhvr>
                                      <p:to>
                                        <p:strVal val="visible"/>
                                      </p:to>
                                    </p:set>
                                    <p:animEffect transition="in" filter="fade">
                                      <p:cBhvr>
                                        <p:cTn id="34"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663876" y="2587982"/>
            <a:ext cx="9029604" cy="3564709"/>
          </a:xfrm>
        </p:spPr>
        <p:txBody>
          <a:bodyPr/>
          <a:lstStyle/>
          <a:p>
            <a:r>
              <a:rPr lang="en-US" sz="4000" b="1" dirty="0" smtClean="0"/>
              <a:t>Questions?</a:t>
            </a:r>
            <a:endParaRPr lang="en-US" sz="4000" b="1" dirty="0"/>
          </a:p>
        </p:txBody>
      </p:sp>
      <p:pic>
        <p:nvPicPr>
          <p:cNvPr id="3" name="Picture 2"/>
          <p:cNvPicPr>
            <a:picLocks noChangeAspect="1"/>
          </p:cNvPicPr>
          <p:nvPr/>
        </p:nvPicPr>
        <p:blipFill rotWithShape="1">
          <a:blip r:embed="rId2">
            <a:extLst>
              <a:ext uri="{28A0092B-C50C-407E-A947-70E740481C1C}">
                <a14:useLocalDpi xmlns:a14="http://schemas.microsoft.com/office/drawing/2010/main" val="0"/>
              </a:ext>
            </a:extLst>
          </a:blip>
          <a:srcRect l="17280" t="-3125" r="16595"/>
          <a:stretch/>
        </p:blipFill>
        <p:spPr>
          <a:xfrm>
            <a:off x="7034348" y="790013"/>
            <a:ext cx="4376057" cy="4709002"/>
          </a:xfrm>
          <a:prstGeom prst="rect">
            <a:avLst/>
          </a:prstGeom>
        </p:spPr>
      </p:pic>
    </p:spTree>
    <p:extLst>
      <p:ext uri="{BB962C8B-B14F-4D97-AF65-F5344CB8AC3E}">
        <p14:creationId xmlns:p14="http://schemas.microsoft.com/office/powerpoint/2010/main" val="2837147119"/>
      </p:ext>
    </p:extLst>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3"/>
          </p:nvPr>
        </p:nvSpPr>
        <p:spPr>
          <a:xfrm>
            <a:off x="489176" y="4309926"/>
            <a:ext cx="8386761" cy="2169796"/>
          </a:xfrm>
        </p:spPr>
        <p:txBody>
          <a:bodyPr>
            <a:noAutofit/>
          </a:bodyPr>
          <a:lstStyle/>
          <a:p>
            <a:r>
              <a:rPr lang="en-US" sz="1000" dirty="0"/>
              <a:t>Deloitte, one of Canada's leading professional services firms, provides audit, tax, consulting, and financial advisory services. Deloitte LLP, an Ontario limited liability partnership, is the Canadian member firm of Deloitte Touche Tohmatsu Limited. </a:t>
            </a:r>
          </a:p>
          <a:p>
            <a:r>
              <a:rPr lang="en-US" sz="1000" dirty="0"/>
              <a:t>Deloitte refers to one or more of Deloitte Touche Tohmatsu Limited, a UK private company limited by guarantee, and its network of member firms, each of which is a legally separate and independent entity. Please see www.deloitte.com/about for a detailed description of the legal structure of Deloitte Touche Tohmatsu Limited and its member firms.</a:t>
            </a:r>
          </a:p>
          <a:p>
            <a:endParaRPr lang="en-US" sz="1000" dirty="0"/>
          </a:p>
          <a:p>
            <a:r>
              <a:rPr lang="en-US" sz="1000" dirty="0"/>
              <a:t>The information contained herein is not intended to substitute for competent professional advice. </a:t>
            </a:r>
          </a:p>
          <a:p>
            <a:endParaRPr lang="en-US" sz="1000" dirty="0"/>
          </a:p>
          <a:p>
            <a:r>
              <a:rPr lang="en-US" sz="1000" dirty="0"/>
              <a:t>© Deloitte LLP and affiliated entities.</a:t>
            </a:r>
          </a:p>
        </p:txBody>
      </p:sp>
      <p:sp>
        <p:nvSpPr>
          <p:cNvPr id="4" name="Text Placeholder 1"/>
          <p:cNvSpPr>
            <a:spLocks noGrp="1"/>
          </p:cNvSpPr>
          <p:nvPr>
            <p:ph type="body" sz="quarter" idx="4294967295"/>
          </p:nvPr>
        </p:nvSpPr>
        <p:spPr>
          <a:xfrm>
            <a:off x="2897113" y="1685653"/>
            <a:ext cx="7331104" cy="4708525"/>
          </a:xfrm>
          <a:prstGeom prst="rect">
            <a:avLst/>
          </a:prstGeom>
        </p:spPr>
        <p:txBody>
          <a:bodyPr/>
          <a:lstStyle/>
          <a:p>
            <a:pPr>
              <a:spcBef>
                <a:spcPts val="0"/>
              </a:spcBef>
              <a:spcAft>
                <a:spcPts val="0"/>
              </a:spcAft>
            </a:pPr>
            <a:r>
              <a:rPr lang="en-US" sz="1600" b="1" dirty="0" smtClean="0"/>
              <a:t>Stacey Nagle</a:t>
            </a:r>
          </a:p>
          <a:p>
            <a:pPr>
              <a:spcBef>
                <a:spcPts val="0"/>
              </a:spcBef>
              <a:spcAft>
                <a:spcPts val="0"/>
              </a:spcAft>
            </a:pPr>
            <a:r>
              <a:rPr lang="en-US" sz="1600" dirty="0" smtClean="0"/>
              <a:t>Partner, Audit </a:t>
            </a:r>
            <a:r>
              <a:rPr lang="en-US" sz="1600" dirty="0"/>
              <a:t>&amp; </a:t>
            </a:r>
            <a:r>
              <a:rPr lang="en-US" sz="1600" dirty="0" smtClean="0"/>
              <a:t>Assurance</a:t>
            </a:r>
            <a:br>
              <a:rPr lang="en-US" sz="1600" dirty="0" smtClean="0"/>
            </a:br>
            <a:r>
              <a:rPr lang="en-US" sz="1600" dirty="0" smtClean="0"/>
              <a:t>Deloitte</a:t>
            </a:r>
            <a:r>
              <a:rPr lang="en-US" sz="1600" dirty="0"/>
              <a:t/>
            </a:r>
            <a:br>
              <a:rPr lang="en-US" sz="1600" dirty="0"/>
            </a:br>
            <a:endParaRPr lang="en-US" sz="1600" dirty="0"/>
          </a:p>
          <a:p>
            <a:pPr>
              <a:spcBef>
                <a:spcPts val="0"/>
              </a:spcBef>
              <a:spcAft>
                <a:spcPts val="0"/>
              </a:spcAft>
            </a:pPr>
            <a:r>
              <a:rPr lang="en-US" sz="1600" dirty="0" smtClean="0"/>
              <a:t>e. stanagle@deloitte.ca </a:t>
            </a:r>
            <a:endParaRPr lang="en-US" sz="1600" dirty="0"/>
          </a:p>
          <a:p>
            <a:pPr>
              <a:spcBef>
                <a:spcPts val="0"/>
              </a:spcBef>
              <a:spcAft>
                <a:spcPts val="0"/>
              </a:spcAft>
            </a:pPr>
            <a:r>
              <a:rPr lang="en-US" sz="1600" dirty="0" smtClean="0"/>
              <a:t>t. 416-643-8487 </a:t>
            </a:r>
          </a:p>
          <a:p>
            <a:endParaRPr 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9176" y="1685653"/>
            <a:ext cx="2200275" cy="2200275"/>
          </a:xfrm>
          <a:prstGeom prst="rect">
            <a:avLst/>
          </a:prstGeom>
        </p:spPr>
      </p:pic>
    </p:spTree>
    <p:extLst>
      <p:ext uri="{BB962C8B-B14F-4D97-AF65-F5344CB8AC3E}">
        <p14:creationId xmlns:p14="http://schemas.microsoft.com/office/powerpoint/2010/main" val="29506461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487016" y="1205321"/>
            <a:ext cx="7207008" cy="4708525"/>
          </a:xfrm>
        </p:spPr>
        <p:txBody>
          <a:bodyPr/>
          <a:lstStyle/>
          <a:p>
            <a:r>
              <a:rPr lang="en-US" b="1" dirty="0"/>
              <a:t>Our research</a:t>
            </a:r>
          </a:p>
          <a:p>
            <a:r>
              <a:rPr lang="en-US" dirty="0"/>
              <a:t>We heard from board members, preparers, regulators, standard setters, and accounting professionals across Canada and asked them what improvements can be made within the current model, and how to influence change for tomorrow’s.</a:t>
            </a:r>
          </a:p>
          <a:p>
            <a:endParaRPr lang="en-US" dirty="0"/>
          </a:p>
        </p:txBody>
      </p:sp>
      <p:pic>
        <p:nvPicPr>
          <p:cNvPr id="3" name="Picture 2"/>
          <p:cNvPicPr>
            <a:picLocks noChangeAspect="1"/>
          </p:cNvPicPr>
          <p:nvPr/>
        </p:nvPicPr>
        <p:blipFill>
          <a:blip r:embed="rId2">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7323908" y="734424"/>
            <a:ext cx="4924697" cy="4924697"/>
          </a:xfrm>
          <a:prstGeom prst="rect">
            <a:avLst/>
          </a:prstGeom>
        </p:spPr>
      </p:pic>
    </p:spTree>
    <p:extLst>
      <p:ext uri="{BB962C8B-B14F-4D97-AF65-F5344CB8AC3E}">
        <p14:creationId xmlns:p14="http://schemas.microsoft.com/office/powerpoint/2010/main" val="4248383697"/>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Placeholder 16"/>
          <p:cNvPicPr>
            <a:picLocks noGrp="1" noChangeAspect="1"/>
          </p:cNvPicPr>
          <p:nvPr>
            <p:ph type="pic" sz="quarter" idx="14"/>
          </p:nvPr>
        </p:nvPicPr>
        <p:blipFill rotWithShape="1">
          <a:blip r:embed="rId2">
            <a:duotone>
              <a:prstClr val="black"/>
              <a:schemeClr val="tx2">
                <a:tint val="45000"/>
                <a:satMod val="400000"/>
              </a:schemeClr>
            </a:duotone>
            <a:extLst>
              <a:ext uri="{28A0092B-C50C-407E-A947-70E740481C1C}">
                <a14:useLocalDpi xmlns:a14="http://schemas.microsoft.com/office/drawing/2010/main" val="0"/>
              </a:ext>
            </a:extLst>
          </a:blip>
          <a:srcRect t="12381" b="11813"/>
          <a:stretch/>
        </p:blipFill>
        <p:spPr>
          <a:xfrm>
            <a:off x="3290725" y="950256"/>
            <a:ext cx="2664000" cy="2018581"/>
          </a:xfrm>
        </p:spPr>
      </p:pic>
      <p:pic>
        <p:nvPicPr>
          <p:cNvPr id="18" name="Picture Placeholder 17"/>
          <p:cNvPicPr>
            <a:picLocks noGrp="1" noChangeAspect="1"/>
          </p:cNvPicPr>
          <p:nvPr>
            <p:ph type="pic" sz="quarter" idx="15"/>
          </p:nvPr>
        </p:nvPicPr>
        <p:blipFill rotWithShape="1">
          <a:blip r:embed="rId3">
            <a:duotone>
              <a:prstClr val="black"/>
              <a:schemeClr val="tx2">
                <a:tint val="45000"/>
                <a:satMod val="400000"/>
              </a:schemeClr>
            </a:duotone>
            <a:extLst>
              <a:ext uri="{28A0092B-C50C-407E-A947-70E740481C1C}">
                <a14:useLocalDpi xmlns:a14="http://schemas.microsoft.com/office/drawing/2010/main" val="0"/>
              </a:ext>
            </a:extLst>
          </a:blip>
          <a:srcRect t="10113" b="11166"/>
          <a:stretch/>
        </p:blipFill>
        <p:spPr>
          <a:xfrm>
            <a:off x="6195211" y="950254"/>
            <a:ext cx="2664000" cy="2096219"/>
          </a:xfrm>
        </p:spPr>
      </p:pic>
      <p:pic>
        <p:nvPicPr>
          <p:cNvPr id="19" name="Picture Placeholder 18"/>
          <p:cNvPicPr>
            <a:picLocks noGrp="1" noChangeAspect="1"/>
          </p:cNvPicPr>
          <p:nvPr>
            <p:ph type="pic" sz="quarter" idx="16"/>
          </p:nvPr>
        </p:nvPicPr>
        <p:blipFill rotWithShape="1">
          <a:blip r:embed="rId4">
            <a:biLevel thresh="75000"/>
            <a:extLst>
              <a:ext uri="{28A0092B-C50C-407E-A947-70E740481C1C}">
                <a14:useLocalDpi xmlns:a14="http://schemas.microsoft.com/office/drawing/2010/main" val="0"/>
              </a:ext>
            </a:extLst>
          </a:blip>
          <a:srcRect t="8817" b="12137"/>
          <a:stretch/>
        </p:blipFill>
        <p:spPr>
          <a:xfrm>
            <a:off x="9183420" y="863991"/>
            <a:ext cx="2664000" cy="2104846"/>
          </a:xfrm>
        </p:spPr>
      </p:pic>
      <p:sp>
        <p:nvSpPr>
          <p:cNvPr id="6" name="Text Placeholder 5"/>
          <p:cNvSpPr>
            <a:spLocks noGrp="1"/>
          </p:cNvSpPr>
          <p:nvPr>
            <p:ph type="body" sz="quarter" idx="17"/>
          </p:nvPr>
        </p:nvSpPr>
        <p:spPr/>
        <p:txBody>
          <a:bodyPr/>
          <a:lstStyle/>
          <a:p>
            <a:r>
              <a:rPr lang="en-US" sz="1800" dirty="0" smtClean="0">
                <a:solidFill>
                  <a:schemeClr val="accent5"/>
                </a:solidFill>
              </a:rPr>
              <a:t>Part 1: Defining the problem</a:t>
            </a:r>
          </a:p>
          <a:p>
            <a:r>
              <a:rPr lang="en-US" sz="1800" b="0" dirty="0">
                <a:solidFill>
                  <a:schemeClr val="tx1"/>
                </a:solidFill>
              </a:rPr>
              <a:t>We established that corporate reporting has become, though for various valid reasons, overwhelmingly complex and </a:t>
            </a:r>
            <a:r>
              <a:rPr lang="en-US" sz="1800" b="0" dirty="0" smtClean="0">
                <a:solidFill>
                  <a:schemeClr val="tx1"/>
                </a:solidFill>
              </a:rPr>
              <a:t>lengthy </a:t>
            </a:r>
            <a:endParaRPr lang="en-US" sz="1800" b="0" dirty="0">
              <a:solidFill>
                <a:schemeClr val="tx1"/>
              </a:solidFill>
            </a:endParaRPr>
          </a:p>
          <a:p>
            <a:endParaRPr lang="en-US" dirty="0"/>
          </a:p>
        </p:txBody>
      </p:sp>
      <p:sp>
        <p:nvSpPr>
          <p:cNvPr id="7" name="Text Placeholder 6"/>
          <p:cNvSpPr>
            <a:spLocks noGrp="1"/>
          </p:cNvSpPr>
          <p:nvPr>
            <p:ph type="body" sz="quarter" idx="18"/>
          </p:nvPr>
        </p:nvSpPr>
        <p:spPr/>
        <p:txBody>
          <a:bodyPr/>
          <a:lstStyle/>
          <a:p>
            <a:r>
              <a:rPr lang="en-US" sz="1800" dirty="0" smtClean="0">
                <a:solidFill>
                  <a:schemeClr val="accent5"/>
                </a:solidFill>
              </a:rPr>
              <a:t>Part 3: Looking to the future</a:t>
            </a:r>
            <a:endParaRPr lang="en-US" sz="1800" dirty="0">
              <a:solidFill>
                <a:schemeClr val="accent5"/>
              </a:solidFill>
            </a:endParaRPr>
          </a:p>
          <a:p>
            <a:r>
              <a:rPr lang="en-US" sz="1800" b="0" dirty="0">
                <a:solidFill>
                  <a:schemeClr val="tx1"/>
                </a:solidFill>
              </a:rPr>
              <a:t>We proposed more  fundamental changes to the way companies measure and communicate how they are creating value in this era of rapid business </a:t>
            </a:r>
            <a:r>
              <a:rPr lang="en-US" sz="1800" b="0" dirty="0" smtClean="0">
                <a:solidFill>
                  <a:schemeClr val="tx1"/>
                </a:solidFill>
              </a:rPr>
              <a:t>change </a:t>
            </a:r>
            <a:endParaRPr lang="en-US" sz="1800" b="0" dirty="0">
              <a:solidFill>
                <a:schemeClr val="tx1"/>
              </a:solidFill>
            </a:endParaRPr>
          </a:p>
          <a:p>
            <a:endParaRPr lang="en-US" dirty="0"/>
          </a:p>
        </p:txBody>
      </p:sp>
      <p:sp>
        <p:nvSpPr>
          <p:cNvPr id="8" name="Text Placeholder 7"/>
          <p:cNvSpPr>
            <a:spLocks noGrp="1"/>
          </p:cNvSpPr>
          <p:nvPr>
            <p:ph type="body" sz="quarter" idx="19"/>
          </p:nvPr>
        </p:nvSpPr>
        <p:spPr/>
        <p:txBody>
          <a:bodyPr/>
          <a:lstStyle/>
          <a:p>
            <a:r>
              <a:rPr lang="en-US" sz="1800" dirty="0" smtClean="0">
                <a:solidFill>
                  <a:schemeClr val="accent5"/>
                </a:solidFill>
              </a:rPr>
              <a:t>Part 2: Quick fixes</a:t>
            </a:r>
          </a:p>
          <a:p>
            <a:r>
              <a:rPr lang="en-US" sz="1800" b="0" dirty="0" smtClean="0">
                <a:solidFill>
                  <a:schemeClr val="tx1"/>
                </a:solidFill>
              </a:rPr>
              <a:t>We </a:t>
            </a:r>
            <a:r>
              <a:rPr lang="en-US" sz="1800" b="0" dirty="0">
                <a:solidFill>
                  <a:schemeClr val="tx1"/>
                </a:solidFill>
              </a:rPr>
              <a:t>proposed that the existing model can be improved by using some quick fixes such as using plain language, prioritizing information better, and better using </a:t>
            </a:r>
            <a:r>
              <a:rPr lang="en-US" sz="1800" b="0" dirty="0" smtClean="0">
                <a:solidFill>
                  <a:schemeClr val="tx1"/>
                </a:solidFill>
              </a:rPr>
              <a:t>technology</a:t>
            </a:r>
            <a:endParaRPr lang="en-US" sz="1800" b="0" dirty="0">
              <a:solidFill>
                <a:schemeClr val="tx1"/>
              </a:solidFill>
            </a:endParaRPr>
          </a:p>
          <a:p>
            <a:endParaRPr lang="en-US" dirty="0"/>
          </a:p>
        </p:txBody>
      </p:sp>
      <p:sp>
        <p:nvSpPr>
          <p:cNvPr id="9" name="Text Placeholder 8"/>
          <p:cNvSpPr>
            <a:spLocks noGrp="1"/>
          </p:cNvSpPr>
          <p:nvPr>
            <p:ph type="body" sz="quarter" idx="20"/>
          </p:nvPr>
        </p:nvSpPr>
        <p:spPr/>
        <p:txBody>
          <a:bodyPr/>
          <a:lstStyle/>
          <a:p>
            <a:r>
              <a:rPr lang="en-US" sz="1800" dirty="0" smtClean="0">
                <a:solidFill>
                  <a:schemeClr val="accent5"/>
                </a:solidFill>
              </a:rPr>
              <a:t>Part 4: Raising </a:t>
            </a:r>
            <a:r>
              <a:rPr lang="en-US" sz="1800" dirty="0">
                <a:solidFill>
                  <a:schemeClr val="accent5"/>
                </a:solidFill>
              </a:rPr>
              <a:t>the </a:t>
            </a:r>
            <a:r>
              <a:rPr lang="en-US" sz="1800" dirty="0" smtClean="0">
                <a:solidFill>
                  <a:schemeClr val="accent5"/>
                </a:solidFill>
              </a:rPr>
              <a:t>game</a:t>
            </a:r>
          </a:p>
          <a:p>
            <a:r>
              <a:rPr lang="en-US" sz="1800" b="0" dirty="0" smtClean="0">
                <a:solidFill>
                  <a:schemeClr val="tx1"/>
                </a:solidFill>
              </a:rPr>
              <a:t>We look to the accounting and audit profession to see how their role can be elevated to become an agent for change to help move the needle to a reimagined and modernized model </a:t>
            </a:r>
            <a:endParaRPr lang="en-US" sz="1800" b="0" dirty="0">
              <a:solidFill>
                <a:schemeClr val="tx1"/>
              </a:solidFill>
            </a:endParaRPr>
          </a:p>
        </p:txBody>
      </p:sp>
      <p:sp>
        <p:nvSpPr>
          <p:cNvPr id="11" name="Title 10"/>
          <p:cNvSpPr>
            <a:spLocks noGrp="1"/>
          </p:cNvSpPr>
          <p:nvPr>
            <p:ph type="title"/>
          </p:nvPr>
        </p:nvSpPr>
        <p:spPr/>
        <p:txBody>
          <a:bodyPr/>
          <a:lstStyle/>
          <a:p>
            <a:r>
              <a:rPr lang="en-US" sz="2800" b="1" dirty="0" smtClean="0"/>
              <a:t>Deloitte’s series on corporate reporting </a:t>
            </a:r>
            <a:endParaRPr lang="en-US" sz="2800" b="1" dirty="0"/>
          </a:p>
        </p:txBody>
      </p:sp>
      <p:pic>
        <p:nvPicPr>
          <p:cNvPr id="16" name="Picture Placeholder 15"/>
          <p:cNvPicPr>
            <a:picLocks noGrp="1" noChangeAspect="1"/>
          </p:cNvPicPr>
          <p:nvPr>
            <p:ph type="pic" sz="quarter" idx="13"/>
          </p:nvPr>
        </p:nvPicPr>
        <p:blipFill rotWithShape="1">
          <a:blip r:embed="rId5">
            <a:duotone>
              <a:schemeClr val="bg2">
                <a:shade val="45000"/>
                <a:satMod val="135000"/>
              </a:schemeClr>
              <a:prstClr val="white"/>
            </a:duotone>
            <a:extLst>
              <a:ext uri="{28A0092B-C50C-407E-A947-70E740481C1C}">
                <a14:useLocalDpi xmlns:a14="http://schemas.microsoft.com/office/drawing/2010/main" val="0"/>
              </a:ext>
            </a:extLst>
          </a:blip>
          <a:srcRect t="11748" b="12802"/>
          <a:stretch/>
        </p:blipFill>
        <p:spPr>
          <a:xfrm>
            <a:off x="302516" y="950256"/>
            <a:ext cx="2664000" cy="2009954"/>
          </a:xfrm>
          <a:prstGeom prst="rect">
            <a:avLst/>
          </a:prstGeom>
        </p:spPr>
      </p:pic>
      <p:sp>
        <p:nvSpPr>
          <p:cNvPr id="20" name="Right Arrow 19"/>
          <p:cNvSpPr/>
          <p:nvPr/>
        </p:nvSpPr>
        <p:spPr bwMode="gray">
          <a:xfrm>
            <a:off x="2656077" y="1614489"/>
            <a:ext cx="976297" cy="767751"/>
          </a:xfrm>
          <a:prstGeom prst="rightArrow">
            <a:avLst/>
          </a:prstGeom>
          <a:solidFill>
            <a:schemeClr val="accent5"/>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US" sz="1600" b="1" dirty="0" smtClean="0">
              <a:solidFill>
                <a:schemeClr val="bg1"/>
              </a:solidFill>
            </a:endParaRPr>
          </a:p>
        </p:txBody>
      </p:sp>
      <p:sp>
        <p:nvSpPr>
          <p:cNvPr id="21" name="Right Arrow 20"/>
          <p:cNvSpPr/>
          <p:nvPr/>
        </p:nvSpPr>
        <p:spPr bwMode="gray">
          <a:xfrm>
            <a:off x="5597178" y="1614489"/>
            <a:ext cx="976297" cy="767751"/>
          </a:xfrm>
          <a:prstGeom prst="rightArrow">
            <a:avLst/>
          </a:prstGeom>
          <a:solidFill>
            <a:schemeClr val="accent5"/>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US" sz="1600" b="1" dirty="0" smtClean="0">
              <a:solidFill>
                <a:schemeClr val="bg1"/>
              </a:solidFill>
            </a:endParaRPr>
          </a:p>
        </p:txBody>
      </p:sp>
      <p:sp>
        <p:nvSpPr>
          <p:cNvPr id="22" name="Right Arrow 21"/>
          <p:cNvSpPr/>
          <p:nvPr/>
        </p:nvSpPr>
        <p:spPr bwMode="gray">
          <a:xfrm>
            <a:off x="8538279" y="1614489"/>
            <a:ext cx="976297" cy="767751"/>
          </a:xfrm>
          <a:prstGeom prst="rightArrow">
            <a:avLst/>
          </a:prstGeom>
          <a:solidFill>
            <a:schemeClr val="accent5"/>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US" sz="1600" b="1" dirty="0" smtClean="0">
              <a:solidFill>
                <a:schemeClr val="bg1"/>
              </a:solidFill>
            </a:endParaRPr>
          </a:p>
        </p:txBody>
      </p:sp>
    </p:spTree>
    <p:extLst>
      <p:ext uri="{BB962C8B-B14F-4D97-AF65-F5344CB8AC3E}">
        <p14:creationId xmlns:p14="http://schemas.microsoft.com/office/powerpoint/2010/main" val="872091036"/>
      </p:ext>
    </p:extLst>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1120565" y="2537732"/>
            <a:ext cx="9669355" cy="4708525"/>
          </a:xfrm>
        </p:spPr>
        <p:txBody>
          <a:bodyPr/>
          <a:lstStyle/>
          <a:p>
            <a:pPr algn="ctr"/>
            <a:r>
              <a:rPr lang="en-US" dirty="0" smtClean="0"/>
              <a:t>Measuring </a:t>
            </a:r>
            <a:r>
              <a:rPr lang="en-US" dirty="0"/>
              <a:t>and reporting </a:t>
            </a:r>
            <a:r>
              <a:rPr lang="en-US" b="1" dirty="0"/>
              <a:t>value-creation metrics and indicators as well as value-realization </a:t>
            </a:r>
            <a:r>
              <a:rPr lang="en-US" dirty="0"/>
              <a:t>metrics would give stakeholders a more comprehensive </a:t>
            </a:r>
            <a:r>
              <a:rPr lang="en-US" dirty="0" smtClean="0"/>
              <a:t>picture.</a:t>
            </a:r>
            <a:endParaRPr lang="en-US" dirty="0"/>
          </a:p>
        </p:txBody>
      </p:sp>
    </p:spTree>
    <p:extLst>
      <p:ext uri="{BB962C8B-B14F-4D97-AF65-F5344CB8AC3E}">
        <p14:creationId xmlns:p14="http://schemas.microsoft.com/office/powerpoint/2010/main" val="4079257072"/>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480484" y="607423"/>
            <a:ext cx="11563470" cy="5691777"/>
          </a:xfrm>
        </p:spPr>
        <p:txBody>
          <a:bodyPr/>
          <a:lstStyle/>
          <a:p>
            <a:r>
              <a:rPr lang="en-US" sz="2400" b="1" dirty="0" smtClean="0"/>
              <a:t>Value realization vs. value creation: a </a:t>
            </a:r>
            <a:r>
              <a:rPr lang="en-US" sz="2400" b="1" i="1" dirty="0" smtClean="0"/>
              <a:t>balanced</a:t>
            </a:r>
            <a:r>
              <a:rPr lang="en-US" sz="2400" b="1" dirty="0" smtClean="0"/>
              <a:t> approach</a:t>
            </a:r>
            <a:endParaRPr lang="en-US" sz="2400" b="1" dirty="0"/>
          </a:p>
        </p:txBody>
      </p:sp>
      <p:pic>
        <p:nvPicPr>
          <p:cNvPr id="3" name="Picture 2"/>
          <p:cNvPicPr>
            <a:picLocks noChangeAspect="1"/>
          </p:cNvPicPr>
          <p:nvPr/>
        </p:nvPicPr>
        <p:blipFill rotWithShape="1">
          <a:blip r:embed="rId2"/>
          <a:srcRect l="-1" r="-7481"/>
          <a:stretch/>
        </p:blipFill>
        <p:spPr>
          <a:xfrm>
            <a:off x="1727987" y="990030"/>
            <a:ext cx="8820269" cy="5205029"/>
          </a:xfrm>
          <a:prstGeom prst="rect">
            <a:avLst/>
          </a:prstGeom>
        </p:spPr>
      </p:pic>
    </p:spTree>
    <p:extLst>
      <p:ext uri="{BB962C8B-B14F-4D97-AF65-F5344CB8AC3E}">
        <p14:creationId xmlns:p14="http://schemas.microsoft.com/office/powerpoint/2010/main" val="4036444501"/>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1355696" y="2606039"/>
            <a:ext cx="9231751" cy="3686629"/>
          </a:xfrm>
        </p:spPr>
        <p:txBody>
          <a:bodyPr/>
          <a:lstStyle/>
          <a:p>
            <a:pPr algn="ctr"/>
            <a:r>
              <a:rPr lang="en-US" b="1" dirty="0"/>
              <a:t>Tomorrow’s ideal </a:t>
            </a:r>
            <a:r>
              <a:rPr lang="en-US" b="1" dirty="0" smtClean="0"/>
              <a:t>model: </a:t>
            </a:r>
            <a:r>
              <a:rPr lang="en-US" dirty="0" smtClean="0"/>
              <a:t>Communicate </a:t>
            </a:r>
            <a:r>
              <a:rPr lang="en-US" dirty="0"/>
              <a:t>a </a:t>
            </a:r>
            <a:r>
              <a:rPr lang="en-US" b="1" dirty="0"/>
              <a:t>clear, succinct story </a:t>
            </a:r>
            <a:r>
              <a:rPr lang="en-US" dirty="0"/>
              <a:t>about how an organization is managing its resources to create value over time.</a:t>
            </a:r>
          </a:p>
          <a:p>
            <a:endParaRPr lang="en-US" dirty="0"/>
          </a:p>
        </p:txBody>
      </p:sp>
    </p:spTree>
    <p:extLst>
      <p:ext uri="{BB962C8B-B14F-4D97-AF65-F5344CB8AC3E}">
        <p14:creationId xmlns:p14="http://schemas.microsoft.com/office/powerpoint/2010/main" val="264135170"/>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0"/>
          <p:cNvSpPr txBox="1">
            <a:spLocks/>
          </p:cNvSpPr>
          <p:nvPr/>
        </p:nvSpPr>
        <p:spPr>
          <a:xfrm>
            <a:off x="384991" y="402587"/>
            <a:ext cx="11252200" cy="334102"/>
          </a:xfrm>
          <a:prstGeom prst="rect">
            <a:avLst/>
          </a:prstGeom>
        </p:spPr>
        <p:txBody>
          <a:bodyPr/>
          <a:lstStyle>
            <a:lvl1pPr algn="l" defTabSz="1219170" rtl="0" eaLnBrk="1" latinLnBrk="0" hangingPunct="1">
              <a:spcBef>
                <a:spcPct val="0"/>
              </a:spcBef>
              <a:buNone/>
              <a:defRPr sz="2000" kern="1200">
                <a:solidFill>
                  <a:schemeClr val="tx1"/>
                </a:solidFill>
                <a:latin typeface="+mj-lt"/>
                <a:ea typeface="+mj-ea"/>
                <a:cs typeface="+mj-cs"/>
              </a:defRPr>
            </a:lvl1pPr>
          </a:lstStyle>
          <a:p>
            <a:r>
              <a:rPr lang="en-US" sz="2800" b="1" dirty="0" smtClean="0"/>
              <a:t>Corporate reporting model, re-imagined</a:t>
            </a:r>
            <a:endParaRPr lang="en-US" sz="2800" b="1" dirty="0"/>
          </a:p>
        </p:txBody>
      </p:sp>
      <p:graphicFrame>
        <p:nvGraphicFramePr>
          <p:cNvPr id="8" name="Diagram 7"/>
          <p:cNvGraphicFramePr/>
          <p:nvPr>
            <p:extLst>
              <p:ext uri="{D42A27DB-BD31-4B8C-83A1-F6EECF244321}">
                <p14:modId xmlns:p14="http://schemas.microsoft.com/office/powerpoint/2010/main" val="3946510025"/>
              </p:ext>
            </p:extLst>
          </p:nvPr>
        </p:nvGraphicFramePr>
        <p:xfrm>
          <a:off x="461617" y="1074619"/>
          <a:ext cx="11014765"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92134208"/>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480484" y="2677886"/>
            <a:ext cx="9029604" cy="3621314"/>
          </a:xfrm>
        </p:spPr>
        <p:txBody>
          <a:bodyPr/>
          <a:lstStyle/>
          <a:p>
            <a:r>
              <a:rPr lang="en-US" sz="4000" b="1" dirty="0" smtClean="0"/>
              <a:t>The future in action </a:t>
            </a:r>
            <a:r>
              <a:rPr lang="en-US" sz="4000" dirty="0" smtClean="0"/>
              <a:t/>
            </a:r>
            <a:br>
              <a:rPr lang="en-US" sz="4000" dirty="0" smtClean="0"/>
            </a:br>
            <a:r>
              <a:rPr lang="en-US" sz="4000" dirty="0" smtClean="0"/>
              <a:t>Vodafone case study</a:t>
            </a:r>
            <a:endParaRPr lang="en-US" sz="4000" dirty="0"/>
          </a:p>
        </p:txBody>
      </p:sp>
      <p:pic>
        <p:nvPicPr>
          <p:cNvPr id="3" name="Picture 2"/>
          <p:cNvPicPr>
            <a:picLocks noChangeAspect="1"/>
          </p:cNvPicPr>
          <p:nvPr/>
        </p:nvPicPr>
        <p:blipFill rotWithShape="1">
          <a:blip r:embed="rId2">
            <a:extLst>
              <a:ext uri="{28A0092B-C50C-407E-A947-70E740481C1C}">
                <a14:useLocalDpi xmlns:a14="http://schemas.microsoft.com/office/drawing/2010/main" val="0"/>
              </a:ext>
            </a:extLst>
          </a:blip>
          <a:srcRect l="17280" t="-3125" r="16595"/>
          <a:stretch/>
        </p:blipFill>
        <p:spPr>
          <a:xfrm>
            <a:off x="7034348" y="790013"/>
            <a:ext cx="4376057" cy="4709002"/>
          </a:xfrm>
          <a:prstGeom prst="rect">
            <a:avLst/>
          </a:prstGeom>
        </p:spPr>
      </p:pic>
    </p:spTree>
    <p:extLst>
      <p:ext uri="{BB962C8B-B14F-4D97-AF65-F5344CB8AC3E}">
        <p14:creationId xmlns:p14="http://schemas.microsoft.com/office/powerpoint/2010/main" val="3992701003"/>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0"/>
          <p:cNvSpPr txBox="1">
            <a:spLocks/>
          </p:cNvSpPr>
          <p:nvPr/>
        </p:nvSpPr>
        <p:spPr>
          <a:xfrm>
            <a:off x="469900" y="402587"/>
            <a:ext cx="11252200" cy="490548"/>
          </a:xfrm>
          <a:prstGeom prst="rect">
            <a:avLst/>
          </a:prstGeom>
        </p:spPr>
        <p:txBody>
          <a:bodyPr/>
          <a:lstStyle>
            <a:lvl1pPr algn="l" defTabSz="1219170" rtl="0" eaLnBrk="1" latinLnBrk="0" hangingPunct="1">
              <a:spcBef>
                <a:spcPct val="0"/>
              </a:spcBef>
              <a:buNone/>
              <a:defRPr sz="2000" kern="1200">
                <a:solidFill>
                  <a:schemeClr val="tx1"/>
                </a:solidFill>
                <a:latin typeface="+mj-lt"/>
                <a:ea typeface="+mj-ea"/>
                <a:cs typeface="+mj-cs"/>
              </a:defRPr>
            </a:lvl1pPr>
          </a:lstStyle>
          <a:p>
            <a:r>
              <a:rPr lang="en-US" sz="2800" b="1" dirty="0" smtClean="0"/>
              <a:t>The future in action – Vodafone</a:t>
            </a:r>
          </a:p>
          <a:p>
            <a:endParaRPr lang="en-US" sz="2800" b="1" dirty="0"/>
          </a:p>
        </p:txBody>
      </p:sp>
      <p:pic>
        <p:nvPicPr>
          <p:cNvPr id="4" name="Picture 3"/>
          <p:cNvPicPr>
            <a:picLocks noChangeAspect="1"/>
          </p:cNvPicPr>
          <p:nvPr/>
        </p:nvPicPr>
        <p:blipFill rotWithShape="1">
          <a:blip r:embed="rId2"/>
          <a:srcRect r="5959" b="17793"/>
          <a:stretch/>
        </p:blipFill>
        <p:spPr>
          <a:xfrm>
            <a:off x="596006" y="1263247"/>
            <a:ext cx="3740862" cy="4662933"/>
          </a:xfrm>
          <a:prstGeom prst="rect">
            <a:avLst/>
          </a:prstGeom>
          <a:ln w="19050">
            <a:solidFill>
              <a:schemeClr val="tx1"/>
            </a:solidFill>
          </a:ln>
        </p:spPr>
      </p:pic>
      <p:pic>
        <p:nvPicPr>
          <p:cNvPr id="5" name="Picture 4"/>
          <p:cNvPicPr>
            <a:picLocks noChangeAspect="1"/>
          </p:cNvPicPr>
          <p:nvPr/>
        </p:nvPicPr>
        <p:blipFill rotWithShape="1">
          <a:blip r:embed="rId3"/>
          <a:srcRect r="1739" b="8952"/>
          <a:stretch/>
        </p:blipFill>
        <p:spPr>
          <a:xfrm>
            <a:off x="4317058" y="1263247"/>
            <a:ext cx="3557884" cy="4662933"/>
          </a:xfrm>
          <a:prstGeom prst="rect">
            <a:avLst/>
          </a:prstGeom>
          <a:ln w="19050">
            <a:solidFill>
              <a:schemeClr val="tx1"/>
            </a:solidFill>
          </a:ln>
        </p:spPr>
      </p:pic>
    </p:spTree>
    <p:extLst>
      <p:ext uri="{BB962C8B-B14F-4D97-AF65-F5344CB8AC3E}">
        <p14:creationId xmlns:p14="http://schemas.microsoft.com/office/powerpoint/2010/main" val="1320080193"/>
      </p:ext>
    </p:extLst>
  </p:cSld>
  <p:clrMapOvr>
    <a:masterClrMapping/>
  </p:clrMapOvr>
  <p:transition>
    <p:fade/>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Deloitte_16:9_Onscreen">
  <a:themeElements>
    <a:clrScheme name="Deloitte colors">
      <a:dk1>
        <a:sysClr val="windowText" lastClr="000000"/>
      </a:dk1>
      <a:lt1>
        <a:sysClr val="window" lastClr="FFFFFF"/>
      </a:lt1>
      <a:dk2>
        <a:srgbClr val="53565A"/>
      </a:dk2>
      <a:lt2>
        <a:srgbClr val="D0D0CE"/>
      </a:lt2>
      <a:accent1>
        <a:srgbClr val="86BC25"/>
      </a:accent1>
      <a:accent2>
        <a:srgbClr val="046A38"/>
      </a:accent2>
      <a:accent3>
        <a:srgbClr val="62B5E5"/>
      </a:accent3>
      <a:accent4>
        <a:srgbClr val="012169"/>
      </a:accent4>
      <a:accent5>
        <a:srgbClr val="0097A9"/>
      </a:accent5>
      <a:accent6>
        <a:srgbClr val="75787B"/>
      </a:accent6>
      <a:hlink>
        <a:srgbClr val="00A3E0"/>
      </a:hlink>
      <a:folHlink>
        <a:srgbClr val="53565A"/>
      </a:folHlink>
    </a:clrScheme>
    <a:fontScheme name="Deloitte Powerpoint fon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solidFill>
          <a:schemeClr val="accent3"/>
        </a:solidFill>
        <a:ln w="19050" algn="ctr">
          <a:noFill/>
          <a:miter lim="800000"/>
          <a:headEnd/>
          <a:tailEnd/>
        </a:ln>
      </a:spPr>
      <a:bodyPr wrap="square" lIns="88900" tIns="88900" rIns="88900" bIns="88900" rtlCol="0" anchor="ctr"/>
      <a:lstStyle>
        <a:defPPr>
          <a:lnSpc>
            <a:spcPct val="106000"/>
          </a:lnSpc>
          <a:buFont typeface="Wingdings 2" pitchFamily="18" charset="2"/>
          <a:buNone/>
          <a:defRPr sz="1600" b="1" dirty="0" smtClean="0">
            <a:solidFill>
              <a:schemeClr val="bg1"/>
            </a:solidFill>
          </a:defRPr>
        </a:defPPr>
      </a:lstStyle>
    </a:spDef>
    <a:lnDef>
      <a:spPr>
        <a:ln>
          <a:solidFill>
            <a:schemeClr val="tx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marL="203200" indent="-203200">
          <a:spcBef>
            <a:spcPts val="600"/>
          </a:spcBef>
          <a:buSzPct val="100000"/>
          <a:buFont typeface="Arial"/>
          <a:buChar char="•"/>
          <a:defRPr dirty="0" smtClean="0">
            <a:solidFill>
              <a:srgbClr val="313131"/>
            </a:solidFill>
          </a:defRPr>
        </a:defPPr>
      </a:lstStyle>
    </a:txDef>
  </a:objectDefaults>
  <a:extraClrSchemeLst/>
  <a:custClrLst>
    <a:custClr name="Green 7">
      <a:srgbClr val="2C5234"/>
    </a:custClr>
    <a:custClr name="Green 6">
      <a:srgbClr val="046A38"/>
    </a:custClr>
    <a:custClr name="Green 5">
      <a:srgbClr val="009A44"/>
    </a:custClr>
    <a:custClr name="Green 4">
      <a:srgbClr val="43B02A"/>
    </a:custClr>
    <a:custClr name="Deloitte Green">
      <a:srgbClr val="86BC25"/>
    </a:custClr>
    <a:custClr name="Green 2">
      <a:srgbClr val="C4D600"/>
    </a:custClr>
    <a:custClr name="Green 1">
      <a:srgbClr val="E3E48D"/>
    </a:custClr>
    <a:custClr name="Teal 7">
      <a:srgbClr val="004F59"/>
    </a:custClr>
    <a:custClr name="Teal 6">
      <a:srgbClr val="007680"/>
    </a:custClr>
    <a:custClr name="Teal 5">
      <a:srgbClr val="0097A9"/>
    </a:custClr>
    <a:custClr name="Teal 4">
      <a:srgbClr val="00ABAB"/>
    </a:custClr>
    <a:custClr name="Teal 3">
      <a:srgbClr val="6FC2B4"/>
    </a:custClr>
    <a:custClr name="Teal 2">
      <a:srgbClr val="9DD4CF"/>
    </a:custClr>
    <a:custClr name="Teal 1">
      <a:srgbClr val="DDEFE8"/>
    </a:custClr>
    <a:custClr name="Blue 7">
      <a:srgbClr val="041E42"/>
    </a:custClr>
    <a:custClr name="Blue 6">
      <a:srgbClr val="012169"/>
    </a:custClr>
    <a:custClr name="Blue 5">
      <a:srgbClr val="005587"/>
    </a:custClr>
    <a:custClr name="Blue 4">
      <a:srgbClr val="0076A8"/>
    </a:custClr>
    <a:custClr name="Blue 3">
      <a:srgbClr val="00A3E0"/>
    </a:custClr>
    <a:custClr name="Blue 2">
      <a:srgbClr val="62B5E5"/>
    </a:custClr>
    <a:custClr name="Blue 1">
      <a:srgbClr val="A0DCFF"/>
    </a:custClr>
    <a:custClr name="Cool Gray 11">
      <a:srgbClr val="53565A"/>
    </a:custClr>
    <a:custClr name="Cool Gray 10">
      <a:srgbClr val="63666A"/>
    </a:custClr>
    <a:custClr name="Cool Gray 9">
      <a:srgbClr val="75787B"/>
    </a:custClr>
    <a:custClr name="Cool Gray 7">
      <a:srgbClr val="97999B"/>
    </a:custClr>
    <a:custClr name="Cool Gray 6">
      <a:srgbClr val="A7A8AA"/>
    </a:custClr>
    <a:custClr name="Cool Gray 4">
      <a:srgbClr val="BBBCBC"/>
    </a:custClr>
    <a:custClr name="Cool Gray 2">
      <a:srgbClr val="D0D0CE"/>
    </a:custClr>
    <a:custClr name="White">
      <a:srgbClr val="FFFFFF"/>
    </a:custClr>
    <a:custClr name="Black">
      <a:srgbClr val="000000"/>
    </a:custClr>
    <a:custClr name="Red">
      <a:srgbClr val="DA291C"/>
    </a:custClr>
    <a:custClr name="Orange">
      <a:srgbClr val="ED8B00"/>
    </a:custClr>
    <a:custClr name="Yellow">
      <a:srgbClr val="FFCD00"/>
    </a:custClr>
  </a:custClrLst>
  <a:extLst>
    <a:ext uri="{05A4C25C-085E-4340-85A3-A5531E510DB2}">
      <thm15:themeFamily xmlns:thm15="http://schemas.microsoft.com/office/thememl/2012/main" name="Deloitte_16_9_Onscreen_CB.pptx" id="{46D45A77-C717-4E77-9E42-FFDD91363CD4}" vid="{217587C9-EACB-497F-9B64-4252FA2BDB3E}"/>
    </a:ext>
  </a:extLst>
</a:theme>
</file>

<file path=ppt/theme/theme2.xml><?xml version="1.0" encoding="utf-8"?>
<a:theme xmlns:a="http://schemas.openxmlformats.org/drawingml/2006/main" name="3_Deloitte_16:9_Onscreen">
  <a:themeElements>
    <a:clrScheme name="Deloitte colors">
      <a:dk1>
        <a:sysClr val="windowText" lastClr="000000"/>
      </a:dk1>
      <a:lt1>
        <a:sysClr val="window" lastClr="FFFFFF"/>
      </a:lt1>
      <a:dk2>
        <a:srgbClr val="53565A"/>
      </a:dk2>
      <a:lt2>
        <a:srgbClr val="D0D0CE"/>
      </a:lt2>
      <a:accent1>
        <a:srgbClr val="86BC25"/>
      </a:accent1>
      <a:accent2>
        <a:srgbClr val="046A38"/>
      </a:accent2>
      <a:accent3>
        <a:srgbClr val="62B5E5"/>
      </a:accent3>
      <a:accent4>
        <a:srgbClr val="012169"/>
      </a:accent4>
      <a:accent5>
        <a:srgbClr val="0097A9"/>
      </a:accent5>
      <a:accent6>
        <a:srgbClr val="75787B"/>
      </a:accent6>
      <a:hlink>
        <a:srgbClr val="00A3E0"/>
      </a:hlink>
      <a:folHlink>
        <a:srgbClr val="53565A"/>
      </a:folHlink>
    </a:clrScheme>
    <a:fontScheme name="Deloitte Powerpoint fon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solidFill>
          <a:schemeClr val="accent3"/>
        </a:solidFill>
        <a:ln w="19050" algn="ctr">
          <a:noFill/>
          <a:miter lim="800000"/>
          <a:headEnd/>
          <a:tailEnd/>
        </a:ln>
      </a:spPr>
      <a:bodyPr wrap="square" lIns="88900" tIns="88900" rIns="88900" bIns="88900" rtlCol="0" anchor="ctr"/>
      <a:lstStyle>
        <a:defPPr>
          <a:lnSpc>
            <a:spcPct val="106000"/>
          </a:lnSpc>
          <a:buFont typeface="Wingdings 2" pitchFamily="18" charset="2"/>
          <a:buNone/>
          <a:defRPr sz="1600" b="1" dirty="0" smtClean="0">
            <a:solidFill>
              <a:schemeClr val="bg1"/>
            </a:solidFill>
          </a:defRPr>
        </a:defPPr>
      </a:lstStyle>
    </a:spDef>
    <a:lnDef>
      <a:spPr>
        <a:ln>
          <a:solidFill>
            <a:schemeClr val="tx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marL="203200" indent="-203200">
          <a:spcBef>
            <a:spcPts val="600"/>
          </a:spcBef>
          <a:buSzPct val="100000"/>
          <a:buFont typeface="Arial"/>
          <a:buChar char="•"/>
          <a:defRPr dirty="0" smtClean="0">
            <a:solidFill>
              <a:srgbClr val="313131"/>
            </a:solidFill>
          </a:defRPr>
        </a:defPPr>
      </a:lstStyle>
    </a:txDef>
  </a:objectDefaults>
  <a:extraClrSchemeLst/>
  <a:custClrLst>
    <a:custClr name="Green 7">
      <a:srgbClr val="2C5234"/>
    </a:custClr>
    <a:custClr name="Green 6">
      <a:srgbClr val="046A38"/>
    </a:custClr>
    <a:custClr name="Green 5">
      <a:srgbClr val="009A44"/>
    </a:custClr>
    <a:custClr name="Green 4">
      <a:srgbClr val="43B02A"/>
    </a:custClr>
    <a:custClr name="Deloitte Green">
      <a:srgbClr val="86BC25"/>
    </a:custClr>
    <a:custClr name="Green 2">
      <a:srgbClr val="C4D600"/>
    </a:custClr>
    <a:custClr name="Green 1">
      <a:srgbClr val="E3E48D"/>
    </a:custClr>
    <a:custClr name="Teal 7">
      <a:srgbClr val="004F59"/>
    </a:custClr>
    <a:custClr name="Teal 6">
      <a:srgbClr val="007680"/>
    </a:custClr>
    <a:custClr name="Teal 5">
      <a:srgbClr val="0097A9"/>
    </a:custClr>
    <a:custClr name="Teal 4">
      <a:srgbClr val="00ABAB"/>
    </a:custClr>
    <a:custClr name="Teal 3">
      <a:srgbClr val="6FC2B4"/>
    </a:custClr>
    <a:custClr name="Teal 2">
      <a:srgbClr val="9DD4CF"/>
    </a:custClr>
    <a:custClr name="Teal 1">
      <a:srgbClr val="DDEFE8"/>
    </a:custClr>
    <a:custClr name="Blue 7">
      <a:srgbClr val="041E42"/>
    </a:custClr>
    <a:custClr name="Blue 6">
      <a:srgbClr val="012169"/>
    </a:custClr>
    <a:custClr name="Blue 5">
      <a:srgbClr val="005587"/>
    </a:custClr>
    <a:custClr name="Blue 4">
      <a:srgbClr val="0076A8"/>
    </a:custClr>
    <a:custClr name="Blue 3">
      <a:srgbClr val="00A3E0"/>
    </a:custClr>
    <a:custClr name="Blue 2">
      <a:srgbClr val="62B5E5"/>
    </a:custClr>
    <a:custClr name="Blue 1">
      <a:srgbClr val="A0DCFF"/>
    </a:custClr>
    <a:custClr name="Cool Gray 11">
      <a:srgbClr val="53565A"/>
    </a:custClr>
    <a:custClr name="Cool Gray 10">
      <a:srgbClr val="63666A"/>
    </a:custClr>
    <a:custClr name="Cool Gray 9">
      <a:srgbClr val="75787B"/>
    </a:custClr>
    <a:custClr name="Cool Gray 7">
      <a:srgbClr val="97999B"/>
    </a:custClr>
    <a:custClr name="Cool Gray 6">
      <a:srgbClr val="A7A8AA"/>
    </a:custClr>
    <a:custClr name="Cool Gray 4">
      <a:srgbClr val="BBBCBC"/>
    </a:custClr>
    <a:custClr name="Cool Gray 2">
      <a:srgbClr val="D0D0CE"/>
    </a:custClr>
    <a:custClr name="White">
      <a:srgbClr val="FFFFFF"/>
    </a:custClr>
    <a:custClr name="Black">
      <a:srgbClr val="000000"/>
    </a:custClr>
    <a:custClr name="Red">
      <a:srgbClr val="DA291C"/>
    </a:custClr>
    <a:custClr name="Orange">
      <a:srgbClr val="ED8B00"/>
    </a:custClr>
    <a:custClr name="Yellow">
      <a:srgbClr val="FFCD00"/>
    </a:custClr>
  </a:custClrLst>
  <a:extLst>
    <a:ext uri="{05A4C25C-085E-4340-85A3-A5531E510DB2}">
      <thm15:themeFamily xmlns:thm15="http://schemas.microsoft.com/office/thememl/2012/main" name="Deloitte_16_9_Onscreen_CB.pptx" id="{46D45A77-C717-4E77-9E42-FFDD91363CD4}" vid="{217587C9-EACB-497F-9B64-4252FA2BDB3E}"/>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Facet</Template>
  <TotalTime>16947</TotalTime>
  <Words>406</Words>
  <Application>Microsoft Office PowerPoint</Application>
  <PresentationFormat>Widescreen</PresentationFormat>
  <Paragraphs>48</Paragraphs>
  <Slides>15</Slides>
  <Notes>1</Notes>
  <HiddenSlides>0</HiddenSlides>
  <MMClips>0</MMClips>
  <ScaleCrop>false</ScaleCrop>
  <HeadingPairs>
    <vt:vector size="8" baseType="variant">
      <vt:variant>
        <vt:lpstr>Fonts Used</vt:lpstr>
      </vt:variant>
      <vt:variant>
        <vt:i4>5</vt:i4>
      </vt:variant>
      <vt:variant>
        <vt:lpstr>Theme</vt:lpstr>
      </vt:variant>
      <vt:variant>
        <vt:i4>2</vt:i4>
      </vt:variant>
      <vt:variant>
        <vt:lpstr>Embedded OLE Servers</vt:lpstr>
      </vt:variant>
      <vt:variant>
        <vt:i4>1</vt:i4>
      </vt:variant>
      <vt:variant>
        <vt:lpstr>Slide Titles</vt:lpstr>
      </vt:variant>
      <vt:variant>
        <vt:i4>15</vt:i4>
      </vt:variant>
    </vt:vector>
  </HeadingPairs>
  <TitlesOfParts>
    <vt:vector size="23" baseType="lpstr">
      <vt:lpstr>Arial</vt:lpstr>
      <vt:lpstr>Courier New</vt:lpstr>
      <vt:lpstr>Open Sans</vt:lpstr>
      <vt:lpstr>Verdana</vt:lpstr>
      <vt:lpstr>Wingdings 2</vt:lpstr>
      <vt:lpstr>Deloitte_16:9_Onscreen</vt:lpstr>
      <vt:lpstr>3_Deloitte_16:9_Onscreen</vt:lpstr>
      <vt:lpstr>think-cell Slide</vt:lpstr>
      <vt:lpstr>PowerPoint Presentation</vt:lpstr>
      <vt:lpstr>PowerPoint Presentation</vt:lpstr>
      <vt:lpstr>Deloitte’s series on corporate reporting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Deloitte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Headline Verdana Bold</dc:title>
  <dc:creator>Nayeemddin, Mohammed</dc:creator>
  <cp:lastModifiedBy>Nagle, Stacey (CA - Toronto)</cp:lastModifiedBy>
  <cp:revision>125</cp:revision>
  <cp:lastPrinted>2014-06-25T02:16:22Z</cp:lastPrinted>
  <dcterms:created xsi:type="dcterms:W3CDTF">2016-08-23T08:53:04Z</dcterms:created>
  <dcterms:modified xsi:type="dcterms:W3CDTF">2017-09-11T20:25:18Z</dcterms:modified>
</cp:coreProperties>
</file>